
<file path=[Content_Types].xml><?xml version="1.0" encoding="utf-8"?>
<Types xmlns="http://schemas.openxmlformats.org/package/2006/content-types">
  <Override PartName="/ppt/slideMasters/slideMaster3.xml" ContentType="application/vnd.openxmlformats-officedocument.presentationml.slideMaster+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theme/themeOverride3.xml" ContentType="application/vnd.openxmlformats-officedocument.themeOverride+xml"/>
  <Default Extension="rels" ContentType="application/vnd.openxmlformats-package.relationships+xml"/>
  <Default Extension="xml" ContentType="application/xml"/>
  <Override PartName="/ppt/slideLayouts/slideLayout13.xml" ContentType="application/vnd.openxmlformats-officedocument.presentationml.slideLayout+xml"/>
  <Override PartName="/ppt/slideLayouts/slideLayout22.xml" ContentType="application/vnd.openxmlformats-officedocument.presentationml.slideLayout+xml"/>
  <Override PartName="/ppt/slideLayouts/slideLayout24.xml" ContentType="application/vnd.openxmlformats-officedocument.presentationml.slideLayout+xml"/>
  <Override PartName="/ppt/slideLayouts/slideLayout33.xml" ContentType="application/vnd.openxmlformats-officedocument.presentationml.slideLayout+xml"/>
  <Override PartName="/ppt/theme/themeOverride1.xml" ContentType="application/vnd.openxmlformats-officedocument.themeOverr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s/slide1.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Default Extension="jpeg" ContentType="image/jpeg"/>
  <Override PartName="/ppt/theme/themeOverride4.xml" ContentType="application/vnd.openxmlformats-officedocument.themeOverr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Default Extension="wav" ContentType="audio/wav"/>
  <Override PartName="/ppt/theme/themeOverride2.xml" ContentType="application/vnd.openxmlformats-officedocument.themeOverr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5" r:id="rId1"/>
    <p:sldMasterId id="2147483657" r:id="rId2"/>
    <p:sldMasterId id="2147483663" r:id="rId3"/>
  </p:sldMasterIdLst>
  <p:sldIdLst>
    <p:sldId id="275" r:id="rId4"/>
    <p:sldId id="256" r:id="rId5"/>
    <p:sldId id="260" r:id="rId6"/>
    <p:sldId id="261" r:id="rId7"/>
    <p:sldId id="262" r:id="rId8"/>
    <p:sldId id="259" r:id="rId9"/>
    <p:sldId id="263" r:id="rId10"/>
    <p:sldId id="267" r:id="rId11"/>
    <p:sldId id="269" r:id="rId12"/>
    <p:sldId id="270" r:id="rId13"/>
    <p:sldId id="272" r:id="rId14"/>
    <p:sldId id="273" r:id="rId15"/>
    <p:sldId id="274" r:id="rId16"/>
  </p:sldIdLst>
  <p:sldSz cx="9144000" cy="6858000" type="screen4x3"/>
  <p:notesSz cx="6858000" cy="9144000"/>
  <p:defaultTextStyle>
    <a:defPPr>
      <a:defRPr lang="ru-RU"/>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735" autoAdjust="0"/>
    <p:restoredTop sz="94660"/>
  </p:normalViewPr>
  <p:slideViewPr>
    <p:cSldViewPr>
      <p:cViewPr varScale="1">
        <p:scale>
          <a:sx n="72" d="100"/>
          <a:sy n="72" d="100"/>
        </p:scale>
        <p:origin x="-42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image" Target="../media/image7.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1.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4.png"/></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5.png"/></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6.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7.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0" y="0"/>
            <a:ext cx="9148763" cy="6851650"/>
            <a:chOff x="1" y="0"/>
            <a:chExt cx="5763" cy="4316"/>
          </a:xfrm>
        </p:grpSpPr>
        <p:sp>
          <p:nvSpPr>
            <p:cNvPr id="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grpSp>
          <p:nvGrpSpPr>
            <p:cNvPr id="8" name="Group 6"/>
            <p:cNvGrpSpPr>
              <a:grpSpLocks/>
            </p:cNvGrpSpPr>
            <p:nvPr/>
          </p:nvGrpSpPr>
          <p:grpSpPr bwMode="auto">
            <a:xfrm>
              <a:off x="288" y="0"/>
              <a:ext cx="5098" cy="4316"/>
              <a:chOff x="288" y="0"/>
              <a:chExt cx="5098" cy="4316"/>
            </a:xfrm>
          </p:grpSpPr>
          <p:sp>
            <p:nvSpPr>
              <p:cNvPr id="28"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29"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0"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1"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2"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3"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4"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5"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6"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7"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8"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39"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40"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grpSp>
        <p:sp>
          <p:nvSpPr>
            <p:cNvPr id="9"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10"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11"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12"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ru-RU"/>
            </a:p>
          </p:txBody>
        </p:sp>
        <p:sp>
          <p:nvSpPr>
            <p:cNvPr id="13"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ru-RU"/>
            </a:p>
          </p:txBody>
        </p:sp>
        <p:sp>
          <p:nvSpPr>
            <p:cNvPr id="14"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15"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ru-RU"/>
            </a:p>
          </p:txBody>
        </p:sp>
        <p:sp>
          <p:nvSpPr>
            <p:cNvPr id="16"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ru-RU"/>
            </a:p>
          </p:txBody>
        </p:sp>
        <p:sp>
          <p:nvSpPr>
            <p:cNvPr id="17"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ru-RU"/>
            </a:p>
          </p:txBody>
        </p:sp>
        <p:sp>
          <p:nvSpPr>
            <p:cNvPr id="18"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ru-RU"/>
            </a:p>
          </p:txBody>
        </p:sp>
        <p:sp>
          <p:nvSpPr>
            <p:cNvPr id="19"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ru-RU"/>
            </a:p>
          </p:txBody>
        </p:sp>
        <p:grpSp>
          <p:nvGrpSpPr>
            <p:cNvPr id="20" name="Group 31"/>
            <p:cNvGrpSpPr>
              <a:grpSpLocks/>
            </p:cNvGrpSpPr>
            <p:nvPr/>
          </p:nvGrpSpPr>
          <p:grpSpPr bwMode="auto">
            <a:xfrm>
              <a:off x="1" y="392"/>
              <a:ext cx="5758" cy="1571"/>
              <a:chOff x="1" y="392"/>
              <a:chExt cx="5758" cy="1571"/>
            </a:xfrm>
          </p:grpSpPr>
          <p:sp>
            <p:nvSpPr>
              <p:cNvPr id="23"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ru-RU"/>
              </a:p>
            </p:txBody>
          </p:sp>
          <p:sp>
            <p:nvSpPr>
              <p:cNvPr id="24"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ru-RU"/>
              </a:p>
            </p:txBody>
          </p:sp>
          <p:sp>
            <p:nvSpPr>
              <p:cNvPr id="25"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ru-RU"/>
              </a:p>
            </p:txBody>
          </p:sp>
          <p:sp>
            <p:nvSpPr>
              <p:cNvPr id="26"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ru-RU"/>
              </a:p>
            </p:txBody>
          </p:sp>
          <p:sp>
            <p:nvSpPr>
              <p:cNvPr id="27"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ru-RU"/>
              </a:p>
            </p:txBody>
          </p:sp>
        </p:grpSp>
        <p:sp>
          <p:nvSpPr>
            <p:cNvPr id="21"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ru-RU"/>
            </a:p>
          </p:txBody>
        </p:sp>
        <p:sp>
          <p:nvSpPr>
            <p:cNvPr id="22"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ru-RU"/>
            </a:p>
          </p:txBody>
        </p:sp>
      </p:grpSp>
      <p:sp>
        <p:nvSpPr>
          <p:cNvPr id="60455" name="Rectangle 39"/>
          <p:cNvSpPr>
            <a:spLocks noGrp="1" noChangeArrowheads="1"/>
          </p:cNvSpPr>
          <p:nvPr>
            <p:ph type="ctrTitle" sz="quarter"/>
          </p:nvPr>
        </p:nvSpPr>
        <p:spPr>
          <a:xfrm>
            <a:off x="685800" y="1692275"/>
            <a:ext cx="7772400" cy="1736725"/>
          </a:xfrm>
        </p:spPr>
        <p:txBody>
          <a:bodyPr anchor="b"/>
          <a:lstStyle>
            <a:lvl1pPr>
              <a:defRPr/>
            </a:lvl1pPr>
          </a:lstStyle>
          <a:p>
            <a:r>
              <a:rPr lang="ru-RU"/>
              <a:t>Образец заголовка</a:t>
            </a:r>
          </a:p>
        </p:txBody>
      </p:sp>
      <p:sp>
        <p:nvSpPr>
          <p:cNvPr id="60456" name="Rectangle 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41" name="Rectangle 41"/>
          <p:cNvSpPr>
            <a:spLocks noGrp="1" noChangeArrowheads="1"/>
          </p:cNvSpPr>
          <p:nvPr>
            <p:ph type="dt" sz="quarter" idx="10"/>
          </p:nvPr>
        </p:nvSpPr>
        <p:spPr/>
        <p:txBody>
          <a:bodyPr/>
          <a:lstStyle>
            <a:lvl1pPr>
              <a:defRPr smtClean="0"/>
            </a:lvl1pPr>
          </a:lstStyle>
          <a:p>
            <a:pPr>
              <a:defRPr/>
            </a:pPr>
            <a:endParaRPr lang="ru-RU"/>
          </a:p>
        </p:txBody>
      </p:sp>
      <p:sp>
        <p:nvSpPr>
          <p:cNvPr id="42" name="Rectangle 42"/>
          <p:cNvSpPr>
            <a:spLocks noGrp="1" noChangeArrowheads="1"/>
          </p:cNvSpPr>
          <p:nvPr>
            <p:ph type="ftr" sz="quarter" idx="11"/>
          </p:nvPr>
        </p:nvSpPr>
        <p:spPr/>
        <p:txBody>
          <a:bodyPr/>
          <a:lstStyle>
            <a:lvl1pPr>
              <a:defRPr smtClean="0"/>
            </a:lvl1pPr>
          </a:lstStyle>
          <a:p>
            <a:pPr>
              <a:defRPr/>
            </a:pPr>
            <a:endParaRPr lang="ru-RU"/>
          </a:p>
        </p:txBody>
      </p:sp>
      <p:sp>
        <p:nvSpPr>
          <p:cNvPr id="43" name="Rectangle 43"/>
          <p:cNvSpPr>
            <a:spLocks noGrp="1" noChangeArrowheads="1"/>
          </p:cNvSpPr>
          <p:nvPr>
            <p:ph type="sldNum" sz="quarter" idx="12"/>
          </p:nvPr>
        </p:nvSpPr>
        <p:spPr/>
        <p:txBody>
          <a:bodyPr/>
          <a:lstStyle>
            <a:lvl1pPr>
              <a:defRPr smtClean="0"/>
            </a:lvl1pPr>
          </a:lstStyle>
          <a:p>
            <a:pPr>
              <a:defRPr/>
            </a:pPr>
            <a:fld id="{E648497C-5185-4F12-9A63-283F09766299}"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p>
        </p:txBody>
      </p:sp>
      <p:sp>
        <p:nvSpPr>
          <p:cNvPr id="6" name="Rectangle 42"/>
          <p:cNvSpPr>
            <a:spLocks noGrp="1" noChangeArrowheads="1"/>
          </p:cNvSpPr>
          <p:nvPr>
            <p:ph type="sldNum" sz="quarter" idx="12"/>
          </p:nvPr>
        </p:nvSpPr>
        <p:spPr>
          <a:ln/>
        </p:spPr>
        <p:txBody>
          <a:bodyPr/>
          <a:lstStyle>
            <a:lvl1pPr>
              <a:defRPr/>
            </a:lvl1pPr>
          </a:lstStyle>
          <a:p>
            <a:pPr>
              <a:defRPr/>
            </a:pPr>
            <a:fld id="{42ABF84D-FE4E-4A0A-8443-8C450F9C3082}"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p>
        </p:txBody>
      </p:sp>
      <p:sp>
        <p:nvSpPr>
          <p:cNvPr id="6" name="Rectangle 42"/>
          <p:cNvSpPr>
            <a:spLocks noGrp="1" noChangeArrowheads="1"/>
          </p:cNvSpPr>
          <p:nvPr>
            <p:ph type="sldNum" sz="quarter" idx="12"/>
          </p:nvPr>
        </p:nvSpPr>
        <p:spPr>
          <a:ln/>
        </p:spPr>
        <p:txBody>
          <a:bodyPr/>
          <a:lstStyle>
            <a:lvl1pPr>
              <a:defRPr/>
            </a:lvl1pPr>
          </a:lstStyle>
          <a:p>
            <a:pPr>
              <a:defRPr/>
            </a:pPr>
            <a:fld id="{126DC67E-4760-426F-AA42-2891B4EC520F}"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ru-RU"/>
            </a:p>
          </p:txBody>
        </p:sp>
      </p:grpSp>
      <p:sp>
        <p:nvSpPr>
          <p:cNvPr id="7"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ru-RU"/>
          </a:p>
        </p:txBody>
      </p:sp>
      <p:grpSp>
        <p:nvGrpSpPr>
          <p:cNvPr id="8"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ru-RU"/>
            </a:p>
          </p:txBody>
        </p:sp>
        <p:grpSp>
          <p:nvGrpSpPr>
            <p:cNvPr id="10"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pPr>
                  <a:defRPr/>
                </a:pPr>
                <a:endParaRPr lang="ru-RU"/>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ru-RU"/>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ru-RU"/>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ru-RU"/>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ru-RU"/>
            </a:p>
          </p:txBody>
        </p:sp>
      </p:grpSp>
      <p:grpSp>
        <p:nvGrpSpPr>
          <p:cNvPr id="17"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ru-RU"/>
            </a:p>
          </p:txBody>
        </p:sp>
        <p:sp>
          <p:nvSpPr>
            <p:cNvPr id="19"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ru-RU"/>
            </a:p>
          </p:txBody>
        </p:sp>
        <p:sp>
          <p:nvSpPr>
            <p:cNvPr id="20"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ru-RU"/>
            </a:p>
          </p:txBody>
        </p:sp>
        <p:sp>
          <p:nvSpPr>
            <p:cNvPr id="21"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ru-RU"/>
            </a:p>
          </p:txBody>
        </p:sp>
        <p:sp>
          <p:nvSpPr>
            <p:cNvPr id="22"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ru-RU"/>
            </a:p>
          </p:txBody>
        </p:sp>
        <p:sp>
          <p:nvSpPr>
            <p:cNvPr id="23"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ru-RU"/>
            </a:p>
          </p:txBody>
        </p:sp>
      </p:grpSp>
      <p:sp>
        <p:nvSpPr>
          <p:cNvPr id="62486" name="Rectangle 22"/>
          <p:cNvSpPr>
            <a:spLocks noGrp="1" noChangeArrowheads="1"/>
          </p:cNvSpPr>
          <p:nvPr>
            <p:ph type="ctrTitle" sz="quarter"/>
          </p:nvPr>
        </p:nvSpPr>
        <p:spPr>
          <a:xfrm>
            <a:off x="457200" y="1447800"/>
            <a:ext cx="8229600" cy="1736725"/>
          </a:xfrm>
        </p:spPr>
        <p:txBody>
          <a:bodyPr/>
          <a:lstStyle>
            <a:lvl1pPr>
              <a:defRPr sz="5400"/>
            </a:lvl1pPr>
          </a:lstStyle>
          <a:p>
            <a:r>
              <a:rPr lang="ru-RU"/>
              <a:t>Образец заголовка</a:t>
            </a:r>
          </a:p>
        </p:txBody>
      </p:sp>
      <p:sp>
        <p:nvSpPr>
          <p:cNvPr id="62487"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ru-RU"/>
              <a:t>Образец подзаголовка</a:t>
            </a:r>
          </a:p>
        </p:txBody>
      </p:sp>
      <p:sp>
        <p:nvSpPr>
          <p:cNvPr id="24" name="Rectangle 24"/>
          <p:cNvSpPr>
            <a:spLocks noGrp="1" noChangeArrowheads="1"/>
          </p:cNvSpPr>
          <p:nvPr>
            <p:ph type="dt" sz="quarter" idx="10"/>
          </p:nvPr>
        </p:nvSpPr>
        <p:spPr/>
        <p:txBody>
          <a:bodyPr/>
          <a:lstStyle>
            <a:lvl1pPr>
              <a:defRPr smtClean="0"/>
            </a:lvl1pPr>
          </a:lstStyle>
          <a:p>
            <a:pPr>
              <a:defRPr/>
            </a:pPr>
            <a:endParaRPr lang="ru-RU"/>
          </a:p>
        </p:txBody>
      </p:sp>
      <p:sp>
        <p:nvSpPr>
          <p:cNvPr id="25" name="Rectangle 25"/>
          <p:cNvSpPr>
            <a:spLocks noGrp="1" noChangeArrowheads="1"/>
          </p:cNvSpPr>
          <p:nvPr>
            <p:ph type="sldNum" sz="quarter" idx="11"/>
          </p:nvPr>
        </p:nvSpPr>
        <p:spPr/>
        <p:txBody>
          <a:bodyPr/>
          <a:lstStyle>
            <a:lvl1pPr>
              <a:defRPr smtClean="0"/>
            </a:lvl1pPr>
          </a:lstStyle>
          <a:p>
            <a:pPr>
              <a:defRPr/>
            </a:pPr>
            <a:fld id="{384FFDB7-EA82-4CDE-BE67-A7327132538D}" type="slidenum">
              <a:rPr lang="ru-RU"/>
              <a:pPr>
                <a:defRPr/>
              </a:pPr>
              <a:t>‹#›</a:t>
            </a:fld>
            <a:endParaRPr lang="ru-RU"/>
          </a:p>
        </p:txBody>
      </p:sp>
      <p:sp>
        <p:nvSpPr>
          <p:cNvPr id="26" name="Rectangle 26"/>
          <p:cNvSpPr>
            <a:spLocks noGrp="1" noChangeArrowheads="1"/>
          </p:cNvSpPr>
          <p:nvPr>
            <p:ph type="ftr" sz="quarter" idx="12"/>
          </p:nvPr>
        </p:nvSpPr>
        <p:spPr/>
        <p:txBody>
          <a:bodyPr/>
          <a:lstStyle>
            <a:lvl1pPr>
              <a:defRPr smtClean="0"/>
            </a:lvl1pPr>
          </a:lstStyle>
          <a:p>
            <a:pPr>
              <a:defRPr/>
            </a:pPr>
            <a:endParaRPr lang="ru-RU"/>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4"/>
          <p:cNvSpPr>
            <a:spLocks noGrp="1" noChangeArrowheads="1"/>
          </p:cNvSpPr>
          <p:nvPr>
            <p:ph type="dt" sz="half" idx="10"/>
          </p:nvPr>
        </p:nvSpPr>
        <p:spPr>
          <a:ln/>
        </p:spPr>
        <p:txBody>
          <a:bodyPr/>
          <a:lstStyle>
            <a:lvl1pPr>
              <a:defRPr/>
            </a:lvl1pPr>
          </a:lstStyle>
          <a:p>
            <a:pPr>
              <a:defRPr/>
            </a:pPr>
            <a:endParaRPr lang="ru-RU"/>
          </a:p>
        </p:txBody>
      </p:sp>
      <p:sp>
        <p:nvSpPr>
          <p:cNvPr id="5" name="Rectangle 25"/>
          <p:cNvSpPr>
            <a:spLocks noGrp="1" noChangeArrowheads="1"/>
          </p:cNvSpPr>
          <p:nvPr>
            <p:ph type="ftr" sz="quarter" idx="11"/>
          </p:nvPr>
        </p:nvSpPr>
        <p:spPr>
          <a:ln/>
        </p:spPr>
        <p:txBody>
          <a:bodyPr/>
          <a:lstStyle>
            <a:lvl1pPr>
              <a:defRPr/>
            </a:lvl1pPr>
          </a:lstStyle>
          <a:p>
            <a:pPr>
              <a:defRPr/>
            </a:pPr>
            <a:endParaRPr lang="ru-RU"/>
          </a:p>
        </p:txBody>
      </p:sp>
      <p:sp>
        <p:nvSpPr>
          <p:cNvPr id="6" name="Rectangle 26"/>
          <p:cNvSpPr>
            <a:spLocks noGrp="1" noChangeArrowheads="1"/>
          </p:cNvSpPr>
          <p:nvPr>
            <p:ph type="sldNum" sz="quarter" idx="12"/>
          </p:nvPr>
        </p:nvSpPr>
        <p:spPr>
          <a:ln/>
        </p:spPr>
        <p:txBody>
          <a:bodyPr/>
          <a:lstStyle>
            <a:lvl1pPr>
              <a:defRPr/>
            </a:lvl1pPr>
          </a:lstStyle>
          <a:p>
            <a:pPr>
              <a:defRPr/>
            </a:pPr>
            <a:fld id="{5708B775-8CB9-4477-BB40-E7F4A85481D2}" type="slidenum">
              <a:rPr lang="ru-RU"/>
              <a:pPr>
                <a:defRPr/>
              </a:pPr>
              <a:t>‹#›</a:t>
            </a:fld>
            <a:endParaRPr lang="ru-RU"/>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24"/>
          <p:cNvSpPr>
            <a:spLocks noGrp="1" noChangeArrowheads="1"/>
          </p:cNvSpPr>
          <p:nvPr>
            <p:ph type="dt" sz="half" idx="10"/>
          </p:nvPr>
        </p:nvSpPr>
        <p:spPr>
          <a:ln/>
        </p:spPr>
        <p:txBody>
          <a:bodyPr/>
          <a:lstStyle>
            <a:lvl1pPr>
              <a:defRPr/>
            </a:lvl1pPr>
          </a:lstStyle>
          <a:p>
            <a:pPr>
              <a:defRPr/>
            </a:pPr>
            <a:endParaRPr lang="ru-RU"/>
          </a:p>
        </p:txBody>
      </p:sp>
      <p:sp>
        <p:nvSpPr>
          <p:cNvPr id="5" name="Rectangle 25"/>
          <p:cNvSpPr>
            <a:spLocks noGrp="1" noChangeArrowheads="1"/>
          </p:cNvSpPr>
          <p:nvPr>
            <p:ph type="ftr" sz="quarter" idx="11"/>
          </p:nvPr>
        </p:nvSpPr>
        <p:spPr>
          <a:ln/>
        </p:spPr>
        <p:txBody>
          <a:bodyPr/>
          <a:lstStyle>
            <a:lvl1pPr>
              <a:defRPr/>
            </a:lvl1pPr>
          </a:lstStyle>
          <a:p>
            <a:pPr>
              <a:defRPr/>
            </a:pPr>
            <a:endParaRPr lang="ru-RU"/>
          </a:p>
        </p:txBody>
      </p:sp>
      <p:sp>
        <p:nvSpPr>
          <p:cNvPr id="6" name="Rectangle 26"/>
          <p:cNvSpPr>
            <a:spLocks noGrp="1" noChangeArrowheads="1"/>
          </p:cNvSpPr>
          <p:nvPr>
            <p:ph type="sldNum" sz="quarter" idx="12"/>
          </p:nvPr>
        </p:nvSpPr>
        <p:spPr>
          <a:ln/>
        </p:spPr>
        <p:txBody>
          <a:bodyPr/>
          <a:lstStyle>
            <a:lvl1pPr>
              <a:defRPr/>
            </a:lvl1pPr>
          </a:lstStyle>
          <a:p>
            <a:pPr>
              <a:defRPr/>
            </a:pPr>
            <a:fld id="{CA7E19E2-20DE-4AB1-931A-BB2379DE0E4C}" type="slidenum">
              <a:rPr lang="ru-RU"/>
              <a:pPr>
                <a:defRPr/>
              </a:pPr>
              <a:t>‹#›</a:t>
            </a:fld>
            <a:endParaRPr lang="ru-RU"/>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24"/>
          <p:cNvSpPr>
            <a:spLocks noGrp="1" noChangeArrowheads="1"/>
          </p:cNvSpPr>
          <p:nvPr>
            <p:ph type="dt" sz="half" idx="10"/>
          </p:nvPr>
        </p:nvSpPr>
        <p:spPr>
          <a:ln/>
        </p:spPr>
        <p:txBody>
          <a:bodyPr/>
          <a:lstStyle>
            <a:lvl1pPr>
              <a:defRPr/>
            </a:lvl1pPr>
          </a:lstStyle>
          <a:p>
            <a:pPr>
              <a:defRPr/>
            </a:pPr>
            <a:endParaRPr lang="ru-RU"/>
          </a:p>
        </p:txBody>
      </p:sp>
      <p:sp>
        <p:nvSpPr>
          <p:cNvPr id="6" name="Rectangle 25"/>
          <p:cNvSpPr>
            <a:spLocks noGrp="1" noChangeArrowheads="1"/>
          </p:cNvSpPr>
          <p:nvPr>
            <p:ph type="ftr" sz="quarter" idx="11"/>
          </p:nvPr>
        </p:nvSpPr>
        <p:spPr>
          <a:ln/>
        </p:spPr>
        <p:txBody>
          <a:bodyPr/>
          <a:lstStyle>
            <a:lvl1pPr>
              <a:defRPr/>
            </a:lvl1pPr>
          </a:lstStyle>
          <a:p>
            <a:pPr>
              <a:defRPr/>
            </a:pPr>
            <a:endParaRPr lang="ru-RU"/>
          </a:p>
        </p:txBody>
      </p:sp>
      <p:sp>
        <p:nvSpPr>
          <p:cNvPr id="7" name="Rectangle 26"/>
          <p:cNvSpPr>
            <a:spLocks noGrp="1" noChangeArrowheads="1"/>
          </p:cNvSpPr>
          <p:nvPr>
            <p:ph type="sldNum" sz="quarter" idx="12"/>
          </p:nvPr>
        </p:nvSpPr>
        <p:spPr>
          <a:ln/>
        </p:spPr>
        <p:txBody>
          <a:bodyPr/>
          <a:lstStyle>
            <a:lvl1pPr>
              <a:defRPr/>
            </a:lvl1pPr>
          </a:lstStyle>
          <a:p>
            <a:pPr>
              <a:defRPr/>
            </a:pPr>
            <a:fld id="{9E700AEA-5D7C-4B9F-A346-5A29AD304EF6}" type="slidenum">
              <a:rPr lang="ru-RU"/>
              <a:pPr>
                <a:defRPr/>
              </a:pPr>
              <a:t>‹#›</a:t>
            </a:fld>
            <a:endParaRPr lang="ru-RU"/>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24"/>
          <p:cNvSpPr>
            <a:spLocks noGrp="1" noChangeArrowheads="1"/>
          </p:cNvSpPr>
          <p:nvPr>
            <p:ph type="dt" sz="half" idx="10"/>
          </p:nvPr>
        </p:nvSpPr>
        <p:spPr>
          <a:ln/>
        </p:spPr>
        <p:txBody>
          <a:bodyPr/>
          <a:lstStyle>
            <a:lvl1pPr>
              <a:defRPr/>
            </a:lvl1pPr>
          </a:lstStyle>
          <a:p>
            <a:pPr>
              <a:defRPr/>
            </a:pPr>
            <a:endParaRPr lang="ru-RU"/>
          </a:p>
        </p:txBody>
      </p:sp>
      <p:sp>
        <p:nvSpPr>
          <p:cNvPr id="8" name="Rectangle 25"/>
          <p:cNvSpPr>
            <a:spLocks noGrp="1" noChangeArrowheads="1"/>
          </p:cNvSpPr>
          <p:nvPr>
            <p:ph type="ftr" sz="quarter" idx="11"/>
          </p:nvPr>
        </p:nvSpPr>
        <p:spPr>
          <a:ln/>
        </p:spPr>
        <p:txBody>
          <a:bodyPr/>
          <a:lstStyle>
            <a:lvl1pPr>
              <a:defRPr/>
            </a:lvl1pPr>
          </a:lstStyle>
          <a:p>
            <a:pPr>
              <a:defRPr/>
            </a:pPr>
            <a:endParaRPr lang="ru-RU"/>
          </a:p>
        </p:txBody>
      </p:sp>
      <p:sp>
        <p:nvSpPr>
          <p:cNvPr id="9" name="Rectangle 26"/>
          <p:cNvSpPr>
            <a:spLocks noGrp="1" noChangeArrowheads="1"/>
          </p:cNvSpPr>
          <p:nvPr>
            <p:ph type="sldNum" sz="quarter" idx="12"/>
          </p:nvPr>
        </p:nvSpPr>
        <p:spPr>
          <a:ln/>
        </p:spPr>
        <p:txBody>
          <a:bodyPr/>
          <a:lstStyle>
            <a:lvl1pPr>
              <a:defRPr/>
            </a:lvl1pPr>
          </a:lstStyle>
          <a:p>
            <a:pPr>
              <a:defRPr/>
            </a:pPr>
            <a:fld id="{29E5B8AE-BD83-402F-AE74-71602097E81D}" type="slidenum">
              <a:rPr lang="ru-RU"/>
              <a:pPr>
                <a:defRPr/>
              </a:pPr>
              <a:t>‹#›</a:t>
            </a:fld>
            <a:endParaRPr lang="ru-RU"/>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24"/>
          <p:cNvSpPr>
            <a:spLocks noGrp="1" noChangeArrowheads="1"/>
          </p:cNvSpPr>
          <p:nvPr>
            <p:ph type="dt" sz="half" idx="10"/>
          </p:nvPr>
        </p:nvSpPr>
        <p:spPr>
          <a:ln/>
        </p:spPr>
        <p:txBody>
          <a:bodyPr/>
          <a:lstStyle>
            <a:lvl1pPr>
              <a:defRPr/>
            </a:lvl1pPr>
          </a:lstStyle>
          <a:p>
            <a:pPr>
              <a:defRPr/>
            </a:pPr>
            <a:endParaRPr lang="ru-RU"/>
          </a:p>
        </p:txBody>
      </p:sp>
      <p:sp>
        <p:nvSpPr>
          <p:cNvPr id="4" name="Rectangle 25"/>
          <p:cNvSpPr>
            <a:spLocks noGrp="1" noChangeArrowheads="1"/>
          </p:cNvSpPr>
          <p:nvPr>
            <p:ph type="ftr" sz="quarter" idx="11"/>
          </p:nvPr>
        </p:nvSpPr>
        <p:spPr>
          <a:ln/>
        </p:spPr>
        <p:txBody>
          <a:bodyPr/>
          <a:lstStyle>
            <a:lvl1pPr>
              <a:defRPr/>
            </a:lvl1pPr>
          </a:lstStyle>
          <a:p>
            <a:pPr>
              <a:defRPr/>
            </a:pPr>
            <a:endParaRPr lang="ru-RU"/>
          </a:p>
        </p:txBody>
      </p:sp>
      <p:sp>
        <p:nvSpPr>
          <p:cNvPr id="5" name="Rectangle 26"/>
          <p:cNvSpPr>
            <a:spLocks noGrp="1" noChangeArrowheads="1"/>
          </p:cNvSpPr>
          <p:nvPr>
            <p:ph type="sldNum" sz="quarter" idx="12"/>
          </p:nvPr>
        </p:nvSpPr>
        <p:spPr>
          <a:ln/>
        </p:spPr>
        <p:txBody>
          <a:bodyPr/>
          <a:lstStyle>
            <a:lvl1pPr>
              <a:defRPr/>
            </a:lvl1pPr>
          </a:lstStyle>
          <a:p>
            <a:pPr>
              <a:defRPr/>
            </a:pPr>
            <a:fld id="{C21C94D3-F6FB-4C20-B2DD-DBBF4D731615}" type="slidenum">
              <a:rPr lang="ru-RU"/>
              <a:pPr>
                <a:defRPr/>
              </a:pPr>
              <a:t>‹#›</a:t>
            </a:fld>
            <a:endParaRPr lang="ru-RU"/>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24"/>
          <p:cNvSpPr>
            <a:spLocks noGrp="1" noChangeArrowheads="1"/>
          </p:cNvSpPr>
          <p:nvPr>
            <p:ph type="dt" sz="half" idx="10"/>
          </p:nvPr>
        </p:nvSpPr>
        <p:spPr>
          <a:ln/>
        </p:spPr>
        <p:txBody>
          <a:bodyPr/>
          <a:lstStyle>
            <a:lvl1pPr>
              <a:defRPr/>
            </a:lvl1pPr>
          </a:lstStyle>
          <a:p>
            <a:pPr>
              <a:defRPr/>
            </a:pPr>
            <a:endParaRPr lang="ru-RU"/>
          </a:p>
        </p:txBody>
      </p:sp>
      <p:sp>
        <p:nvSpPr>
          <p:cNvPr id="3" name="Rectangle 25"/>
          <p:cNvSpPr>
            <a:spLocks noGrp="1" noChangeArrowheads="1"/>
          </p:cNvSpPr>
          <p:nvPr>
            <p:ph type="ftr" sz="quarter" idx="11"/>
          </p:nvPr>
        </p:nvSpPr>
        <p:spPr>
          <a:ln/>
        </p:spPr>
        <p:txBody>
          <a:bodyPr/>
          <a:lstStyle>
            <a:lvl1pPr>
              <a:defRPr/>
            </a:lvl1pPr>
          </a:lstStyle>
          <a:p>
            <a:pPr>
              <a:defRPr/>
            </a:pPr>
            <a:endParaRPr lang="ru-RU"/>
          </a:p>
        </p:txBody>
      </p:sp>
      <p:sp>
        <p:nvSpPr>
          <p:cNvPr id="4" name="Rectangle 26"/>
          <p:cNvSpPr>
            <a:spLocks noGrp="1" noChangeArrowheads="1"/>
          </p:cNvSpPr>
          <p:nvPr>
            <p:ph type="sldNum" sz="quarter" idx="12"/>
          </p:nvPr>
        </p:nvSpPr>
        <p:spPr>
          <a:ln/>
        </p:spPr>
        <p:txBody>
          <a:bodyPr/>
          <a:lstStyle>
            <a:lvl1pPr>
              <a:defRPr/>
            </a:lvl1pPr>
          </a:lstStyle>
          <a:p>
            <a:pPr>
              <a:defRPr/>
            </a:pPr>
            <a:fld id="{E29978A4-1417-4011-834E-06414149C730}" type="slidenum">
              <a:rPr lang="ru-RU"/>
              <a:pPr>
                <a:defRPr/>
              </a:pPr>
              <a:t>‹#›</a:t>
            </a:fld>
            <a:endParaRPr lang="ru-RU"/>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4"/>
          <p:cNvSpPr>
            <a:spLocks noGrp="1" noChangeArrowheads="1"/>
          </p:cNvSpPr>
          <p:nvPr>
            <p:ph type="dt" sz="half" idx="10"/>
          </p:nvPr>
        </p:nvSpPr>
        <p:spPr>
          <a:ln/>
        </p:spPr>
        <p:txBody>
          <a:bodyPr/>
          <a:lstStyle>
            <a:lvl1pPr>
              <a:defRPr/>
            </a:lvl1pPr>
          </a:lstStyle>
          <a:p>
            <a:pPr>
              <a:defRPr/>
            </a:pPr>
            <a:endParaRPr lang="ru-RU"/>
          </a:p>
        </p:txBody>
      </p:sp>
      <p:sp>
        <p:nvSpPr>
          <p:cNvPr id="6" name="Rectangle 25"/>
          <p:cNvSpPr>
            <a:spLocks noGrp="1" noChangeArrowheads="1"/>
          </p:cNvSpPr>
          <p:nvPr>
            <p:ph type="ftr" sz="quarter" idx="11"/>
          </p:nvPr>
        </p:nvSpPr>
        <p:spPr>
          <a:ln/>
        </p:spPr>
        <p:txBody>
          <a:bodyPr/>
          <a:lstStyle>
            <a:lvl1pPr>
              <a:defRPr/>
            </a:lvl1pPr>
          </a:lstStyle>
          <a:p>
            <a:pPr>
              <a:defRPr/>
            </a:pPr>
            <a:endParaRPr lang="ru-RU"/>
          </a:p>
        </p:txBody>
      </p:sp>
      <p:sp>
        <p:nvSpPr>
          <p:cNvPr id="7" name="Rectangle 26"/>
          <p:cNvSpPr>
            <a:spLocks noGrp="1" noChangeArrowheads="1"/>
          </p:cNvSpPr>
          <p:nvPr>
            <p:ph type="sldNum" sz="quarter" idx="12"/>
          </p:nvPr>
        </p:nvSpPr>
        <p:spPr>
          <a:ln/>
        </p:spPr>
        <p:txBody>
          <a:bodyPr/>
          <a:lstStyle>
            <a:lvl1pPr>
              <a:defRPr/>
            </a:lvl1pPr>
          </a:lstStyle>
          <a:p>
            <a:pPr>
              <a:defRPr/>
            </a:pPr>
            <a:fld id="{EB0C98E7-CA7E-4673-9197-6A41D8910B71}"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0"/>
          <p:cNvSpPr>
            <a:spLocks noGrp="1" noChangeArrowheads="1"/>
          </p:cNvSpPr>
          <p:nvPr>
            <p:ph type="dt" sz="half" idx="10"/>
          </p:nvPr>
        </p:nvSpPr>
        <p:spPr>
          <a:ln/>
        </p:spPr>
        <p:txBody>
          <a:bodyPr/>
          <a:lstStyle>
            <a:lvl1pPr>
              <a:defRPr/>
            </a:lvl1pPr>
          </a:lstStyle>
          <a:p>
            <a:pPr>
              <a:defRPr/>
            </a:pPr>
            <a:endParaRPr 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p>
        </p:txBody>
      </p:sp>
      <p:sp>
        <p:nvSpPr>
          <p:cNvPr id="6" name="Rectangle 42"/>
          <p:cNvSpPr>
            <a:spLocks noGrp="1" noChangeArrowheads="1"/>
          </p:cNvSpPr>
          <p:nvPr>
            <p:ph type="sldNum" sz="quarter" idx="12"/>
          </p:nvPr>
        </p:nvSpPr>
        <p:spPr>
          <a:ln/>
        </p:spPr>
        <p:txBody>
          <a:bodyPr/>
          <a:lstStyle>
            <a:lvl1pPr>
              <a:defRPr/>
            </a:lvl1pPr>
          </a:lstStyle>
          <a:p>
            <a:pPr>
              <a:defRPr/>
            </a:pPr>
            <a:fld id="{42A937B3-4BA5-4F2E-AF18-32C9610D04B1}" type="slidenum">
              <a:rPr lang="ru-RU"/>
              <a:pPr>
                <a:defRPr/>
              </a:pPr>
              <a:t>‹#›</a:t>
            </a:fld>
            <a:endParaRPr lang="ru-RU"/>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24"/>
          <p:cNvSpPr>
            <a:spLocks noGrp="1" noChangeArrowheads="1"/>
          </p:cNvSpPr>
          <p:nvPr>
            <p:ph type="dt" sz="half" idx="10"/>
          </p:nvPr>
        </p:nvSpPr>
        <p:spPr>
          <a:ln/>
        </p:spPr>
        <p:txBody>
          <a:bodyPr/>
          <a:lstStyle>
            <a:lvl1pPr>
              <a:defRPr/>
            </a:lvl1pPr>
          </a:lstStyle>
          <a:p>
            <a:pPr>
              <a:defRPr/>
            </a:pPr>
            <a:endParaRPr lang="ru-RU"/>
          </a:p>
        </p:txBody>
      </p:sp>
      <p:sp>
        <p:nvSpPr>
          <p:cNvPr id="6" name="Rectangle 25"/>
          <p:cNvSpPr>
            <a:spLocks noGrp="1" noChangeArrowheads="1"/>
          </p:cNvSpPr>
          <p:nvPr>
            <p:ph type="ftr" sz="quarter" idx="11"/>
          </p:nvPr>
        </p:nvSpPr>
        <p:spPr>
          <a:ln/>
        </p:spPr>
        <p:txBody>
          <a:bodyPr/>
          <a:lstStyle>
            <a:lvl1pPr>
              <a:defRPr/>
            </a:lvl1pPr>
          </a:lstStyle>
          <a:p>
            <a:pPr>
              <a:defRPr/>
            </a:pPr>
            <a:endParaRPr lang="ru-RU"/>
          </a:p>
        </p:txBody>
      </p:sp>
      <p:sp>
        <p:nvSpPr>
          <p:cNvPr id="7" name="Rectangle 26"/>
          <p:cNvSpPr>
            <a:spLocks noGrp="1" noChangeArrowheads="1"/>
          </p:cNvSpPr>
          <p:nvPr>
            <p:ph type="sldNum" sz="quarter" idx="12"/>
          </p:nvPr>
        </p:nvSpPr>
        <p:spPr>
          <a:ln/>
        </p:spPr>
        <p:txBody>
          <a:bodyPr/>
          <a:lstStyle>
            <a:lvl1pPr>
              <a:defRPr/>
            </a:lvl1pPr>
          </a:lstStyle>
          <a:p>
            <a:pPr>
              <a:defRPr/>
            </a:pPr>
            <a:fld id="{0992BAA0-5F5F-4C47-B1A6-9B60E4F58289}" type="slidenum">
              <a:rPr lang="ru-RU"/>
              <a:pPr>
                <a:defRPr/>
              </a:pPr>
              <a:t>‹#›</a:t>
            </a:fld>
            <a:endParaRPr lang="ru-RU"/>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4"/>
          <p:cNvSpPr>
            <a:spLocks noGrp="1" noChangeArrowheads="1"/>
          </p:cNvSpPr>
          <p:nvPr>
            <p:ph type="dt" sz="half" idx="10"/>
          </p:nvPr>
        </p:nvSpPr>
        <p:spPr>
          <a:ln/>
        </p:spPr>
        <p:txBody>
          <a:bodyPr/>
          <a:lstStyle>
            <a:lvl1pPr>
              <a:defRPr/>
            </a:lvl1pPr>
          </a:lstStyle>
          <a:p>
            <a:pPr>
              <a:defRPr/>
            </a:pPr>
            <a:endParaRPr lang="ru-RU"/>
          </a:p>
        </p:txBody>
      </p:sp>
      <p:sp>
        <p:nvSpPr>
          <p:cNvPr id="5" name="Rectangle 25"/>
          <p:cNvSpPr>
            <a:spLocks noGrp="1" noChangeArrowheads="1"/>
          </p:cNvSpPr>
          <p:nvPr>
            <p:ph type="ftr" sz="quarter" idx="11"/>
          </p:nvPr>
        </p:nvSpPr>
        <p:spPr>
          <a:ln/>
        </p:spPr>
        <p:txBody>
          <a:bodyPr/>
          <a:lstStyle>
            <a:lvl1pPr>
              <a:defRPr/>
            </a:lvl1pPr>
          </a:lstStyle>
          <a:p>
            <a:pPr>
              <a:defRPr/>
            </a:pPr>
            <a:endParaRPr lang="ru-RU"/>
          </a:p>
        </p:txBody>
      </p:sp>
      <p:sp>
        <p:nvSpPr>
          <p:cNvPr id="6" name="Rectangle 26"/>
          <p:cNvSpPr>
            <a:spLocks noGrp="1" noChangeArrowheads="1"/>
          </p:cNvSpPr>
          <p:nvPr>
            <p:ph type="sldNum" sz="quarter" idx="12"/>
          </p:nvPr>
        </p:nvSpPr>
        <p:spPr>
          <a:ln/>
        </p:spPr>
        <p:txBody>
          <a:bodyPr/>
          <a:lstStyle>
            <a:lvl1pPr>
              <a:defRPr/>
            </a:lvl1pPr>
          </a:lstStyle>
          <a:p>
            <a:pPr>
              <a:defRPr/>
            </a:pPr>
            <a:fld id="{295F510F-1822-459D-9812-4D4273FF4650}" type="slidenum">
              <a:rPr lang="ru-RU"/>
              <a:pPr>
                <a:defRPr/>
              </a:pPr>
              <a:t>‹#›</a:t>
            </a:fld>
            <a:endParaRPr lang="ru-RU"/>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28600"/>
            <a:ext cx="2057400" cy="58674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28600"/>
            <a:ext cx="6019800" cy="58674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24"/>
          <p:cNvSpPr>
            <a:spLocks noGrp="1" noChangeArrowheads="1"/>
          </p:cNvSpPr>
          <p:nvPr>
            <p:ph type="dt" sz="half" idx="10"/>
          </p:nvPr>
        </p:nvSpPr>
        <p:spPr>
          <a:ln/>
        </p:spPr>
        <p:txBody>
          <a:bodyPr/>
          <a:lstStyle>
            <a:lvl1pPr>
              <a:defRPr/>
            </a:lvl1pPr>
          </a:lstStyle>
          <a:p>
            <a:pPr>
              <a:defRPr/>
            </a:pPr>
            <a:endParaRPr lang="ru-RU"/>
          </a:p>
        </p:txBody>
      </p:sp>
      <p:sp>
        <p:nvSpPr>
          <p:cNvPr id="5" name="Rectangle 25"/>
          <p:cNvSpPr>
            <a:spLocks noGrp="1" noChangeArrowheads="1"/>
          </p:cNvSpPr>
          <p:nvPr>
            <p:ph type="ftr" sz="quarter" idx="11"/>
          </p:nvPr>
        </p:nvSpPr>
        <p:spPr>
          <a:ln/>
        </p:spPr>
        <p:txBody>
          <a:bodyPr/>
          <a:lstStyle>
            <a:lvl1pPr>
              <a:defRPr/>
            </a:lvl1pPr>
          </a:lstStyle>
          <a:p>
            <a:pPr>
              <a:defRPr/>
            </a:pPr>
            <a:endParaRPr lang="ru-RU"/>
          </a:p>
        </p:txBody>
      </p:sp>
      <p:sp>
        <p:nvSpPr>
          <p:cNvPr id="6" name="Rectangle 26"/>
          <p:cNvSpPr>
            <a:spLocks noGrp="1" noChangeArrowheads="1"/>
          </p:cNvSpPr>
          <p:nvPr>
            <p:ph type="sldNum" sz="quarter" idx="12"/>
          </p:nvPr>
        </p:nvSpPr>
        <p:spPr>
          <a:ln/>
        </p:spPr>
        <p:txBody>
          <a:bodyPr/>
          <a:lstStyle>
            <a:lvl1pPr>
              <a:defRPr/>
            </a:lvl1pPr>
          </a:lstStyle>
          <a:p>
            <a:pPr>
              <a:defRPr/>
            </a:pPr>
            <a:fld id="{8EF7BB2C-3606-41BB-9981-27C9C2C5DD24}" type="slidenum">
              <a:rPr lang="ru-RU"/>
              <a:pPr>
                <a:defRPr/>
              </a:pPr>
              <a:t>‹#›</a:t>
            </a:fld>
            <a:endParaRPr lang="ru-RU"/>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495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24300"/>
            <a:ext cx="4038600" cy="21717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Rectangle 24"/>
          <p:cNvSpPr>
            <a:spLocks noGrp="1" noChangeArrowheads="1"/>
          </p:cNvSpPr>
          <p:nvPr>
            <p:ph type="dt" sz="half" idx="10"/>
          </p:nvPr>
        </p:nvSpPr>
        <p:spPr>
          <a:ln/>
        </p:spPr>
        <p:txBody>
          <a:bodyPr/>
          <a:lstStyle>
            <a:lvl1pPr>
              <a:defRPr/>
            </a:lvl1pPr>
          </a:lstStyle>
          <a:p>
            <a:pPr>
              <a:defRPr/>
            </a:pPr>
            <a:endParaRPr lang="ru-RU"/>
          </a:p>
        </p:txBody>
      </p:sp>
      <p:sp>
        <p:nvSpPr>
          <p:cNvPr id="7" name="Rectangle 25"/>
          <p:cNvSpPr>
            <a:spLocks noGrp="1" noChangeArrowheads="1"/>
          </p:cNvSpPr>
          <p:nvPr>
            <p:ph type="ftr" sz="quarter" idx="11"/>
          </p:nvPr>
        </p:nvSpPr>
        <p:spPr>
          <a:ln/>
        </p:spPr>
        <p:txBody>
          <a:bodyPr/>
          <a:lstStyle>
            <a:lvl1pPr>
              <a:defRPr/>
            </a:lvl1pPr>
          </a:lstStyle>
          <a:p>
            <a:pPr>
              <a:defRPr/>
            </a:pPr>
            <a:endParaRPr lang="ru-RU"/>
          </a:p>
        </p:txBody>
      </p:sp>
      <p:sp>
        <p:nvSpPr>
          <p:cNvPr id="8" name="Rectangle 26"/>
          <p:cNvSpPr>
            <a:spLocks noGrp="1" noChangeArrowheads="1"/>
          </p:cNvSpPr>
          <p:nvPr>
            <p:ph type="sldNum" sz="quarter" idx="12"/>
          </p:nvPr>
        </p:nvSpPr>
        <p:spPr>
          <a:ln/>
        </p:spPr>
        <p:txBody>
          <a:bodyPr/>
          <a:lstStyle>
            <a:lvl1pPr>
              <a:defRPr/>
            </a:lvl1pPr>
          </a:lstStyle>
          <a:p>
            <a:pPr>
              <a:defRPr/>
            </a:pPr>
            <a:fld id="{5961C72F-5EBE-41B7-9A1C-555AD430351F}" type="slidenum">
              <a:rPr lang="ru-RU"/>
              <a:pPr>
                <a:defRPr/>
              </a:pPr>
              <a:t>‹#›</a:t>
            </a:fld>
            <a:endParaRPr lang="ru-RU"/>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 name="Group 2"/>
          <p:cNvGrpSpPr>
            <a:grpSpLocks/>
          </p:cNvGrpSpPr>
          <p:nvPr/>
        </p:nvGrpSpPr>
        <p:grpSpPr bwMode="auto">
          <a:xfrm>
            <a:off x="4716463" y="5345113"/>
            <a:ext cx="4427537" cy="1512887"/>
            <a:chOff x="2971" y="3367"/>
            <a:chExt cx="2789" cy="953"/>
          </a:xfrm>
        </p:grpSpPr>
        <p:sp>
          <p:nvSpPr>
            <p:cNvPr id="5"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ru-RU"/>
            </a:p>
          </p:txBody>
        </p:sp>
        <p:sp>
          <p:nvSpPr>
            <p:cNvPr id="6"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8"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9"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0"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1"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2"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3"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4"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5"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6"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7"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8"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19"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grpSp>
      <p:sp>
        <p:nvSpPr>
          <p:cNvPr id="71698" name="Rectangle 18"/>
          <p:cNvSpPr>
            <a:spLocks noGrp="1" noChangeArrowheads="1"/>
          </p:cNvSpPr>
          <p:nvPr>
            <p:ph type="ctrTitle" sz="quarter"/>
          </p:nvPr>
        </p:nvSpPr>
        <p:spPr>
          <a:xfrm>
            <a:off x="685800" y="1600200"/>
            <a:ext cx="7772400" cy="1828800"/>
          </a:xfrm>
        </p:spPr>
        <p:txBody>
          <a:bodyPr anchor="b"/>
          <a:lstStyle>
            <a:lvl1pPr>
              <a:defRPr sz="5700"/>
            </a:lvl1pPr>
          </a:lstStyle>
          <a:p>
            <a:r>
              <a:rPr lang="ru-RU"/>
              <a:t>Образец заголовка</a:t>
            </a:r>
          </a:p>
        </p:txBody>
      </p:sp>
      <p:sp>
        <p:nvSpPr>
          <p:cNvPr id="71699" name="Rectangle 19"/>
          <p:cNvSpPr>
            <a:spLocks noGrp="1" noChangeArrowheads="1"/>
          </p:cNvSpPr>
          <p:nvPr>
            <p:ph type="subTitle" sz="quarter" idx="1"/>
          </p:nvPr>
        </p:nvSpPr>
        <p:spPr>
          <a:xfrm>
            <a:off x="1371600" y="3733800"/>
            <a:ext cx="6400800" cy="1752600"/>
          </a:xfrm>
        </p:spPr>
        <p:txBody>
          <a:bodyPr/>
          <a:lstStyle>
            <a:lvl1pPr marL="0" indent="0" algn="ctr">
              <a:buFont typeface="Wingdings" pitchFamily="2" charset="2"/>
              <a:buNone/>
              <a:defRPr sz="3600"/>
            </a:lvl1pPr>
          </a:lstStyle>
          <a:p>
            <a:r>
              <a:rPr lang="ru-RU"/>
              <a:t>Образец подзаголовка</a:t>
            </a:r>
          </a:p>
        </p:txBody>
      </p:sp>
      <p:sp>
        <p:nvSpPr>
          <p:cNvPr id="20" name="Rectangle 20"/>
          <p:cNvSpPr>
            <a:spLocks noGrp="1" noChangeArrowheads="1"/>
          </p:cNvSpPr>
          <p:nvPr>
            <p:ph type="dt" sz="quarter" idx="10"/>
          </p:nvPr>
        </p:nvSpPr>
        <p:spPr/>
        <p:txBody>
          <a:bodyPr/>
          <a:lstStyle>
            <a:lvl1pPr>
              <a:defRPr smtClean="0"/>
            </a:lvl1pPr>
          </a:lstStyle>
          <a:p>
            <a:pPr>
              <a:defRPr/>
            </a:pPr>
            <a:endParaRPr lang="ru-RU"/>
          </a:p>
        </p:txBody>
      </p:sp>
      <p:sp>
        <p:nvSpPr>
          <p:cNvPr id="21" name="Rectangle 21"/>
          <p:cNvSpPr>
            <a:spLocks noGrp="1" noChangeArrowheads="1"/>
          </p:cNvSpPr>
          <p:nvPr>
            <p:ph type="ftr" sz="quarter" idx="11"/>
          </p:nvPr>
        </p:nvSpPr>
        <p:spPr/>
        <p:txBody>
          <a:bodyPr/>
          <a:lstStyle>
            <a:lvl1pPr>
              <a:defRPr smtClean="0"/>
            </a:lvl1pPr>
          </a:lstStyle>
          <a:p>
            <a:pPr>
              <a:defRPr/>
            </a:pPr>
            <a:endParaRPr lang="ru-RU"/>
          </a:p>
        </p:txBody>
      </p:sp>
      <p:sp>
        <p:nvSpPr>
          <p:cNvPr id="22" name="Rectangle 22"/>
          <p:cNvSpPr>
            <a:spLocks noGrp="1" noChangeArrowheads="1"/>
          </p:cNvSpPr>
          <p:nvPr>
            <p:ph type="sldNum" sz="quarter" idx="12"/>
          </p:nvPr>
        </p:nvSpPr>
        <p:spPr/>
        <p:txBody>
          <a:bodyPr/>
          <a:lstStyle>
            <a:lvl1pPr>
              <a:defRPr smtClean="0"/>
            </a:lvl1pPr>
          </a:lstStyle>
          <a:p>
            <a:pPr>
              <a:defRPr/>
            </a:pPr>
            <a:fld id="{4177695B-F361-4EB0-BE2C-CDAC7853BA8A}" type="slidenum">
              <a:rPr lang="ru-RU"/>
              <a:pPr>
                <a:defRPr/>
              </a:pPr>
              <a:t>‹#›</a:t>
            </a:fld>
            <a:endParaRPr lang="ru-RU"/>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0D2EA916-7DAB-44CA-9A58-195D9E15EDCB}" type="slidenum">
              <a:rPr lang="ru-RU"/>
              <a:pPr>
                <a:defRPr/>
              </a:pPr>
              <a:t>‹#›</a:t>
            </a:fld>
            <a:endParaRPr lang="ru-RU"/>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19"/>
          <p:cNvSpPr>
            <a:spLocks noGrp="1" noChangeArrowheads="1"/>
          </p:cNvSpPr>
          <p:nvPr>
            <p:ph type="dt" sz="half" idx="10"/>
          </p:nvPr>
        </p:nvSpPr>
        <p:spPr>
          <a:ln/>
        </p:spPr>
        <p:txBody>
          <a:bodyPr/>
          <a:lstStyle>
            <a:lvl1pPr>
              <a:defRPr/>
            </a:lvl1pPr>
          </a:lstStyle>
          <a:p>
            <a:pPr>
              <a:defRPr/>
            </a:pPr>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AC4A7AD5-BCC6-4C13-8158-CA28DAD1BFE0}" type="slidenum">
              <a:rPr lang="ru-RU"/>
              <a:pPr>
                <a:defRPr/>
              </a:pPr>
              <a:t>‹#›</a:t>
            </a:fld>
            <a:endParaRPr lang="ru-RU"/>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19"/>
          <p:cNvSpPr>
            <a:spLocks noGrp="1" noChangeArrowheads="1"/>
          </p:cNvSpPr>
          <p:nvPr>
            <p:ph type="dt" sz="half" idx="10"/>
          </p:nvPr>
        </p:nvSpPr>
        <p:spPr>
          <a:ln/>
        </p:spPr>
        <p:txBody>
          <a:bodyPr/>
          <a:lstStyle>
            <a:lvl1pPr>
              <a:defRPr/>
            </a:lvl1pPr>
          </a:lstStyle>
          <a:p>
            <a:pPr>
              <a:defRPr/>
            </a:pPr>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F8A6A9F3-B275-4E4F-B04F-A980B56D2F40}" type="slidenum">
              <a:rPr lang="ru-RU"/>
              <a:pPr>
                <a:defRPr/>
              </a:pPr>
              <a:t>‹#›</a:t>
            </a:fld>
            <a:endParaRPr lang="ru-RU"/>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19"/>
          <p:cNvSpPr>
            <a:spLocks noGrp="1" noChangeArrowheads="1"/>
          </p:cNvSpPr>
          <p:nvPr>
            <p:ph type="dt" sz="half" idx="10"/>
          </p:nvPr>
        </p:nvSpPr>
        <p:spPr>
          <a:ln/>
        </p:spPr>
        <p:txBody>
          <a:bodyPr/>
          <a:lstStyle>
            <a:lvl1pPr>
              <a:defRPr/>
            </a:lvl1pPr>
          </a:lstStyle>
          <a:p>
            <a:pPr>
              <a:defRPr/>
            </a:pPr>
            <a:endParaRPr lang="ru-RU"/>
          </a:p>
        </p:txBody>
      </p:sp>
      <p:sp>
        <p:nvSpPr>
          <p:cNvPr id="8" name="Rectangle 20"/>
          <p:cNvSpPr>
            <a:spLocks noGrp="1" noChangeArrowheads="1"/>
          </p:cNvSpPr>
          <p:nvPr>
            <p:ph type="ftr" sz="quarter" idx="11"/>
          </p:nvPr>
        </p:nvSpPr>
        <p:spPr>
          <a:ln/>
        </p:spPr>
        <p:txBody>
          <a:bodyPr/>
          <a:lstStyle>
            <a:lvl1pPr>
              <a:defRPr/>
            </a:lvl1pPr>
          </a:lstStyle>
          <a:p>
            <a:pPr>
              <a:defRPr/>
            </a:pPr>
            <a:endParaRPr lang="ru-RU"/>
          </a:p>
        </p:txBody>
      </p:sp>
      <p:sp>
        <p:nvSpPr>
          <p:cNvPr id="9" name="Rectangle 21"/>
          <p:cNvSpPr>
            <a:spLocks noGrp="1" noChangeArrowheads="1"/>
          </p:cNvSpPr>
          <p:nvPr>
            <p:ph type="sldNum" sz="quarter" idx="12"/>
          </p:nvPr>
        </p:nvSpPr>
        <p:spPr>
          <a:ln/>
        </p:spPr>
        <p:txBody>
          <a:bodyPr/>
          <a:lstStyle>
            <a:lvl1pPr>
              <a:defRPr/>
            </a:lvl1pPr>
          </a:lstStyle>
          <a:p>
            <a:pPr>
              <a:defRPr/>
            </a:pPr>
            <a:fld id="{4537D41F-609F-46DE-9500-95B9B49B1E11}" type="slidenum">
              <a:rPr lang="ru-RU"/>
              <a:pPr>
                <a:defRPr/>
              </a:pPr>
              <a:t>‹#›</a:t>
            </a:fld>
            <a:endParaRPr lang="ru-RU"/>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19"/>
          <p:cNvSpPr>
            <a:spLocks noGrp="1" noChangeArrowheads="1"/>
          </p:cNvSpPr>
          <p:nvPr>
            <p:ph type="dt" sz="half" idx="10"/>
          </p:nvPr>
        </p:nvSpPr>
        <p:spPr>
          <a:ln/>
        </p:spPr>
        <p:txBody>
          <a:bodyPr/>
          <a:lstStyle>
            <a:lvl1pPr>
              <a:defRPr/>
            </a:lvl1pPr>
          </a:lstStyle>
          <a:p>
            <a:pPr>
              <a:defRPr/>
            </a:pPr>
            <a:endParaRPr lang="ru-RU"/>
          </a:p>
        </p:txBody>
      </p:sp>
      <p:sp>
        <p:nvSpPr>
          <p:cNvPr id="4" name="Rectangle 20"/>
          <p:cNvSpPr>
            <a:spLocks noGrp="1" noChangeArrowheads="1"/>
          </p:cNvSpPr>
          <p:nvPr>
            <p:ph type="ftr" sz="quarter" idx="11"/>
          </p:nvPr>
        </p:nvSpPr>
        <p:spPr>
          <a:ln/>
        </p:spPr>
        <p:txBody>
          <a:bodyPr/>
          <a:lstStyle>
            <a:lvl1pPr>
              <a:defRPr/>
            </a:lvl1pPr>
          </a:lstStyle>
          <a:p>
            <a:pPr>
              <a:defRPr/>
            </a:pPr>
            <a:endParaRPr lang="ru-RU"/>
          </a:p>
        </p:txBody>
      </p:sp>
      <p:sp>
        <p:nvSpPr>
          <p:cNvPr id="5" name="Rectangle 21"/>
          <p:cNvSpPr>
            <a:spLocks noGrp="1" noChangeArrowheads="1"/>
          </p:cNvSpPr>
          <p:nvPr>
            <p:ph type="sldNum" sz="quarter" idx="12"/>
          </p:nvPr>
        </p:nvSpPr>
        <p:spPr>
          <a:ln/>
        </p:spPr>
        <p:txBody>
          <a:bodyPr/>
          <a:lstStyle>
            <a:lvl1pPr>
              <a:defRPr/>
            </a:lvl1pPr>
          </a:lstStyle>
          <a:p>
            <a:pPr>
              <a:defRPr/>
            </a:pPr>
            <a:fld id="{2B8E256B-1BD1-49DF-977D-2BBD3E8181AD}"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0"/>
          <p:cNvSpPr>
            <a:spLocks noGrp="1" noChangeArrowheads="1"/>
          </p:cNvSpPr>
          <p:nvPr>
            <p:ph type="dt" sz="half" idx="10"/>
          </p:nvPr>
        </p:nvSpPr>
        <p:spPr>
          <a:ln/>
        </p:spPr>
        <p:txBody>
          <a:bodyPr/>
          <a:lstStyle>
            <a:lvl1pPr>
              <a:defRPr/>
            </a:lvl1pPr>
          </a:lstStyle>
          <a:p>
            <a:pPr>
              <a:defRPr/>
            </a:pPr>
            <a:endParaRPr lang="ru-RU"/>
          </a:p>
        </p:txBody>
      </p:sp>
      <p:sp>
        <p:nvSpPr>
          <p:cNvPr id="5" name="Rectangle 41"/>
          <p:cNvSpPr>
            <a:spLocks noGrp="1" noChangeArrowheads="1"/>
          </p:cNvSpPr>
          <p:nvPr>
            <p:ph type="ftr" sz="quarter" idx="11"/>
          </p:nvPr>
        </p:nvSpPr>
        <p:spPr>
          <a:ln/>
        </p:spPr>
        <p:txBody>
          <a:bodyPr/>
          <a:lstStyle>
            <a:lvl1pPr>
              <a:defRPr/>
            </a:lvl1pPr>
          </a:lstStyle>
          <a:p>
            <a:pPr>
              <a:defRPr/>
            </a:pPr>
            <a:endParaRPr lang="ru-RU"/>
          </a:p>
        </p:txBody>
      </p:sp>
      <p:sp>
        <p:nvSpPr>
          <p:cNvPr id="6" name="Rectangle 42"/>
          <p:cNvSpPr>
            <a:spLocks noGrp="1" noChangeArrowheads="1"/>
          </p:cNvSpPr>
          <p:nvPr>
            <p:ph type="sldNum" sz="quarter" idx="12"/>
          </p:nvPr>
        </p:nvSpPr>
        <p:spPr>
          <a:ln/>
        </p:spPr>
        <p:txBody>
          <a:bodyPr/>
          <a:lstStyle>
            <a:lvl1pPr>
              <a:defRPr/>
            </a:lvl1pPr>
          </a:lstStyle>
          <a:p>
            <a:pPr>
              <a:defRPr/>
            </a:pPr>
            <a:fld id="{DE73F96A-F12F-4EC3-A3E1-93BFAB149596}" type="slidenum">
              <a:rPr lang="ru-RU"/>
              <a:pPr>
                <a:defRPr/>
              </a:pPr>
              <a:t>‹#›</a:t>
            </a:fld>
            <a:endParaRPr lang="ru-RU"/>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19"/>
          <p:cNvSpPr>
            <a:spLocks noGrp="1" noChangeArrowheads="1"/>
          </p:cNvSpPr>
          <p:nvPr>
            <p:ph type="dt" sz="half" idx="10"/>
          </p:nvPr>
        </p:nvSpPr>
        <p:spPr>
          <a:ln/>
        </p:spPr>
        <p:txBody>
          <a:bodyPr/>
          <a:lstStyle>
            <a:lvl1pPr>
              <a:defRPr/>
            </a:lvl1pPr>
          </a:lstStyle>
          <a:p>
            <a:pPr>
              <a:defRPr/>
            </a:pPr>
            <a:endParaRPr lang="ru-RU"/>
          </a:p>
        </p:txBody>
      </p:sp>
      <p:sp>
        <p:nvSpPr>
          <p:cNvPr id="3" name="Rectangle 20"/>
          <p:cNvSpPr>
            <a:spLocks noGrp="1" noChangeArrowheads="1"/>
          </p:cNvSpPr>
          <p:nvPr>
            <p:ph type="ftr" sz="quarter" idx="11"/>
          </p:nvPr>
        </p:nvSpPr>
        <p:spPr>
          <a:ln/>
        </p:spPr>
        <p:txBody>
          <a:bodyPr/>
          <a:lstStyle>
            <a:lvl1pPr>
              <a:defRPr/>
            </a:lvl1pPr>
          </a:lstStyle>
          <a:p>
            <a:pPr>
              <a:defRPr/>
            </a:pPr>
            <a:endParaRPr lang="ru-RU"/>
          </a:p>
        </p:txBody>
      </p:sp>
      <p:sp>
        <p:nvSpPr>
          <p:cNvPr id="4" name="Rectangle 21"/>
          <p:cNvSpPr>
            <a:spLocks noGrp="1" noChangeArrowheads="1"/>
          </p:cNvSpPr>
          <p:nvPr>
            <p:ph type="sldNum" sz="quarter" idx="12"/>
          </p:nvPr>
        </p:nvSpPr>
        <p:spPr>
          <a:ln/>
        </p:spPr>
        <p:txBody>
          <a:bodyPr/>
          <a:lstStyle>
            <a:lvl1pPr>
              <a:defRPr/>
            </a:lvl1pPr>
          </a:lstStyle>
          <a:p>
            <a:pPr>
              <a:defRPr/>
            </a:pPr>
            <a:fld id="{EC983686-73FC-4C29-9753-3D6BAD4C8081}" type="slidenum">
              <a:rPr lang="ru-RU"/>
              <a:pPr>
                <a:defRPr/>
              </a:pPr>
              <a:t>‹#›</a:t>
            </a:fld>
            <a:endParaRPr lang="ru-RU"/>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638C3E8B-2F4D-4553-B072-8DA3053B1717}" type="slidenum">
              <a:rPr lang="ru-RU"/>
              <a:pPr>
                <a:defRPr/>
              </a:pPr>
              <a:t>‹#›</a:t>
            </a:fld>
            <a:endParaRPr lang="ru-RU"/>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19"/>
          <p:cNvSpPr>
            <a:spLocks noGrp="1" noChangeArrowheads="1"/>
          </p:cNvSpPr>
          <p:nvPr>
            <p:ph type="dt" sz="half" idx="10"/>
          </p:nvPr>
        </p:nvSpPr>
        <p:spPr>
          <a:ln/>
        </p:spPr>
        <p:txBody>
          <a:bodyPr/>
          <a:lstStyle>
            <a:lvl1pPr>
              <a:defRPr/>
            </a:lvl1pPr>
          </a:lstStyle>
          <a:p>
            <a:pPr>
              <a:defRPr/>
            </a:pPr>
            <a:endParaRPr lang="ru-RU"/>
          </a:p>
        </p:txBody>
      </p:sp>
      <p:sp>
        <p:nvSpPr>
          <p:cNvPr id="6" name="Rectangle 20"/>
          <p:cNvSpPr>
            <a:spLocks noGrp="1" noChangeArrowheads="1"/>
          </p:cNvSpPr>
          <p:nvPr>
            <p:ph type="ftr" sz="quarter" idx="11"/>
          </p:nvPr>
        </p:nvSpPr>
        <p:spPr>
          <a:ln/>
        </p:spPr>
        <p:txBody>
          <a:bodyPr/>
          <a:lstStyle>
            <a:lvl1pPr>
              <a:defRPr/>
            </a:lvl1pPr>
          </a:lstStyle>
          <a:p>
            <a:pPr>
              <a:defRPr/>
            </a:pPr>
            <a:endParaRPr lang="ru-RU"/>
          </a:p>
        </p:txBody>
      </p:sp>
      <p:sp>
        <p:nvSpPr>
          <p:cNvPr id="7" name="Rectangle 21"/>
          <p:cNvSpPr>
            <a:spLocks noGrp="1" noChangeArrowheads="1"/>
          </p:cNvSpPr>
          <p:nvPr>
            <p:ph type="sldNum" sz="quarter" idx="12"/>
          </p:nvPr>
        </p:nvSpPr>
        <p:spPr>
          <a:ln/>
        </p:spPr>
        <p:txBody>
          <a:bodyPr/>
          <a:lstStyle>
            <a:lvl1pPr>
              <a:defRPr/>
            </a:lvl1pPr>
          </a:lstStyle>
          <a:p>
            <a:pPr>
              <a:defRPr/>
            </a:pPr>
            <a:fld id="{E5E0CFBD-15FF-4EC5-A65E-A03A3CE92CED}" type="slidenum">
              <a:rPr lang="ru-RU"/>
              <a:pPr>
                <a:defRPr/>
              </a:pPr>
              <a:t>‹#›</a:t>
            </a:fld>
            <a:endParaRPr lang="ru-RU"/>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0D018704-26DA-44E8-9B99-09BB9404F2C8}" type="slidenum">
              <a:rPr lang="ru-RU"/>
              <a:pPr>
                <a:defRPr/>
              </a:pPr>
              <a:t>‹#›</a:t>
            </a:fld>
            <a:endParaRPr lang="ru-RU"/>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19"/>
          <p:cNvSpPr>
            <a:spLocks noGrp="1" noChangeArrowheads="1"/>
          </p:cNvSpPr>
          <p:nvPr>
            <p:ph type="dt" sz="half" idx="10"/>
          </p:nvPr>
        </p:nvSpPr>
        <p:spPr>
          <a:ln/>
        </p:spPr>
        <p:txBody>
          <a:bodyPr/>
          <a:lstStyle>
            <a:lvl1pPr>
              <a:defRPr/>
            </a:lvl1pPr>
          </a:lstStyle>
          <a:p>
            <a:pPr>
              <a:defRPr/>
            </a:pPr>
            <a:endParaRPr lang="ru-RU"/>
          </a:p>
        </p:txBody>
      </p:sp>
      <p:sp>
        <p:nvSpPr>
          <p:cNvPr id="5" name="Rectangle 20"/>
          <p:cNvSpPr>
            <a:spLocks noGrp="1" noChangeArrowheads="1"/>
          </p:cNvSpPr>
          <p:nvPr>
            <p:ph type="ftr" sz="quarter" idx="11"/>
          </p:nvPr>
        </p:nvSpPr>
        <p:spPr>
          <a:ln/>
        </p:spPr>
        <p:txBody>
          <a:bodyPr/>
          <a:lstStyle>
            <a:lvl1pPr>
              <a:defRPr/>
            </a:lvl1pPr>
          </a:lstStyle>
          <a:p>
            <a:pPr>
              <a:defRPr/>
            </a:pPr>
            <a:endParaRPr lang="ru-RU"/>
          </a:p>
        </p:txBody>
      </p:sp>
      <p:sp>
        <p:nvSpPr>
          <p:cNvPr id="6" name="Rectangle 21"/>
          <p:cNvSpPr>
            <a:spLocks noGrp="1" noChangeArrowheads="1"/>
          </p:cNvSpPr>
          <p:nvPr>
            <p:ph type="sldNum" sz="quarter" idx="12"/>
          </p:nvPr>
        </p:nvSpPr>
        <p:spPr>
          <a:ln/>
        </p:spPr>
        <p:txBody>
          <a:bodyPr/>
          <a:lstStyle>
            <a:lvl1pPr>
              <a:defRPr/>
            </a:lvl1pPr>
          </a:lstStyle>
          <a:p>
            <a:pPr>
              <a:defRPr/>
            </a:pPr>
            <a:fld id="{56F3DD03-54D8-459C-8B64-A9161C2668F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0"/>
          <p:cNvSpPr>
            <a:spLocks noGrp="1" noChangeArrowheads="1"/>
          </p:cNvSpPr>
          <p:nvPr>
            <p:ph type="dt" sz="half" idx="10"/>
          </p:nvPr>
        </p:nvSpPr>
        <p:spPr>
          <a:ln/>
        </p:spPr>
        <p:txBody>
          <a:bodyPr/>
          <a:lstStyle>
            <a:lvl1pPr>
              <a:defRPr/>
            </a:lvl1pPr>
          </a:lstStyle>
          <a:p>
            <a:pPr>
              <a:defRPr/>
            </a:pPr>
            <a:endParaRPr 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p>
        </p:txBody>
      </p:sp>
      <p:sp>
        <p:nvSpPr>
          <p:cNvPr id="7" name="Rectangle 42"/>
          <p:cNvSpPr>
            <a:spLocks noGrp="1" noChangeArrowheads="1"/>
          </p:cNvSpPr>
          <p:nvPr>
            <p:ph type="sldNum" sz="quarter" idx="12"/>
          </p:nvPr>
        </p:nvSpPr>
        <p:spPr>
          <a:ln/>
        </p:spPr>
        <p:txBody>
          <a:bodyPr/>
          <a:lstStyle>
            <a:lvl1pPr>
              <a:defRPr/>
            </a:lvl1pPr>
          </a:lstStyle>
          <a:p>
            <a:pPr>
              <a:defRPr/>
            </a:pPr>
            <a:fld id="{3F45721B-74B3-4114-8F32-213D83857D23}"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0"/>
          <p:cNvSpPr>
            <a:spLocks noGrp="1" noChangeArrowheads="1"/>
          </p:cNvSpPr>
          <p:nvPr>
            <p:ph type="dt" sz="half" idx="10"/>
          </p:nvPr>
        </p:nvSpPr>
        <p:spPr>
          <a:ln/>
        </p:spPr>
        <p:txBody>
          <a:bodyPr/>
          <a:lstStyle>
            <a:lvl1pPr>
              <a:defRPr/>
            </a:lvl1pPr>
          </a:lstStyle>
          <a:p>
            <a:pPr>
              <a:defRPr/>
            </a:pPr>
            <a:endParaRPr lang="ru-RU"/>
          </a:p>
        </p:txBody>
      </p:sp>
      <p:sp>
        <p:nvSpPr>
          <p:cNvPr id="8" name="Rectangle 41"/>
          <p:cNvSpPr>
            <a:spLocks noGrp="1" noChangeArrowheads="1"/>
          </p:cNvSpPr>
          <p:nvPr>
            <p:ph type="ftr" sz="quarter" idx="11"/>
          </p:nvPr>
        </p:nvSpPr>
        <p:spPr>
          <a:ln/>
        </p:spPr>
        <p:txBody>
          <a:bodyPr/>
          <a:lstStyle>
            <a:lvl1pPr>
              <a:defRPr/>
            </a:lvl1pPr>
          </a:lstStyle>
          <a:p>
            <a:pPr>
              <a:defRPr/>
            </a:pPr>
            <a:endParaRPr lang="ru-RU"/>
          </a:p>
        </p:txBody>
      </p:sp>
      <p:sp>
        <p:nvSpPr>
          <p:cNvPr id="9" name="Rectangle 42"/>
          <p:cNvSpPr>
            <a:spLocks noGrp="1" noChangeArrowheads="1"/>
          </p:cNvSpPr>
          <p:nvPr>
            <p:ph type="sldNum" sz="quarter" idx="12"/>
          </p:nvPr>
        </p:nvSpPr>
        <p:spPr>
          <a:ln/>
        </p:spPr>
        <p:txBody>
          <a:bodyPr/>
          <a:lstStyle>
            <a:lvl1pPr>
              <a:defRPr/>
            </a:lvl1pPr>
          </a:lstStyle>
          <a:p>
            <a:pPr>
              <a:defRPr/>
            </a:pPr>
            <a:fld id="{8040E55C-ECA2-455F-8D3A-C6DC31C992B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0"/>
          <p:cNvSpPr>
            <a:spLocks noGrp="1" noChangeArrowheads="1"/>
          </p:cNvSpPr>
          <p:nvPr>
            <p:ph type="dt" sz="half" idx="10"/>
          </p:nvPr>
        </p:nvSpPr>
        <p:spPr>
          <a:ln/>
        </p:spPr>
        <p:txBody>
          <a:bodyPr/>
          <a:lstStyle>
            <a:lvl1pPr>
              <a:defRPr/>
            </a:lvl1pPr>
          </a:lstStyle>
          <a:p>
            <a:pPr>
              <a:defRPr/>
            </a:pPr>
            <a:endParaRPr lang="ru-RU"/>
          </a:p>
        </p:txBody>
      </p:sp>
      <p:sp>
        <p:nvSpPr>
          <p:cNvPr id="4" name="Rectangle 41"/>
          <p:cNvSpPr>
            <a:spLocks noGrp="1" noChangeArrowheads="1"/>
          </p:cNvSpPr>
          <p:nvPr>
            <p:ph type="ftr" sz="quarter" idx="11"/>
          </p:nvPr>
        </p:nvSpPr>
        <p:spPr>
          <a:ln/>
        </p:spPr>
        <p:txBody>
          <a:bodyPr/>
          <a:lstStyle>
            <a:lvl1pPr>
              <a:defRPr/>
            </a:lvl1pPr>
          </a:lstStyle>
          <a:p>
            <a:pPr>
              <a:defRPr/>
            </a:pPr>
            <a:endParaRPr lang="ru-RU"/>
          </a:p>
        </p:txBody>
      </p:sp>
      <p:sp>
        <p:nvSpPr>
          <p:cNvPr id="5" name="Rectangle 42"/>
          <p:cNvSpPr>
            <a:spLocks noGrp="1" noChangeArrowheads="1"/>
          </p:cNvSpPr>
          <p:nvPr>
            <p:ph type="sldNum" sz="quarter" idx="12"/>
          </p:nvPr>
        </p:nvSpPr>
        <p:spPr>
          <a:ln/>
        </p:spPr>
        <p:txBody>
          <a:bodyPr/>
          <a:lstStyle>
            <a:lvl1pPr>
              <a:defRPr/>
            </a:lvl1pPr>
          </a:lstStyle>
          <a:p>
            <a:pPr>
              <a:defRPr/>
            </a:pPr>
            <a:fld id="{2622496A-C23D-4430-997C-8F0990BA98C5}"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0"/>
          <p:cNvSpPr>
            <a:spLocks noGrp="1" noChangeArrowheads="1"/>
          </p:cNvSpPr>
          <p:nvPr>
            <p:ph type="dt" sz="half" idx="10"/>
          </p:nvPr>
        </p:nvSpPr>
        <p:spPr>
          <a:ln/>
        </p:spPr>
        <p:txBody>
          <a:bodyPr/>
          <a:lstStyle>
            <a:lvl1pPr>
              <a:defRPr/>
            </a:lvl1pPr>
          </a:lstStyle>
          <a:p>
            <a:pPr>
              <a:defRPr/>
            </a:pPr>
            <a:endParaRPr lang="ru-RU"/>
          </a:p>
        </p:txBody>
      </p:sp>
      <p:sp>
        <p:nvSpPr>
          <p:cNvPr id="3" name="Rectangle 41"/>
          <p:cNvSpPr>
            <a:spLocks noGrp="1" noChangeArrowheads="1"/>
          </p:cNvSpPr>
          <p:nvPr>
            <p:ph type="ftr" sz="quarter" idx="11"/>
          </p:nvPr>
        </p:nvSpPr>
        <p:spPr>
          <a:ln/>
        </p:spPr>
        <p:txBody>
          <a:bodyPr/>
          <a:lstStyle>
            <a:lvl1pPr>
              <a:defRPr/>
            </a:lvl1pPr>
          </a:lstStyle>
          <a:p>
            <a:pPr>
              <a:defRPr/>
            </a:pPr>
            <a:endParaRPr lang="ru-RU"/>
          </a:p>
        </p:txBody>
      </p:sp>
      <p:sp>
        <p:nvSpPr>
          <p:cNvPr id="4" name="Rectangle 42"/>
          <p:cNvSpPr>
            <a:spLocks noGrp="1" noChangeArrowheads="1"/>
          </p:cNvSpPr>
          <p:nvPr>
            <p:ph type="sldNum" sz="quarter" idx="12"/>
          </p:nvPr>
        </p:nvSpPr>
        <p:spPr>
          <a:ln/>
        </p:spPr>
        <p:txBody>
          <a:bodyPr/>
          <a:lstStyle>
            <a:lvl1pPr>
              <a:defRPr/>
            </a:lvl1pPr>
          </a:lstStyle>
          <a:p>
            <a:pPr>
              <a:defRPr/>
            </a:pPr>
            <a:fld id="{22C972B1-8E87-4C89-8D2C-D5D387C0B7C6}"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endParaRPr 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p>
        </p:txBody>
      </p:sp>
      <p:sp>
        <p:nvSpPr>
          <p:cNvPr id="7" name="Rectangle 42"/>
          <p:cNvSpPr>
            <a:spLocks noGrp="1" noChangeArrowheads="1"/>
          </p:cNvSpPr>
          <p:nvPr>
            <p:ph type="sldNum" sz="quarter" idx="12"/>
          </p:nvPr>
        </p:nvSpPr>
        <p:spPr>
          <a:ln/>
        </p:spPr>
        <p:txBody>
          <a:bodyPr/>
          <a:lstStyle>
            <a:lvl1pPr>
              <a:defRPr/>
            </a:lvl1pPr>
          </a:lstStyle>
          <a:p>
            <a:pPr>
              <a:defRPr/>
            </a:pPr>
            <a:fld id="{2F49CD5F-6689-48EE-B3CB-96CA39D6F47D}"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0"/>
          <p:cNvSpPr>
            <a:spLocks noGrp="1" noChangeArrowheads="1"/>
          </p:cNvSpPr>
          <p:nvPr>
            <p:ph type="dt" sz="half" idx="10"/>
          </p:nvPr>
        </p:nvSpPr>
        <p:spPr>
          <a:ln/>
        </p:spPr>
        <p:txBody>
          <a:bodyPr/>
          <a:lstStyle>
            <a:lvl1pPr>
              <a:defRPr/>
            </a:lvl1pPr>
          </a:lstStyle>
          <a:p>
            <a:pPr>
              <a:defRPr/>
            </a:pPr>
            <a:endParaRPr lang="ru-RU"/>
          </a:p>
        </p:txBody>
      </p:sp>
      <p:sp>
        <p:nvSpPr>
          <p:cNvPr id="6" name="Rectangle 41"/>
          <p:cNvSpPr>
            <a:spLocks noGrp="1" noChangeArrowheads="1"/>
          </p:cNvSpPr>
          <p:nvPr>
            <p:ph type="ftr" sz="quarter" idx="11"/>
          </p:nvPr>
        </p:nvSpPr>
        <p:spPr>
          <a:ln/>
        </p:spPr>
        <p:txBody>
          <a:bodyPr/>
          <a:lstStyle>
            <a:lvl1pPr>
              <a:defRPr/>
            </a:lvl1pPr>
          </a:lstStyle>
          <a:p>
            <a:pPr>
              <a:defRPr/>
            </a:pPr>
            <a:endParaRPr lang="ru-RU"/>
          </a:p>
        </p:txBody>
      </p:sp>
      <p:sp>
        <p:nvSpPr>
          <p:cNvPr id="7" name="Rectangle 42"/>
          <p:cNvSpPr>
            <a:spLocks noGrp="1" noChangeArrowheads="1"/>
          </p:cNvSpPr>
          <p:nvPr>
            <p:ph type="sldNum" sz="quarter" idx="12"/>
          </p:nvPr>
        </p:nvSpPr>
        <p:spPr>
          <a:ln/>
        </p:spPr>
        <p:txBody>
          <a:bodyPr/>
          <a:lstStyle>
            <a:lvl1pPr>
              <a:defRPr/>
            </a:lvl1pPr>
          </a:lstStyle>
          <a:p>
            <a:pPr>
              <a:defRPr/>
            </a:pPr>
            <a:fld id="{AF6198D6-F7F5-4E8B-BE7E-578AE822F8F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shade val="39216"/>
                <a:invGamma/>
              </a:schemeClr>
            </a:gs>
          </a:gsLst>
          <a:lin ang="5400000" scaled="1"/>
        </a:gradFill>
        <a:effectLst/>
      </p:bgPr>
    </p:bg>
    <p:spTree>
      <p:nvGrpSpPr>
        <p:cNvPr id="1" name=""/>
        <p:cNvGrpSpPr/>
        <p:nvPr/>
      </p:nvGrpSpPr>
      <p:grpSpPr>
        <a:xfrm>
          <a:off x="0" y="0"/>
          <a:ext cx="0" cy="0"/>
          <a:chOff x="0" y="0"/>
          <a:chExt cx="0" cy="0"/>
        </a:xfrm>
      </p:grpSpPr>
      <p:grpSp>
        <p:nvGrpSpPr>
          <p:cNvPr id="9218" name="Group 2"/>
          <p:cNvGrpSpPr>
            <a:grpSpLocks/>
          </p:cNvGrpSpPr>
          <p:nvPr/>
        </p:nvGrpSpPr>
        <p:grpSpPr bwMode="auto">
          <a:xfrm>
            <a:off x="1588" y="0"/>
            <a:ext cx="9148762" cy="6851650"/>
            <a:chOff x="1" y="0"/>
            <a:chExt cx="5763" cy="4316"/>
          </a:xfrm>
        </p:grpSpPr>
        <p:sp>
          <p:nvSpPr>
            <p:cNvPr id="59395" name="Freeform 3"/>
            <p:cNvSpPr>
              <a:spLocks/>
            </p:cNvSpPr>
            <p:nvPr/>
          </p:nvSpPr>
          <p:spPr bwMode="hidden">
            <a:xfrm>
              <a:off x="5045" y="2626"/>
              <a:ext cx="719" cy="1690"/>
            </a:xfrm>
            <a:custGeom>
              <a:avLst/>
              <a:gdLst/>
              <a:ahLst/>
              <a:cxnLst>
                <a:cxn ang="0">
                  <a:pos x="717" y="72"/>
                </a:cxn>
                <a:cxn ang="0">
                  <a:pos x="717" y="0"/>
                </a:cxn>
                <a:cxn ang="0">
                  <a:pos x="699" y="101"/>
                </a:cxn>
                <a:cxn ang="0">
                  <a:pos x="675" y="209"/>
                </a:cxn>
                <a:cxn ang="0">
                  <a:pos x="627" y="389"/>
                </a:cxn>
                <a:cxn ang="0">
                  <a:pos x="574" y="569"/>
                </a:cxn>
                <a:cxn ang="0">
                  <a:pos x="502" y="749"/>
                </a:cxn>
                <a:cxn ang="0">
                  <a:pos x="424" y="935"/>
                </a:cxn>
                <a:cxn ang="0">
                  <a:pos x="334" y="1121"/>
                </a:cxn>
                <a:cxn ang="0">
                  <a:pos x="233" y="1312"/>
                </a:cxn>
                <a:cxn ang="0">
                  <a:pos x="125" y="1498"/>
                </a:cxn>
                <a:cxn ang="0">
                  <a:pos x="0" y="1690"/>
                </a:cxn>
                <a:cxn ang="0">
                  <a:pos x="11" y="1690"/>
                </a:cxn>
                <a:cxn ang="0">
                  <a:pos x="137" y="1498"/>
                </a:cxn>
                <a:cxn ang="0">
                  <a:pos x="245" y="1312"/>
                </a:cxn>
                <a:cxn ang="0">
                  <a:pos x="346" y="1121"/>
                </a:cxn>
                <a:cxn ang="0">
                  <a:pos x="436" y="935"/>
                </a:cxn>
                <a:cxn ang="0">
                  <a:pos x="514" y="749"/>
                </a:cxn>
                <a:cxn ang="0">
                  <a:pos x="585" y="569"/>
                </a:cxn>
                <a:cxn ang="0">
                  <a:pos x="639" y="389"/>
                </a:cxn>
                <a:cxn ang="0">
                  <a:pos x="687" y="209"/>
                </a:cxn>
                <a:cxn ang="0">
                  <a:pos x="705" y="143"/>
                </a:cxn>
                <a:cxn ang="0">
                  <a:pos x="717" y="72"/>
                </a:cxn>
                <a:cxn ang="0">
                  <a:pos x="717" y="72"/>
                </a:cxn>
              </a:cxnLst>
              <a:rect l="0" t="0" r="r" b="b"/>
              <a:pathLst>
                <a:path w="717" h="1690">
                  <a:moveTo>
                    <a:pt x="717" y="72"/>
                  </a:moveTo>
                  <a:lnTo>
                    <a:pt x="717" y="0"/>
                  </a:lnTo>
                  <a:lnTo>
                    <a:pt x="699" y="101"/>
                  </a:lnTo>
                  <a:lnTo>
                    <a:pt x="675" y="209"/>
                  </a:lnTo>
                  <a:lnTo>
                    <a:pt x="627" y="389"/>
                  </a:lnTo>
                  <a:lnTo>
                    <a:pt x="574" y="569"/>
                  </a:lnTo>
                  <a:lnTo>
                    <a:pt x="502" y="749"/>
                  </a:lnTo>
                  <a:lnTo>
                    <a:pt x="424" y="935"/>
                  </a:lnTo>
                  <a:lnTo>
                    <a:pt x="334" y="1121"/>
                  </a:lnTo>
                  <a:lnTo>
                    <a:pt x="233" y="1312"/>
                  </a:lnTo>
                  <a:lnTo>
                    <a:pt x="125" y="1498"/>
                  </a:lnTo>
                  <a:lnTo>
                    <a:pt x="0" y="1690"/>
                  </a:lnTo>
                  <a:lnTo>
                    <a:pt x="11" y="1690"/>
                  </a:lnTo>
                  <a:lnTo>
                    <a:pt x="137" y="1498"/>
                  </a:lnTo>
                  <a:lnTo>
                    <a:pt x="245" y="1312"/>
                  </a:lnTo>
                  <a:lnTo>
                    <a:pt x="346" y="1121"/>
                  </a:lnTo>
                  <a:lnTo>
                    <a:pt x="436" y="935"/>
                  </a:lnTo>
                  <a:lnTo>
                    <a:pt x="514" y="749"/>
                  </a:lnTo>
                  <a:lnTo>
                    <a:pt x="585" y="569"/>
                  </a:lnTo>
                  <a:lnTo>
                    <a:pt x="639" y="389"/>
                  </a:lnTo>
                  <a:lnTo>
                    <a:pt x="687" y="209"/>
                  </a:lnTo>
                  <a:lnTo>
                    <a:pt x="705" y="143"/>
                  </a:lnTo>
                  <a:lnTo>
                    <a:pt x="717" y="72"/>
                  </a:lnTo>
                  <a:lnTo>
                    <a:pt x="717" y="7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59396" name="Freeform 4"/>
            <p:cNvSpPr>
              <a:spLocks/>
            </p:cNvSpPr>
            <p:nvPr/>
          </p:nvSpPr>
          <p:spPr bwMode="hidden">
            <a:xfrm>
              <a:off x="5386" y="3794"/>
              <a:ext cx="378" cy="522"/>
            </a:xfrm>
            <a:custGeom>
              <a:avLst/>
              <a:gdLst/>
              <a:ahLst/>
              <a:cxnLst>
                <a:cxn ang="0">
                  <a:pos x="377" y="0"/>
                </a:cxn>
                <a:cxn ang="0">
                  <a:pos x="293" y="132"/>
                </a:cxn>
                <a:cxn ang="0">
                  <a:pos x="204" y="264"/>
                </a:cxn>
                <a:cxn ang="0">
                  <a:pos x="102" y="396"/>
                </a:cxn>
                <a:cxn ang="0">
                  <a:pos x="0" y="522"/>
                </a:cxn>
                <a:cxn ang="0">
                  <a:pos x="12" y="522"/>
                </a:cxn>
                <a:cxn ang="0">
                  <a:pos x="114" y="402"/>
                </a:cxn>
                <a:cxn ang="0">
                  <a:pos x="204" y="282"/>
                </a:cxn>
                <a:cxn ang="0">
                  <a:pos x="377" y="24"/>
                </a:cxn>
                <a:cxn ang="0">
                  <a:pos x="377" y="0"/>
                </a:cxn>
                <a:cxn ang="0">
                  <a:pos x="377" y="0"/>
                </a:cxn>
              </a:cxnLst>
              <a:rect l="0" t="0" r="r" b="b"/>
              <a:pathLst>
                <a:path w="377" h="522">
                  <a:moveTo>
                    <a:pt x="377" y="0"/>
                  </a:moveTo>
                  <a:lnTo>
                    <a:pt x="293" y="132"/>
                  </a:lnTo>
                  <a:lnTo>
                    <a:pt x="204" y="264"/>
                  </a:lnTo>
                  <a:lnTo>
                    <a:pt x="102" y="396"/>
                  </a:lnTo>
                  <a:lnTo>
                    <a:pt x="0" y="522"/>
                  </a:lnTo>
                  <a:lnTo>
                    <a:pt x="12" y="522"/>
                  </a:lnTo>
                  <a:lnTo>
                    <a:pt x="114" y="402"/>
                  </a:lnTo>
                  <a:lnTo>
                    <a:pt x="204" y="282"/>
                  </a:lnTo>
                  <a:lnTo>
                    <a:pt x="377" y="24"/>
                  </a:lnTo>
                  <a:lnTo>
                    <a:pt x="377" y="0"/>
                  </a:lnTo>
                  <a:lnTo>
                    <a:pt x="377" y="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59397" name="Freeform 5"/>
            <p:cNvSpPr>
              <a:spLocks/>
            </p:cNvSpPr>
            <p:nvPr/>
          </p:nvSpPr>
          <p:spPr bwMode="hidden">
            <a:xfrm>
              <a:off x="5680" y="4214"/>
              <a:ext cx="84" cy="102"/>
            </a:xfrm>
            <a:custGeom>
              <a:avLst/>
              <a:gdLst/>
              <a:ahLst/>
              <a:cxnLst>
                <a:cxn ang="0">
                  <a:pos x="0" y="102"/>
                </a:cxn>
                <a:cxn ang="0">
                  <a:pos x="18" y="102"/>
                </a:cxn>
                <a:cxn ang="0">
                  <a:pos x="48" y="60"/>
                </a:cxn>
                <a:cxn ang="0">
                  <a:pos x="84" y="24"/>
                </a:cxn>
                <a:cxn ang="0">
                  <a:pos x="84" y="0"/>
                </a:cxn>
                <a:cxn ang="0">
                  <a:pos x="42" y="54"/>
                </a:cxn>
                <a:cxn ang="0">
                  <a:pos x="0" y="102"/>
                </a:cxn>
                <a:cxn ang="0">
                  <a:pos x="0" y="102"/>
                </a:cxn>
              </a:cxnLst>
              <a:rect l="0" t="0" r="r" b="b"/>
              <a:pathLst>
                <a:path w="84" h="102">
                  <a:moveTo>
                    <a:pt x="0" y="102"/>
                  </a:moveTo>
                  <a:lnTo>
                    <a:pt x="18" y="102"/>
                  </a:lnTo>
                  <a:lnTo>
                    <a:pt x="48" y="60"/>
                  </a:lnTo>
                  <a:lnTo>
                    <a:pt x="84" y="24"/>
                  </a:lnTo>
                  <a:lnTo>
                    <a:pt x="84" y="0"/>
                  </a:lnTo>
                  <a:lnTo>
                    <a:pt x="42" y="54"/>
                  </a:lnTo>
                  <a:lnTo>
                    <a:pt x="0" y="102"/>
                  </a:lnTo>
                  <a:lnTo>
                    <a:pt x="0" y="102"/>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grpSp>
          <p:nvGrpSpPr>
            <p:cNvPr id="9227" name="Group 6"/>
            <p:cNvGrpSpPr>
              <a:grpSpLocks/>
            </p:cNvGrpSpPr>
            <p:nvPr/>
          </p:nvGrpSpPr>
          <p:grpSpPr bwMode="auto">
            <a:xfrm>
              <a:off x="288" y="0"/>
              <a:ext cx="5098" cy="4316"/>
              <a:chOff x="288" y="0"/>
              <a:chExt cx="5098" cy="4316"/>
            </a:xfrm>
          </p:grpSpPr>
          <p:sp>
            <p:nvSpPr>
              <p:cNvPr id="59399" name="Freeform 7"/>
              <p:cNvSpPr>
                <a:spLocks/>
              </p:cNvSpPr>
              <p:nvPr userDrawn="1"/>
            </p:nvSpPr>
            <p:spPr bwMode="hidden">
              <a:xfrm>
                <a:off x="2789" y="0"/>
                <a:ext cx="72" cy="4316"/>
              </a:xfrm>
              <a:custGeom>
                <a:avLst/>
                <a:gdLst/>
                <a:ahLst/>
                <a:cxnLst>
                  <a:cxn ang="0">
                    <a:pos x="0" y="0"/>
                  </a:cxn>
                  <a:cxn ang="0">
                    <a:pos x="60" y="4316"/>
                  </a:cxn>
                  <a:cxn ang="0">
                    <a:pos x="72" y="4316"/>
                  </a:cxn>
                  <a:cxn ang="0">
                    <a:pos x="12" y="0"/>
                  </a:cxn>
                  <a:cxn ang="0">
                    <a:pos x="0" y="0"/>
                  </a:cxn>
                  <a:cxn ang="0">
                    <a:pos x="0" y="0"/>
                  </a:cxn>
                </a:cxnLst>
                <a:rect l="0" t="0" r="r" b="b"/>
                <a:pathLst>
                  <a:path w="72" h="4316">
                    <a:moveTo>
                      <a:pt x="0" y="0"/>
                    </a:moveTo>
                    <a:lnTo>
                      <a:pt x="60" y="4316"/>
                    </a:lnTo>
                    <a:lnTo>
                      <a:pt x="72" y="4316"/>
                    </a:lnTo>
                    <a:lnTo>
                      <a:pt x="12" y="0"/>
                    </a:lnTo>
                    <a:lnTo>
                      <a:pt x="0" y="0"/>
                    </a:lnTo>
                    <a:lnTo>
                      <a:pt x="0"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0" name="Freeform 8"/>
              <p:cNvSpPr>
                <a:spLocks/>
              </p:cNvSpPr>
              <p:nvPr userDrawn="1"/>
            </p:nvSpPr>
            <p:spPr bwMode="hidden">
              <a:xfrm>
                <a:off x="3089" y="0"/>
                <a:ext cx="174" cy="4316"/>
              </a:xfrm>
              <a:custGeom>
                <a:avLst/>
                <a:gdLst/>
                <a:ahLst/>
                <a:cxnLst>
                  <a:cxn ang="0">
                    <a:pos x="24" y="0"/>
                  </a:cxn>
                  <a:cxn ang="0">
                    <a:pos x="12" y="0"/>
                  </a:cxn>
                  <a:cxn ang="0">
                    <a:pos x="42" y="216"/>
                  </a:cxn>
                  <a:cxn ang="0">
                    <a:pos x="72" y="444"/>
                  </a:cxn>
                  <a:cxn ang="0">
                    <a:pos x="96" y="689"/>
                  </a:cxn>
                  <a:cxn ang="0">
                    <a:pos x="120" y="947"/>
                  </a:cxn>
                  <a:cxn ang="0">
                    <a:pos x="132" y="1211"/>
                  </a:cxn>
                  <a:cxn ang="0">
                    <a:pos x="150" y="1487"/>
                  </a:cxn>
                  <a:cxn ang="0">
                    <a:pos x="156" y="1768"/>
                  </a:cxn>
                  <a:cxn ang="0">
                    <a:pos x="162" y="2062"/>
                  </a:cxn>
                  <a:cxn ang="0">
                    <a:pos x="156" y="2644"/>
                  </a:cxn>
                  <a:cxn ang="0">
                    <a:pos x="126" y="3225"/>
                  </a:cxn>
                  <a:cxn ang="0">
                    <a:pos x="108" y="3507"/>
                  </a:cxn>
                  <a:cxn ang="0">
                    <a:pos x="78" y="3788"/>
                  </a:cxn>
                  <a:cxn ang="0">
                    <a:pos x="42" y="4058"/>
                  </a:cxn>
                  <a:cxn ang="0">
                    <a:pos x="0" y="4316"/>
                  </a:cxn>
                  <a:cxn ang="0">
                    <a:pos x="12" y="4316"/>
                  </a:cxn>
                  <a:cxn ang="0">
                    <a:pos x="54" y="4058"/>
                  </a:cxn>
                  <a:cxn ang="0">
                    <a:pos x="90" y="3782"/>
                  </a:cxn>
                  <a:cxn ang="0">
                    <a:pos x="120" y="3507"/>
                  </a:cxn>
                  <a:cxn ang="0">
                    <a:pos x="138" y="3219"/>
                  </a:cxn>
                  <a:cxn ang="0">
                    <a:pos x="168" y="2638"/>
                  </a:cxn>
                  <a:cxn ang="0">
                    <a:pos x="174" y="2056"/>
                  </a:cxn>
                  <a:cxn ang="0">
                    <a:pos x="168" y="1768"/>
                  </a:cxn>
                  <a:cxn ang="0">
                    <a:pos x="162" y="1487"/>
                  </a:cxn>
                  <a:cxn ang="0">
                    <a:pos x="144" y="1211"/>
                  </a:cxn>
                  <a:cxn ang="0">
                    <a:pos x="132" y="941"/>
                  </a:cxn>
                  <a:cxn ang="0">
                    <a:pos x="108" y="689"/>
                  </a:cxn>
                  <a:cxn ang="0">
                    <a:pos x="84" y="444"/>
                  </a:cxn>
                  <a:cxn ang="0">
                    <a:pos x="54" y="216"/>
                  </a:cxn>
                  <a:cxn ang="0">
                    <a:pos x="24" y="0"/>
                  </a:cxn>
                  <a:cxn ang="0">
                    <a:pos x="24" y="0"/>
                  </a:cxn>
                </a:cxnLst>
                <a:rect l="0" t="0" r="r" b="b"/>
                <a:pathLst>
                  <a:path w="174" h="4316">
                    <a:moveTo>
                      <a:pt x="24" y="0"/>
                    </a:moveTo>
                    <a:lnTo>
                      <a:pt x="12" y="0"/>
                    </a:lnTo>
                    <a:lnTo>
                      <a:pt x="42" y="216"/>
                    </a:lnTo>
                    <a:lnTo>
                      <a:pt x="72" y="444"/>
                    </a:lnTo>
                    <a:lnTo>
                      <a:pt x="96" y="689"/>
                    </a:lnTo>
                    <a:lnTo>
                      <a:pt x="120" y="947"/>
                    </a:lnTo>
                    <a:lnTo>
                      <a:pt x="132" y="1211"/>
                    </a:lnTo>
                    <a:lnTo>
                      <a:pt x="150" y="1487"/>
                    </a:lnTo>
                    <a:lnTo>
                      <a:pt x="156" y="1768"/>
                    </a:lnTo>
                    <a:lnTo>
                      <a:pt x="162" y="2062"/>
                    </a:lnTo>
                    <a:lnTo>
                      <a:pt x="156" y="2644"/>
                    </a:lnTo>
                    <a:lnTo>
                      <a:pt x="126" y="3225"/>
                    </a:lnTo>
                    <a:lnTo>
                      <a:pt x="108" y="3507"/>
                    </a:lnTo>
                    <a:lnTo>
                      <a:pt x="78" y="3788"/>
                    </a:lnTo>
                    <a:lnTo>
                      <a:pt x="42" y="4058"/>
                    </a:lnTo>
                    <a:lnTo>
                      <a:pt x="0" y="4316"/>
                    </a:lnTo>
                    <a:lnTo>
                      <a:pt x="12" y="4316"/>
                    </a:lnTo>
                    <a:lnTo>
                      <a:pt x="54" y="4058"/>
                    </a:lnTo>
                    <a:lnTo>
                      <a:pt x="90" y="3782"/>
                    </a:lnTo>
                    <a:lnTo>
                      <a:pt x="120" y="3507"/>
                    </a:lnTo>
                    <a:lnTo>
                      <a:pt x="138" y="3219"/>
                    </a:lnTo>
                    <a:lnTo>
                      <a:pt x="168" y="2638"/>
                    </a:lnTo>
                    <a:lnTo>
                      <a:pt x="174" y="2056"/>
                    </a:lnTo>
                    <a:lnTo>
                      <a:pt x="168" y="1768"/>
                    </a:lnTo>
                    <a:lnTo>
                      <a:pt x="162" y="1487"/>
                    </a:lnTo>
                    <a:lnTo>
                      <a:pt x="144" y="1211"/>
                    </a:lnTo>
                    <a:lnTo>
                      <a:pt x="132" y="941"/>
                    </a:lnTo>
                    <a:lnTo>
                      <a:pt x="108" y="689"/>
                    </a:lnTo>
                    <a:lnTo>
                      <a:pt x="84" y="444"/>
                    </a:lnTo>
                    <a:lnTo>
                      <a:pt x="54" y="216"/>
                    </a:lnTo>
                    <a:lnTo>
                      <a:pt x="24" y="0"/>
                    </a:lnTo>
                    <a:lnTo>
                      <a:pt x="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1" name="Freeform 9"/>
              <p:cNvSpPr>
                <a:spLocks/>
              </p:cNvSpPr>
              <p:nvPr userDrawn="1"/>
            </p:nvSpPr>
            <p:spPr bwMode="hidden">
              <a:xfrm>
                <a:off x="3358" y="0"/>
                <a:ext cx="337" cy="4316"/>
              </a:xfrm>
              <a:custGeom>
                <a:avLst/>
                <a:gdLst/>
                <a:ahLst/>
                <a:cxnLst>
                  <a:cxn ang="0">
                    <a:pos x="329" y="2014"/>
                  </a:cxn>
                  <a:cxn ang="0">
                    <a:pos x="317" y="1726"/>
                  </a:cxn>
                  <a:cxn ang="0">
                    <a:pos x="293" y="1445"/>
                  </a:cxn>
                  <a:cxn ang="0">
                    <a:pos x="263" y="1175"/>
                  </a:cxn>
                  <a:cxn ang="0">
                    <a:pos x="228" y="917"/>
                  </a:cxn>
                  <a:cxn ang="0">
                    <a:pos x="186" y="665"/>
                  </a:cxn>
                  <a:cxn ang="0">
                    <a:pos x="132" y="432"/>
                  </a:cxn>
                  <a:cxn ang="0">
                    <a:pos x="78" y="204"/>
                  </a:cxn>
                  <a:cxn ang="0">
                    <a:pos x="12" y="0"/>
                  </a:cxn>
                  <a:cxn ang="0">
                    <a:pos x="0" y="0"/>
                  </a:cxn>
                  <a:cxn ang="0">
                    <a:pos x="66" y="204"/>
                  </a:cxn>
                  <a:cxn ang="0">
                    <a:pos x="120" y="432"/>
                  </a:cxn>
                  <a:cxn ang="0">
                    <a:pos x="174" y="665"/>
                  </a:cxn>
                  <a:cxn ang="0">
                    <a:pos x="216" y="917"/>
                  </a:cxn>
                  <a:cxn ang="0">
                    <a:pos x="251" y="1175"/>
                  </a:cxn>
                  <a:cxn ang="0">
                    <a:pos x="281" y="1445"/>
                  </a:cxn>
                  <a:cxn ang="0">
                    <a:pos x="305" y="1726"/>
                  </a:cxn>
                  <a:cxn ang="0">
                    <a:pos x="317" y="2014"/>
                  </a:cxn>
                  <a:cxn ang="0">
                    <a:pos x="323" y="2314"/>
                  </a:cxn>
                  <a:cxn ang="0">
                    <a:pos x="317" y="2608"/>
                  </a:cxn>
                  <a:cxn ang="0">
                    <a:pos x="305" y="2907"/>
                  </a:cxn>
                  <a:cxn ang="0">
                    <a:pos x="281" y="3201"/>
                  </a:cxn>
                  <a:cxn ang="0">
                    <a:pos x="257" y="3489"/>
                  </a:cxn>
                  <a:cxn ang="0">
                    <a:pos x="216" y="3777"/>
                  </a:cxn>
                  <a:cxn ang="0">
                    <a:pos x="174" y="4052"/>
                  </a:cxn>
                  <a:cxn ang="0">
                    <a:pos x="120" y="4316"/>
                  </a:cxn>
                  <a:cxn ang="0">
                    <a:pos x="132" y="4316"/>
                  </a:cxn>
                  <a:cxn ang="0">
                    <a:pos x="186" y="4052"/>
                  </a:cxn>
                  <a:cxn ang="0">
                    <a:pos x="228" y="3777"/>
                  </a:cxn>
                  <a:cxn ang="0">
                    <a:pos x="269" y="3489"/>
                  </a:cxn>
                  <a:cxn ang="0">
                    <a:pos x="293" y="3201"/>
                  </a:cxn>
                  <a:cxn ang="0">
                    <a:pos x="317" y="2907"/>
                  </a:cxn>
                  <a:cxn ang="0">
                    <a:pos x="329" y="2608"/>
                  </a:cxn>
                  <a:cxn ang="0">
                    <a:pos x="335" y="2314"/>
                  </a:cxn>
                  <a:cxn ang="0">
                    <a:pos x="329" y="2014"/>
                  </a:cxn>
                  <a:cxn ang="0">
                    <a:pos x="329" y="2014"/>
                  </a:cxn>
                </a:cxnLst>
                <a:rect l="0" t="0" r="r" b="b"/>
                <a:pathLst>
                  <a:path w="335" h="4316">
                    <a:moveTo>
                      <a:pt x="329" y="2014"/>
                    </a:moveTo>
                    <a:lnTo>
                      <a:pt x="317" y="1726"/>
                    </a:lnTo>
                    <a:lnTo>
                      <a:pt x="293" y="1445"/>
                    </a:lnTo>
                    <a:lnTo>
                      <a:pt x="263" y="1175"/>
                    </a:lnTo>
                    <a:lnTo>
                      <a:pt x="228" y="917"/>
                    </a:lnTo>
                    <a:lnTo>
                      <a:pt x="186" y="665"/>
                    </a:lnTo>
                    <a:lnTo>
                      <a:pt x="132" y="432"/>
                    </a:lnTo>
                    <a:lnTo>
                      <a:pt x="78" y="204"/>
                    </a:lnTo>
                    <a:lnTo>
                      <a:pt x="12" y="0"/>
                    </a:lnTo>
                    <a:lnTo>
                      <a:pt x="0" y="0"/>
                    </a:lnTo>
                    <a:lnTo>
                      <a:pt x="66" y="204"/>
                    </a:lnTo>
                    <a:lnTo>
                      <a:pt x="120" y="432"/>
                    </a:lnTo>
                    <a:lnTo>
                      <a:pt x="174" y="665"/>
                    </a:lnTo>
                    <a:lnTo>
                      <a:pt x="216" y="917"/>
                    </a:lnTo>
                    <a:lnTo>
                      <a:pt x="251" y="1175"/>
                    </a:lnTo>
                    <a:lnTo>
                      <a:pt x="281" y="1445"/>
                    </a:lnTo>
                    <a:lnTo>
                      <a:pt x="305" y="1726"/>
                    </a:lnTo>
                    <a:lnTo>
                      <a:pt x="317" y="2014"/>
                    </a:lnTo>
                    <a:lnTo>
                      <a:pt x="323" y="2314"/>
                    </a:lnTo>
                    <a:lnTo>
                      <a:pt x="317" y="2608"/>
                    </a:lnTo>
                    <a:lnTo>
                      <a:pt x="305" y="2907"/>
                    </a:lnTo>
                    <a:lnTo>
                      <a:pt x="281" y="3201"/>
                    </a:lnTo>
                    <a:lnTo>
                      <a:pt x="257" y="3489"/>
                    </a:lnTo>
                    <a:lnTo>
                      <a:pt x="216" y="3777"/>
                    </a:lnTo>
                    <a:lnTo>
                      <a:pt x="174" y="4052"/>
                    </a:lnTo>
                    <a:lnTo>
                      <a:pt x="120" y="4316"/>
                    </a:lnTo>
                    <a:lnTo>
                      <a:pt x="132" y="4316"/>
                    </a:lnTo>
                    <a:lnTo>
                      <a:pt x="186" y="4052"/>
                    </a:lnTo>
                    <a:lnTo>
                      <a:pt x="228" y="3777"/>
                    </a:lnTo>
                    <a:lnTo>
                      <a:pt x="269" y="3489"/>
                    </a:lnTo>
                    <a:lnTo>
                      <a:pt x="293" y="3201"/>
                    </a:lnTo>
                    <a:lnTo>
                      <a:pt x="317" y="2907"/>
                    </a:lnTo>
                    <a:lnTo>
                      <a:pt x="329" y="2608"/>
                    </a:lnTo>
                    <a:lnTo>
                      <a:pt x="335" y="2314"/>
                    </a:lnTo>
                    <a:lnTo>
                      <a:pt x="329" y="2014"/>
                    </a:lnTo>
                    <a:lnTo>
                      <a:pt x="329" y="201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2" name="Freeform 10"/>
              <p:cNvSpPr>
                <a:spLocks/>
              </p:cNvSpPr>
              <p:nvPr userDrawn="1"/>
            </p:nvSpPr>
            <p:spPr bwMode="hidden">
              <a:xfrm>
                <a:off x="3676" y="0"/>
                <a:ext cx="427" cy="4316"/>
              </a:xfrm>
              <a:custGeom>
                <a:avLst/>
                <a:gdLst/>
                <a:ahLst/>
                <a:cxnLst>
                  <a:cxn ang="0">
                    <a:pos x="413" y="1924"/>
                  </a:cxn>
                  <a:cxn ang="0">
                    <a:pos x="395" y="1690"/>
                  </a:cxn>
                  <a:cxn ang="0">
                    <a:pos x="365" y="1457"/>
                  </a:cxn>
                  <a:cxn ang="0">
                    <a:pos x="329" y="1229"/>
                  </a:cxn>
                  <a:cxn ang="0">
                    <a:pos x="281" y="1001"/>
                  </a:cxn>
                  <a:cxn ang="0">
                    <a:pos x="227" y="761"/>
                  </a:cxn>
                  <a:cxn ang="0">
                    <a:pos x="162" y="522"/>
                  </a:cxn>
                  <a:cxn ang="0">
                    <a:pos x="90" y="270"/>
                  </a:cxn>
                  <a:cxn ang="0">
                    <a:pos x="12" y="0"/>
                  </a:cxn>
                  <a:cxn ang="0">
                    <a:pos x="0" y="0"/>
                  </a:cxn>
                  <a:cxn ang="0">
                    <a:pos x="84" y="270"/>
                  </a:cxn>
                  <a:cxn ang="0">
                    <a:pos x="156" y="522"/>
                  </a:cxn>
                  <a:cxn ang="0">
                    <a:pos x="216" y="767"/>
                  </a:cxn>
                  <a:cxn ang="0">
                    <a:pos x="275" y="1001"/>
                  </a:cxn>
                  <a:cxn ang="0">
                    <a:pos x="317" y="1235"/>
                  </a:cxn>
                  <a:cxn ang="0">
                    <a:pos x="353" y="1463"/>
                  </a:cxn>
                  <a:cxn ang="0">
                    <a:pos x="383" y="1690"/>
                  </a:cxn>
                  <a:cxn ang="0">
                    <a:pos x="401" y="1924"/>
                  </a:cxn>
                  <a:cxn ang="0">
                    <a:pos x="413" y="2188"/>
                  </a:cxn>
                  <a:cxn ang="0">
                    <a:pos x="407" y="2458"/>
                  </a:cxn>
                  <a:cxn ang="0">
                    <a:pos x="395" y="2733"/>
                  </a:cxn>
                  <a:cxn ang="0">
                    <a:pos x="365" y="3021"/>
                  </a:cxn>
                  <a:cxn ang="0">
                    <a:pos x="329" y="3321"/>
                  </a:cxn>
                  <a:cxn ang="0">
                    <a:pos x="275" y="3639"/>
                  </a:cxn>
                  <a:cxn ang="0">
                    <a:pos x="204" y="3968"/>
                  </a:cxn>
                  <a:cxn ang="0">
                    <a:pos x="126" y="4316"/>
                  </a:cxn>
                  <a:cxn ang="0">
                    <a:pos x="138" y="4316"/>
                  </a:cxn>
                  <a:cxn ang="0">
                    <a:pos x="216" y="3968"/>
                  </a:cxn>
                  <a:cxn ang="0">
                    <a:pos x="287" y="3639"/>
                  </a:cxn>
                  <a:cxn ang="0">
                    <a:pos x="341" y="3321"/>
                  </a:cxn>
                  <a:cxn ang="0">
                    <a:pos x="377" y="3021"/>
                  </a:cxn>
                  <a:cxn ang="0">
                    <a:pos x="407" y="2733"/>
                  </a:cxn>
                  <a:cxn ang="0">
                    <a:pos x="419" y="2458"/>
                  </a:cxn>
                  <a:cxn ang="0">
                    <a:pos x="425" y="2188"/>
                  </a:cxn>
                  <a:cxn ang="0">
                    <a:pos x="413" y="1924"/>
                  </a:cxn>
                  <a:cxn ang="0">
                    <a:pos x="413" y="1924"/>
                  </a:cxn>
                </a:cxnLst>
                <a:rect l="0" t="0" r="r" b="b"/>
                <a:pathLst>
                  <a:path w="425" h="4316">
                    <a:moveTo>
                      <a:pt x="413" y="1924"/>
                    </a:moveTo>
                    <a:lnTo>
                      <a:pt x="395" y="1690"/>
                    </a:lnTo>
                    <a:lnTo>
                      <a:pt x="365" y="1457"/>
                    </a:lnTo>
                    <a:lnTo>
                      <a:pt x="329" y="1229"/>
                    </a:lnTo>
                    <a:lnTo>
                      <a:pt x="281" y="1001"/>
                    </a:lnTo>
                    <a:lnTo>
                      <a:pt x="227" y="761"/>
                    </a:lnTo>
                    <a:lnTo>
                      <a:pt x="162" y="522"/>
                    </a:lnTo>
                    <a:lnTo>
                      <a:pt x="90" y="270"/>
                    </a:lnTo>
                    <a:lnTo>
                      <a:pt x="12" y="0"/>
                    </a:lnTo>
                    <a:lnTo>
                      <a:pt x="0" y="0"/>
                    </a:lnTo>
                    <a:lnTo>
                      <a:pt x="84" y="270"/>
                    </a:lnTo>
                    <a:lnTo>
                      <a:pt x="156" y="522"/>
                    </a:lnTo>
                    <a:lnTo>
                      <a:pt x="216" y="767"/>
                    </a:lnTo>
                    <a:lnTo>
                      <a:pt x="275" y="1001"/>
                    </a:lnTo>
                    <a:lnTo>
                      <a:pt x="317" y="1235"/>
                    </a:lnTo>
                    <a:lnTo>
                      <a:pt x="353" y="1463"/>
                    </a:lnTo>
                    <a:lnTo>
                      <a:pt x="383" y="1690"/>
                    </a:lnTo>
                    <a:lnTo>
                      <a:pt x="401" y="1924"/>
                    </a:lnTo>
                    <a:lnTo>
                      <a:pt x="413" y="2188"/>
                    </a:lnTo>
                    <a:lnTo>
                      <a:pt x="407" y="2458"/>
                    </a:lnTo>
                    <a:lnTo>
                      <a:pt x="395" y="2733"/>
                    </a:lnTo>
                    <a:lnTo>
                      <a:pt x="365" y="3021"/>
                    </a:lnTo>
                    <a:lnTo>
                      <a:pt x="329" y="3321"/>
                    </a:lnTo>
                    <a:lnTo>
                      <a:pt x="275" y="3639"/>
                    </a:lnTo>
                    <a:lnTo>
                      <a:pt x="204" y="3968"/>
                    </a:lnTo>
                    <a:lnTo>
                      <a:pt x="126" y="4316"/>
                    </a:lnTo>
                    <a:lnTo>
                      <a:pt x="138" y="4316"/>
                    </a:lnTo>
                    <a:lnTo>
                      <a:pt x="216" y="3968"/>
                    </a:lnTo>
                    <a:lnTo>
                      <a:pt x="287" y="3639"/>
                    </a:lnTo>
                    <a:lnTo>
                      <a:pt x="341" y="3321"/>
                    </a:lnTo>
                    <a:lnTo>
                      <a:pt x="377" y="3021"/>
                    </a:lnTo>
                    <a:lnTo>
                      <a:pt x="407" y="2733"/>
                    </a:lnTo>
                    <a:lnTo>
                      <a:pt x="419" y="2458"/>
                    </a:lnTo>
                    <a:lnTo>
                      <a:pt x="425" y="2188"/>
                    </a:lnTo>
                    <a:lnTo>
                      <a:pt x="413" y="1924"/>
                    </a:lnTo>
                    <a:lnTo>
                      <a:pt x="413" y="1924"/>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3" name="Freeform 11"/>
              <p:cNvSpPr>
                <a:spLocks/>
              </p:cNvSpPr>
              <p:nvPr userDrawn="1"/>
            </p:nvSpPr>
            <p:spPr bwMode="hidden">
              <a:xfrm>
                <a:off x="3946" y="0"/>
                <a:ext cx="558" cy="4316"/>
              </a:xfrm>
              <a:custGeom>
                <a:avLst/>
                <a:gdLst/>
                <a:ahLst/>
                <a:cxnLst>
                  <a:cxn ang="0">
                    <a:pos x="556" y="2020"/>
                  </a:cxn>
                  <a:cxn ang="0">
                    <a:pos x="538" y="1732"/>
                  </a:cxn>
                  <a:cxn ang="0">
                    <a:pos x="503" y="1445"/>
                  </a:cxn>
                  <a:cxn ang="0">
                    <a:pos x="455" y="1175"/>
                  </a:cxn>
                  <a:cxn ang="0">
                    <a:pos x="395" y="911"/>
                  </a:cxn>
                  <a:cxn ang="0">
                    <a:pos x="317" y="659"/>
                  </a:cxn>
                  <a:cxn ang="0">
                    <a:pos x="228" y="426"/>
                  </a:cxn>
                  <a:cxn ang="0">
                    <a:pos x="126" y="204"/>
                  </a:cxn>
                  <a:cxn ang="0">
                    <a:pos x="12" y="0"/>
                  </a:cxn>
                  <a:cxn ang="0">
                    <a:pos x="0" y="0"/>
                  </a:cxn>
                  <a:cxn ang="0">
                    <a:pos x="114" y="204"/>
                  </a:cxn>
                  <a:cxn ang="0">
                    <a:pos x="216" y="426"/>
                  </a:cxn>
                  <a:cxn ang="0">
                    <a:pos x="305" y="659"/>
                  </a:cxn>
                  <a:cxn ang="0">
                    <a:pos x="383" y="911"/>
                  </a:cxn>
                  <a:cxn ang="0">
                    <a:pos x="443" y="1175"/>
                  </a:cxn>
                  <a:cxn ang="0">
                    <a:pos x="491" y="1445"/>
                  </a:cxn>
                  <a:cxn ang="0">
                    <a:pos x="526" y="1732"/>
                  </a:cxn>
                  <a:cxn ang="0">
                    <a:pos x="544" y="2020"/>
                  </a:cxn>
                  <a:cxn ang="0">
                    <a:pos x="544" y="2326"/>
                  </a:cxn>
                  <a:cxn ang="0">
                    <a:pos x="532" y="2632"/>
                  </a:cxn>
                  <a:cxn ang="0">
                    <a:pos x="503" y="2931"/>
                  </a:cxn>
                  <a:cxn ang="0">
                    <a:pos x="455" y="3225"/>
                  </a:cxn>
                  <a:cxn ang="0">
                    <a:pos x="389" y="3513"/>
                  </a:cxn>
                  <a:cxn ang="0">
                    <a:pos x="311" y="3788"/>
                  </a:cxn>
                  <a:cxn ang="0">
                    <a:pos x="216" y="4058"/>
                  </a:cxn>
                  <a:cxn ang="0">
                    <a:pos x="102" y="4316"/>
                  </a:cxn>
                  <a:cxn ang="0">
                    <a:pos x="114" y="4316"/>
                  </a:cxn>
                  <a:cxn ang="0">
                    <a:pos x="228" y="4058"/>
                  </a:cxn>
                  <a:cxn ang="0">
                    <a:pos x="323" y="3788"/>
                  </a:cxn>
                  <a:cxn ang="0">
                    <a:pos x="401" y="3513"/>
                  </a:cxn>
                  <a:cxn ang="0">
                    <a:pos x="467" y="3225"/>
                  </a:cxn>
                  <a:cxn ang="0">
                    <a:pos x="515" y="2931"/>
                  </a:cxn>
                  <a:cxn ang="0">
                    <a:pos x="544" y="2632"/>
                  </a:cxn>
                  <a:cxn ang="0">
                    <a:pos x="556" y="2326"/>
                  </a:cxn>
                  <a:cxn ang="0">
                    <a:pos x="556" y="2020"/>
                  </a:cxn>
                  <a:cxn ang="0">
                    <a:pos x="556" y="2020"/>
                  </a:cxn>
                </a:cxnLst>
                <a:rect l="0" t="0" r="r" b="b"/>
                <a:pathLst>
                  <a:path w="556" h="4316">
                    <a:moveTo>
                      <a:pt x="556" y="2020"/>
                    </a:moveTo>
                    <a:lnTo>
                      <a:pt x="538" y="1732"/>
                    </a:lnTo>
                    <a:lnTo>
                      <a:pt x="503" y="1445"/>
                    </a:lnTo>
                    <a:lnTo>
                      <a:pt x="455" y="1175"/>
                    </a:lnTo>
                    <a:lnTo>
                      <a:pt x="395" y="911"/>
                    </a:lnTo>
                    <a:lnTo>
                      <a:pt x="317" y="659"/>
                    </a:lnTo>
                    <a:lnTo>
                      <a:pt x="228" y="426"/>
                    </a:lnTo>
                    <a:lnTo>
                      <a:pt x="126" y="204"/>
                    </a:lnTo>
                    <a:lnTo>
                      <a:pt x="12" y="0"/>
                    </a:lnTo>
                    <a:lnTo>
                      <a:pt x="0" y="0"/>
                    </a:lnTo>
                    <a:lnTo>
                      <a:pt x="114" y="204"/>
                    </a:lnTo>
                    <a:lnTo>
                      <a:pt x="216" y="426"/>
                    </a:lnTo>
                    <a:lnTo>
                      <a:pt x="305" y="659"/>
                    </a:lnTo>
                    <a:lnTo>
                      <a:pt x="383" y="911"/>
                    </a:lnTo>
                    <a:lnTo>
                      <a:pt x="443" y="1175"/>
                    </a:lnTo>
                    <a:lnTo>
                      <a:pt x="491" y="1445"/>
                    </a:lnTo>
                    <a:lnTo>
                      <a:pt x="526" y="1732"/>
                    </a:lnTo>
                    <a:lnTo>
                      <a:pt x="544" y="2020"/>
                    </a:lnTo>
                    <a:lnTo>
                      <a:pt x="544" y="2326"/>
                    </a:lnTo>
                    <a:lnTo>
                      <a:pt x="532" y="2632"/>
                    </a:lnTo>
                    <a:lnTo>
                      <a:pt x="503" y="2931"/>
                    </a:lnTo>
                    <a:lnTo>
                      <a:pt x="455" y="3225"/>
                    </a:lnTo>
                    <a:lnTo>
                      <a:pt x="389" y="3513"/>
                    </a:lnTo>
                    <a:lnTo>
                      <a:pt x="311" y="3788"/>
                    </a:lnTo>
                    <a:lnTo>
                      <a:pt x="216" y="4058"/>
                    </a:lnTo>
                    <a:lnTo>
                      <a:pt x="102" y="4316"/>
                    </a:lnTo>
                    <a:lnTo>
                      <a:pt x="114" y="4316"/>
                    </a:lnTo>
                    <a:lnTo>
                      <a:pt x="228" y="4058"/>
                    </a:lnTo>
                    <a:lnTo>
                      <a:pt x="323" y="3788"/>
                    </a:lnTo>
                    <a:lnTo>
                      <a:pt x="401" y="3513"/>
                    </a:lnTo>
                    <a:lnTo>
                      <a:pt x="467" y="3225"/>
                    </a:lnTo>
                    <a:lnTo>
                      <a:pt x="515" y="2931"/>
                    </a:lnTo>
                    <a:lnTo>
                      <a:pt x="544" y="2632"/>
                    </a:lnTo>
                    <a:lnTo>
                      <a:pt x="556" y="2326"/>
                    </a:lnTo>
                    <a:lnTo>
                      <a:pt x="556" y="2020"/>
                    </a:lnTo>
                    <a:lnTo>
                      <a:pt x="556" y="202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4" name="Freeform 12"/>
              <p:cNvSpPr>
                <a:spLocks/>
              </p:cNvSpPr>
              <p:nvPr userDrawn="1"/>
            </p:nvSpPr>
            <p:spPr bwMode="hidden">
              <a:xfrm>
                <a:off x="4246" y="0"/>
                <a:ext cx="690" cy="4316"/>
              </a:xfrm>
              <a:custGeom>
                <a:avLst/>
                <a:gdLst/>
                <a:ahLst/>
                <a:cxnLst>
                  <a:cxn ang="0">
                    <a:pos x="688" y="2086"/>
                  </a:cxn>
                  <a:cxn ang="0">
                    <a:pos x="670" y="1810"/>
                  </a:cxn>
                  <a:cxn ang="0">
                    <a:pos x="634" y="1541"/>
                  </a:cxn>
                  <a:cxn ang="0">
                    <a:pos x="574" y="1271"/>
                  </a:cxn>
                  <a:cxn ang="0">
                    <a:pos x="497" y="1007"/>
                  </a:cxn>
                  <a:cxn ang="0">
                    <a:pos x="401" y="749"/>
                  </a:cxn>
                  <a:cxn ang="0">
                    <a:pos x="293" y="492"/>
                  </a:cxn>
                  <a:cxn ang="0">
                    <a:pos x="162" y="240"/>
                  </a:cxn>
                  <a:cxn ang="0">
                    <a:pos x="12" y="0"/>
                  </a:cxn>
                  <a:cxn ang="0">
                    <a:pos x="0" y="0"/>
                  </a:cxn>
                  <a:cxn ang="0">
                    <a:pos x="150" y="240"/>
                  </a:cxn>
                  <a:cxn ang="0">
                    <a:pos x="281" y="492"/>
                  </a:cxn>
                  <a:cxn ang="0">
                    <a:pos x="389" y="749"/>
                  </a:cxn>
                  <a:cxn ang="0">
                    <a:pos x="485" y="1007"/>
                  </a:cxn>
                  <a:cxn ang="0">
                    <a:pos x="562" y="1271"/>
                  </a:cxn>
                  <a:cxn ang="0">
                    <a:pos x="622" y="1541"/>
                  </a:cxn>
                  <a:cxn ang="0">
                    <a:pos x="658" y="1810"/>
                  </a:cxn>
                  <a:cxn ang="0">
                    <a:pos x="676" y="2086"/>
                  </a:cxn>
                  <a:cxn ang="0">
                    <a:pos x="676" y="2368"/>
                  </a:cxn>
                  <a:cxn ang="0">
                    <a:pos x="658" y="2650"/>
                  </a:cxn>
                  <a:cxn ang="0">
                    <a:pos x="616" y="2931"/>
                  </a:cxn>
                  <a:cxn ang="0">
                    <a:pos x="556" y="3213"/>
                  </a:cxn>
                  <a:cxn ang="0">
                    <a:pos x="473" y="3495"/>
                  </a:cxn>
                  <a:cxn ang="0">
                    <a:pos x="371" y="3777"/>
                  </a:cxn>
                  <a:cxn ang="0">
                    <a:pos x="251" y="4046"/>
                  </a:cxn>
                  <a:cxn ang="0">
                    <a:pos x="114" y="4316"/>
                  </a:cxn>
                  <a:cxn ang="0">
                    <a:pos x="126" y="4316"/>
                  </a:cxn>
                  <a:cxn ang="0">
                    <a:pos x="263" y="4046"/>
                  </a:cxn>
                  <a:cxn ang="0">
                    <a:pos x="383" y="3777"/>
                  </a:cxn>
                  <a:cxn ang="0">
                    <a:pos x="485" y="3495"/>
                  </a:cxn>
                  <a:cxn ang="0">
                    <a:pos x="568" y="3219"/>
                  </a:cxn>
                  <a:cxn ang="0">
                    <a:pos x="628" y="2937"/>
                  </a:cxn>
                  <a:cxn ang="0">
                    <a:pos x="670" y="2656"/>
                  </a:cxn>
                  <a:cxn ang="0">
                    <a:pos x="688" y="2368"/>
                  </a:cxn>
                  <a:cxn ang="0">
                    <a:pos x="688" y="2086"/>
                  </a:cxn>
                  <a:cxn ang="0">
                    <a:pos x="688" y="2086"/>
                  </a:cxn>
                </a:cxnLst>
                <a:rect l="0" t="0" r="r" b="b"/>
                <a:pathLst>
                  <a:path w="688" h="4316">
                    <a:moveTo>
                      <a:pt x="688" y="2086"/>
                    </a:moveTo>
                    <a:lnTo>
                      <a:pt x="670" y="1810"/>
                    </a:lnTo>
                    <a:lnTo>
                      <a:pt x="634" y="1541"/>
                    </a:lnTo>
                    <a:lnTo>
                      <a:pt x="574" y="1271"/>
                    </a:lnTo>
                    <a:lnTo>
                      <a:pt x="497" y="1007"/>
                    </a:lnTo>
                    <a:lnTo>
                      <a:pt x="401" y="749"/>
                    </a:lnTo>
                    <a:lnTo>
                      <a:pt x="293" y="492"/>
                    </a:lnTo>
                    <a:lnTo>
                      <a:pt x="162" y="240"/>
                    </a:lnTo>
                    <a:lnTo>
                      <a:pt x="12" y="0"/>
                    </a:lnTo>
                    <a:lnTo>
                      <a:pt x="0" y="0"/>
                    </a:lnTo>
                    <a:lnTo>
                      <a:pt x="150" y="240"/>
                    </a:lnTo>
                    <a:lnTo>
                      <a:pt x="281" y="492"/>
                    </a:lnTo>
                    <a:lnTo>
                      <a:pt x="389" y="749"/>
                    </a:lnTo>
                    <a:lnTo>
                      <a:pt x="485" y="1007"/>
                    </a:lnTo>
                    <a:lnTo>
                      <a:pt x="562" y="1271"/>
                    </a:lnTo>
                    <a:lnTo>
                      <a:pt x="622" y="1541"/>
                    </a:lnTo>
                    <a:lnTo>
                      <a:pt x="658" y="1810"/>
                    </a:lnTo>
                    <a:lnTo>
                      <a:pt x="676" y="2086"/>
                    </a:lnTo>
                    <a:lnTo>
                      <a:pt x="676" y="2368"/>
                    </a:lnTo>
                    <a:lnTo>
                      <a:pt x="658" y="2650"/>
                    </a:lnTo>
                    <a:lnTo>
                      <a:pt x="616" y="2931"/>
                    </a:lnTo>
                    <a:lnTo>
                      <a:pt x="556" y="3213"/>
                    </a:lnTo>
                    <a:lnTo>
                      <a:pt x="473" y="3495"/>
                    </a:lnTo>
                    <a:lnTo>
                      <a:pt x="371" y="3777"/>
                    </a:lnTo>
                    <a:lnTo>
                      <a:pt x="251" y="4046"/>
                    </a:lnTo>
                    <a:lnTo>
                      <a:pt x="114" y="4316"/>
                    </a:lnTo>
                    <a:lnTo>
                      <a:pt x="126" y="4316"/>
                    </a:lnTo>
                    <a:lnTo>
                      <a:pt x="263" y="4046"/>
                    </a:lnTo>
                    <a:lnTo>
                      <a:pt x="383" y="3777"/>
                    </a:lnTo>
                    <a:lnTo>
                      <a:pt x="485" y="3495"/>
                    </a:lnTo>
                    <a:lnTo>
                      <a:pt x="568" y="3219"/>
                    </a:lnTo>
                    <a:lnTo>
                      <a:pt x="628" y="2937"/>
                    </a:lnTo>
                    <a:lnTo>
                      <a:pt x="670" y="2656"/>
                    </a:lnTo>
                    <a:lnTo>
                      <a:pt x="688" y="2368"/>
                    </a:lnTo>
                    <a:lnTo>
                      <a:pt x="688" y="2086"/>
                    </a:lnTo>
                    <a:lnTo>
                      <a:pt x="688" y="208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5" name="Freeform 13"/>
              <p:cNvSpPr>
                <a:spLocks/>
              </p:cNvSpPr>
              <p:nvPr userDrawn="1"/>
            </p:nvSpPr>
            <p:spPr bwMode="hidden">
              <a:xfrm>
                <a:off x="4522" y="0"/>
                <a:ext cx="864" cy="4316"/>
              </a:xfrm>
              <a:custGeom>
                <a:avLst/>
                <a:gdLst/>
                <a:ahLst/>
                <a:cxnLst>
                  <a:cxn ang="0">
                    <a:pos x="855" y="2128"/>
                  </a:cxn>
                  <a:cxn ang="0">
                    <a:pos x="831" y="1834"/>
                  </a:cxn>
                  <a:cxn ang="0">
                    <a:pos x="808" y="1684"/>
                  </a:cxn>
                  <a:cxn ang="0">
                    <a:pos x="784" y="1541"/>
                  </a:cxn>
                  <a:cxn ang="0">
                    <a:pos x="748" y="1397"/>
                  </a:cxn>
                  <a:cxn ang="0">
                    <a:pos x="712" y="1253"/>
                  </a:cxn>
                  <a:cxn ang="0">
                    <a:pos x="664" y="1115"/>
                  </a:cxn>
                  <a:cxn ang="0">
                    <a:pos x="610" y="977"/>
                  </a:cxn>
                  <a:cxn ang="0">
                    <a:pos x="491" y="719"/>
                  </a:cxn>
                  <a:cxn ang="0">
                    <a:pos x="353" y="468"/>
                  </a:cxn>
                  <a:cxn ang="0">
                    <a:pos x="192" y="228"/>
                  </a:cxn>
                  <a:cxn ang="0">
                    <a:pos x="12" y="0"/>
                  </a:cxn>
                  <a:cxn ang="0">
                    <a:pos x="0" y="0"/>
                  </a:cxn>
                  <a:cxn ang="0">
                    <a:pos x="180" y="228"/>
                  </a:cxn>
                  <a:cxn ang="0">
                    <a:pos x="341" y="468"/>
                  </a:cxn>
                  <a:cxn ang="0">
                    <a:pos x="479" y="719"/>
                  </a:cxn>
                  <a:cxn ang="0">
                    <a:pos x="598" y="983"/>
                  </a:cxn>
                  <a:cxn ang="0">
                    <a:pos x="652" y="1121"/>
                  </a:cxn>
                  <a:cxn ang="0">
                    <a:pos x="700" y="1259"/>
                  </a:cxn>
                  <a:cxn ang="0">
                    <a:pos x="736" y="1403"/>
                  </a:cxn>
                  <a:cxn ang="0">
                    <a:pos x="772" y="1547"/>
                  </a:cxn>
                  <a:cxn ang="0">
                    <a:pos x="802" y="1690"/>
                  </a:cxn>
                  <a:cxn ang="0">
                    <a:pos x="819" y="1834"/>
                  </a:cxn>
                  <a:cxn ang="0">
                    <a:pos x="837" y="1984"/>
                  </a:cxn>
                  <a:cxn ang="0">
                    <a:pos x="843" y="2128"/>
                  </a:cxn>
                  <a:cxn ang="0">
                    <a:pos x="849" y="2278"/>
                  </a:cxn>
                  <a:cxn ang="0">
                    <a:pos x="843" y="2428"/>
                  </a:cxn>
                  <a:cxn ang="0">
                    <a:pos x="831" y="2572"/>
                  </a:cxn>
                  <a:cxn ang="0">
                    <a:pos x="819" y="2721"/>
                  </a:cxn>
                  <a:cxn ang="0">
                    <a:pos x="796" y="2865"/>
                  </a:cxn>
                  <a:cxn ang="0">
                    <a:pos x="766" y="3015"/>
                  </a:cxn>
                  <a:cxn ang="0">
                    <a:pos x="724" y="3159"/>
                  </a:cxn>
                  <a:cxn ang="0">
                    <a:pos x="682" y="3303"/>
                  </a:cxn>
                  <a:cxn ang="0">
                    <a:pos x="586" y="3567"/>
                  </a:cxn>
                  <a:cxn ang="0">
                    <a:pos x="473" y="3824"/>
                  </a:cxn>
                  <a:cxn ang="0">
                    <a:pos x="335" y="4076"/>
                  </a:cxn>
                  <a:cxn ang="0">
                    <a:pos x="180" y="4316"/>
                  </a:cxn>
                  <a:cxn ang="0">
                    <a:pos x="192" y="4316"/>
                  </a:cxn>
                  <a:cxn ang="0">
                    <a:pos x="347" y="4076"/>
                  </a:cxn>
                  <a:cxn ang="0">
                    <a:pos x="485" y="3824"/>
                  </a:cxn>
                  <a:cxn ang="0">
                    <a:pos x="598" y="3573"/>
                  </a:cxn>
                  <a:cxn ang="0">
                    <a:pos x="694" y="3309"/>
                  </a:cxn>
                  <a:cxn ang="0">
                    <a:pos x="736" y="3165"/>
                  </a:cxn>
                  <a:cxn ang="0">
                    <a:pos x="778" y="3021"/>
                  </a:cxn>
                  <a:cxn ang="0">
                    <a:pos x="808" y="2871"/>
                  </a:cxn>
                  <a:cxn ang="0">
                    <a:pos x="831" y="2727"/>
                  </a:cxn>
                  <a:cxn ang="0">
                    <a:pos x="843" y="2578"/>
                  </a:cxn>
                  <a:cxn ang="0">
                    <a:pos x="855" y="2428"/>
                  </a:cxn>
                  <a:cxn ang="0">
                    <a:pos x="861" y="2278"/>
                  </a:cxn>
                  <a:cxn ang="0">
                    <a:pos x="855" y="2128"/>
                  </a:cxn>
                  <a:cxn ang="0">
                    <a:pos x="855" y="2128"/>
                  </a:cxn>
                </a:cxnLst>
                <a:rect l="0" t="0" r="r" b="b"/>
                <a:pathLst>
                  <a:path w="861" h="4316">
                    <a:moveTo>
                      <a:pt x="855" y="2128"/>
                    </a:moveTo>
                    <a:lnTo>
                      <a:pt x="831" y="1834"/>
                    </a:lnTo>
                    <a:lnTo>
                      <a:pt x="808" y="1684"/>
                    </a:lnTo>
                    <a:lnTo>
                      <a:pt x="784" y="1541"/>
                    </a:lnTo>
                    <a:lnTo>
                      <a:pt x="748" y="1397"/>
                    </a:lnTo>
                    <a:lnTo>
                      <a:pt x="712" y="1253"/>
                    </a:lnTo>
                    <a:lnTo>
                      <a:pt x="664" y="1115"/>
                    </a:lnTo>
                    <a:lnTo>
                      <a:pt x="610" y="977"/>
                    </a:lnTo>
                    <a:lnTo>
                      <a:pt x="491" y="719"/>
                    </a:lnTo>
                    <a:lnTo>
                      <a:pt x="353" y="468"/>
                    </a:lnTo>
                    <a:lnTo>
                      <a:pt x="192" y="228"/>
                    </a:lnTo>
                    <a:lnTo>
                      <a:pt x="12" y="0"/>
                    </a:lnTo>
                    <a:lnTo>
                      <a:pt x="0" y="0"/>
                    </a:lnTo>
                    <a:lnTo>
                      <a:pt x="180" y="228"/>
                    </a:lnTo>
                    <a:lnTo>
                      <a:pt x="341" y="468"/>
                    </a:lnTo>
                    <a:lnTo>
                      <a:pt x="479" y="719"/>
                    </a:lnTo>
                    <a:lnTo>
                      <a:pt x="598" y="983"/>
                    </a:lnTo>
                    <a:lnTo>
                      <a:pt x="652" y="1121"/>
                    </a:lnTo>
                    <a:lnTo>
                      <a:pt x="700" y="1259"/>
                    </a:lnTo>
                    <a:lnTo>
                      <a:pt x="736" y="1403"/>
                    </a:lnTo>
                    <a:lnTo>
                      <a:pt x="772" y="1547"/>
                    </a:lnTo>
                    <a:lnTo>
                      <a:pt x="802" y="1690"/>
                    </a:lnTo>
                    <a:lnTo>
                      <a:pt x="819" y="1834"/>
                    </a:lnTo>
                    <a:lnTo>
                      <a:pt x="837" y="1984"/>
                    </a:lnTo>
                    <a:lnTo>
                      <a:pt x="843" y="2128"/>
                    </a:lnTo>
                    <a:lnTo>
                      <a:pt x="849" y="2278"/>
                    </a:lnTo>
                    <a:lnTo>
                      <a:pt x="843" y="2428"/>
                    </a:lnTo>
                    <a:lnTo>
                      <a:pt x="831" y="2572"/>
                    </a:lnTo>
                    <a:lnTo>
                      <a:pt x="819" y="2721"/>
                    </a:lnTo>
                    <a:lnTo>
                      <a:pt x="796" y="2865"/>
                    </a:lnTo>
                    <a:lnTo>
                      <a:pt x="766" y="3015"/>
                    </a:lnTo>
                    <a:lnTo>
                      <a:pt x="724" y="3159"/>
                    </a:lnTo>
                    <a:lnTo>
                      <a:pt x="682" y="3303"/>
                    </a:lnTo>
                    <a:lnTo>
                      <a:pt x="586" y="3567"/>
                    </a:lnTo>
                    <a:lnTo>
                      <a:pt x="473" y="3824"/>
                    </a:lnTo>
                    <a:lnTo>
                      <a:pt x="335" y="4076"/>
                    </a:lnTo>
                    <a:lnTo>
                      <a:pt x="180" y="4316"/>
                    </a:lnTo>
                    <a:lnTo>
                      <a:pt x="192" y="4316"/>
                    </a:lnTo>
                    <a:lnTo>
                      <a:pt x="347" y="4076"/>
                    </a:lnTo>
                    <a:lnTo>
                      <a:pt x="485" y="3824"/>
                    </a:lnTo>
                    <a:lnTo>
                      <a:pt x="598" y="3573"/>
                    </a:lnTo>
                    <a:lnTo>
                      <a:pt x="694" y="3309"/>
                    </a:lnTo>
                    <a:lnTo>
                      <a:pt x="736" y="3165"/>
                    </a:lnTo>
                    <a:lnTo>
                      <a:pt x="778" y="3021"/>
                    </a:lnTo>
                    <a:lnTo>
                      <a:pt x="808" y="2871"/>
                    </a:lnTo>
                    <a:lnTo>
                      <a:pt x="831" y="2727"/>
                    </a:lnTo>
                    <a:lnTo>
                      <a:pt x="843" y="2578"/>
                    </a:lnTo>
                    <a:lnTo>
                      <a:pt x="855" y="2428"/>
                    </a:lnTo>
                    <a:lnTo>
                      <a:pt x="861" y="2278"/>
                    </a:lnTo>
                    <a:lnTo>
                      <a:pt x="855" y="2128"/>
                    </a:lnTo>
                    <a:lnTo>
                      <a:pt x="855" y="212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6" name="Freeform 14"/>
              <p:cNvSpPr>
                <a:spLocks/>
              </p:cNvSpPr>
              <p:nvPr userDrawn="1"/>
            </p:nvSpPr>
            <p:spPr bwMode="hidden">
              <a:xfrm>
                <a:off x="2399" y="0"/>
                <a:ext cx="150" cy="4316"/>
              </a:xfrm>
              <a:custGeom>
                <a:avLst/>
                <a:gdLst/>
                <a:ahLst/>
                <a:cxnLst>
                  <a:cxn ang="0">
                    <a:pos x="18" y="1942"/>
                  </a:cxn>
                  <a:cxn ang="0">
                    <a:pos x="30" y="1630"/>
                  </a:cxn>
                  <a:cxn ang="0">
                    <a:pos x="42" y="1331"/>
                  </a:cxn>
                  <a:cxn ang="0">
                    <a:pos x="59" y="1055"/>
                  </a:cxn>
                  <a:cxn ang="0">
                    <a:pos x="77" y="791"/>
                  </a:cxn>
                  <a:cxn ang="0">
                    <a:pos x="83" y="671"/>
                  </a:cxn>
                  <a:cxn ang="0">
                    <a:pos x="95" y="557"/>
                  </a:cxn>
                  <a:cxn ang="0">
                    <a:pos x="107" y="444"/>
                  </a:cxn>
                  <a:cxn ang="0">
                    <a:pos x="113" y="342"/>
                  </a:cxn>
                  <a:cxn ang="0">
                    <a:pos x="125" y="246"/>
                  </a:cxn>
                  <a:cxn ang="0">
                    <a:pos x="131" y="156"/>
                  </a:cxn>
                  <a:cxn ang="0">
                    <a:pos x="143" y="72"/>
                  </a:cxn>
                  <a:cxn ang="0">
                    <a:pos x="149" y="0"/>
                  </a:cxn>
                  <a:cxn ang="0">
                    <a:pos x="137" y="0"/>
                  </a:cxn>
                  <a:cxn ang="0">
                    <a:pos x="131" y="72"/>
                  </a:cxn>
                  <a:cxn ang="0">
                    <a:pos x="119" y="156"/>
                  </a:cxn>
                  <a:cxn ang="0">
                    <a:pos x="113" y="246"/>
                  </a:cxn>
                  <a:cxn ang="0">
                    <a:pos x="101" y="342"/>
                  </a:cxn>
                  <a:cxn ang="0">
                    <a:pos x="95" y="444"/>
                  </a:cxn>
                  <a:cxn ang="0">
                    <a:pos x="83" y="557"/>
                  </a:cxn>
                  <a:cxn ang="0">
                    <a:pos x="71" y="671"/>
                  </a:cxn>
                  <a:cxn ang="0">
                    <a:pos x="65" y="791"/>
                  </a:cxn>
                  <a:cxn ang="0">
                    <a:pos x="48" y="1055"/>
                  </a:cxn>
                  <a:cxn ang="0">
                    <a:pos x="30" y="1331"/>
                  </a:cxn>
                  <a:cxn ang="0">
                    <a:pos x="18" y="1630"/>
                  </a:cxn>
                  <a:cxn ang="0">
                    <a:pos x="6" y="1942"/>
                  </a:cxn>
                  <a:cxn ang="0">
                    <a:pos x="0" y="2278"/>
                  </a:cxn>
                  <a:cxn ang="0">
                    <a:pos x="6" y="2602"/>
                  </a:cxn>
                  <a:cxn ang="0">
                    <a:pos x="12" y="2919"/>
                  </a:cxn>
                  <a:cxn ang="0">
                    <a:pos x="24" y="3219"/>
                  </a:cxn>
                  <a:cxn ang="0">
                    <a:pos x="36" y="3513"/>
                  </a:cxn>
                  <a:cxn ang="0">
                    <a:pos x="59" y="3794"/>
                  </a:cxn>
                  <a:cxn ang="0">
                    <a:pos x="89" y="4058"/>
                  </a:cxn>
                  <a:cxn ang="0">
                    <a:pos x="125" y="4316"/>
                  </a:cxn>
                  <a:cxn ang="0">
                    <a:pos x="137" y="4316"/>
                  </a:cxn>
                  <a:cxn ang="0">
                    <a:pos x="101" y="4058"/>
                  </a:cxn>
                  <a:cxn ang="0">
                    <a:pos x="71" y="3794"/>
                  </a:cxn>
                  <a:cxn ang="0">
                    <a:pos x="48" y="3513"/>
                  </a:cxn>
                  <a:cxn ang="0">
                    <a:pos x="36" y="3225"/>
                  </a:cxn>
                  <a:cxn ang="0">
                    <a:pos x="24" y="2919"/>
                  </a:cxn>
                  <a:cxn ang="0">
                    <a:pos x="18" y="2608"/>
                  </a:cxn>
                  <a:cxn ang="0">
                    <a:pos x="12" y="2278"/>
                  </a:cxn>
                  <a:cxn ang="0">
                    <a:pos x="18" y="1942"/>
                  </a:cxn>
                  <a:cxn ang="0">
                    <a:pos x="18" y="1942"/>
                  </a:cxn>
                </a:cxnLst>
                <a:rect l="0" t="0" r="r" b="b"/>
                <a:pathLst>
                  <a:path w="149" h="4316">
                    <a:moveTo>
                      <a:pt x="18" y="1942"/>
                    </a:moveTo>
                    <a:lnTo>
                      <a:pt x="30" y="1630"/>
                    </a:lnTo>
                    <a:lnTo>
                      <a:pt x="42" y="1331"/>
                    </a:lnTo>
                    <a:lnTo>
                      <a:pt x="59" y="1055"/>
                    </a:lnTo>
                    <a:lnTo>
                      <a:pt x="77" y="791"/>
                    </a:lnTo>
                    <a:lnTo>
                      <a:pt x="83" y="671"/>
                    </a:lnTo>
                    <a:lnTo>
                      <a:pt x="95" y="557"/>
                    </a:lnTo>
                    <a:lnTo>
                      <a:pt x="107" y="444"/>
                    </a:lnTo>
                    <a:lnTo>
                      <a:pt x="113" y="342"/>
                    </a:lnTo>
                    <a:lnTo>
                      <a:pt x="125" y="246"/>
                    </a:lnTo>
                    <a:lnTo>
                      <a:pt x="131" y="156"/>
                    </a:lnTo>
                    <a:lnTo>
                      <a:pt x="143" y="72"/>
                    </a:lnTo>
                    <a:lnTo>
                      <a:pt x="149" y="0"/>
                    </a:lnTo>
                    <a:lnTo>
                      <a:pt x="137" y="0"/>
                    </a:lnTo>
                    <a:lnTo>
                      <a:pt x="131" y="72"/>
                    </a:lnTo>
                    <a:lnTo>
                      <a:pt x="119" y="156"/>
                    </a:lnTo>
                    <a:lnTo>
                      <a:pt x="113" y="246"/>
                    </a:lnTo>
                    <a:lnTo>
                      <a:pt x="101" y="342"/>
                    </a:lnTo>
                    <a:lnTo>
                      <a:pt x="95" y="444"/>
                    </a:lnTo>
                    <a:lnTo>
                      <a:pt x="83" y="557"/>
                    </a:lnTo>
                    <a:lnTo>
                      <a:pt x="71" y="671"/>
                    </a:lnTo>
                    <a:lnTo>
                      <a:pt x="65" y="791"/>
                    </a:lnTo>
                    <a:lnTo>
                      <a:pt x="48" y="1055"/>
                    </a:lnTo>
                    <a:lnTo>
                      <a:pt x="30" y="1331"/>
                    </a:lnTo>
                    <a:lnTo>
                      <a:pt x="18" y="1630"/>
                    </a:lnTo>
                    <a:lnTo>
                      <a:pt x="6" y="1942"/>
                    </a:lnTo>
                    <a:lnTo>
                      <a:pt x="0" y="2278"/>
                    </a:lnTo>
                    <a:lnTo>
                      <a:pt x="6" y="2602"/>
                    </a:lnTo>
                    <a:lnTo>
                      <a:pt x="12" y="2919"/>
                    </a:lnTo>
                    <a:lnTo>
                      <a:pt x="24" y="3219"/>
                    </a:lnTo>
                    <a:lnTo>
                      <a:pt x="36" y="3513"/>
                    </a:lnTo>
                    <a:lnTo>
                      <a:pt x="59" y="3794"/>
                    </a:lnTo>
                    <a:lnTo>
                      <a:pt x="89" y="4058"/>
                    </a:lnTo>
                    <a:lnTo>
                      <a:pt x="125" y="4316"/>
                    </a:lnTo>
                    <a:lnTo>
                      <a:pt x="137" y="4316"/>
                    </a:lnTo>
                    <a:lnTo>
                      <a:pt x="101" y="4058"/>
                    </a:lnTo>
                    <a:lnTo>
                      <a:pt x="71" y="3794"/>
                    </a:lnTo>
                    <a:lnTo>
                      <a:pt x="48" y="3513"/>
                    </a:lnTo>
                    <a:lnTo>
                      <a:pt x="36" y="3225"/>
                    </a:lnTo>
                    <a:lnTo>
                      <a:pt x="24" y="2919"/>
                    </a:lnTo>
                    <a:lnTo>
                      <a:pt x="18" y="2608"/>
                    </a:lnTo>
                    <a:lnTo>
                      <a:pt x="12" y="2278"/>
                    </a:lnTo>
                    <a:lnTo>
                      <a:pt x="18" y="1942"/>
                    </a:lnTo>
                    <a:lnTo>
                      <a:pt x="18" y="194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7" name="Freeform 15"/>
              <p:cNvSpPr>
                <a:spLocks/>
              </p:cNvSpPr>
              <p:nvPr userDrawn="1"/>
            </p:nvSpPr>
            <p:spPr bwMode="hidden">
              <a:xfrm>
                <a:off x="1967" y="0"/>
                <a:ext cx="300" cy="4316"/>
              </a:xfrm>
              <a:custGeom>
                <a:avLst/>
                <a:gdLst/>
                <a:ahLst/>
                <a:cxnLst>
                  <a:cxn ang="0">
                    <a:pos x="18" y="2062"/>
                  </a:cxn>
                  <a:cxn ang="0">
                    <a:pos x="30" y="1750"/>
                  </a:cxn>
                  <a:cxn ang="0">
                    <a:pos x="54" y="1451"/>
                  </a:cxn>
                  <a:cxn ang="0">
                    <a:pos x="84" y="1169"/>
                  </a:cxn>
                  <a:cxn ang="0">
                    <a:pos x="126" y="899"/>
                  </a:cxn>
                  <a:cxn ang="0">
                    <a:pos x="162" y="641"/>
                  </a:cxn>
                  <a:cxn ang="0">
                    <a:pos x="209" y="408"/>
                  </a:cxn>
                  <a:cxn ang="0">
                    <a:pos x="251" y="192"/>
                  </a:cxn>
                  <a:cxn ang="0">
                    <a:pos x="299" y="0"/>
                  </a:cxn>
                  <a:cxn ang="0">
                    <a:pos x="287" y="0"/>
                  </a:cxn>
                  <a:cxn ang="0">
                    <a:pos x="239" y="192"/>
                  </a:cxn>
                  <a:cxn ang="0">
                    <a:pos x="198" y="408"/>
                  </a:cxn>
                  <a:cxn ang="0">
                    <a:pos x="156" y="641"/>
                  </a:cxn>
                  <a:cxn ang="0">
                    <a:pos x="114" y="899"/>
                  </a:cxn>
                  <a:cxn ang="0">
                    <a:pos x="78" y="1169"/>
                  </a:cxn>
                  <a:cxn ang="0">
                    <a:pos x="48" y="1451"/>
                  </a:cxn>
                  <a:cxn ang="0">
                    <a:pos x="24" y="1750"/>
                  </a:cxn>
                  <a:cxn ang="0">
                    <a:pos x="6" y="2062"/>
                  </a:cxn>
                  <a:cxn ang="0">
                    <a:pos x="0" y="2374"/>
                  </a:cxn>
                  <a:cxn ang="0">
                    <a:pos x="12" y="2674"/>
                  </a:cxn>
                  <a:cxn ang="0">
                    <a:pos x="30" y="2973"/>
                  </a:cxn>
                  <a:cxn ang="0">
                    <a:pos x="54" y="3255"/>
                  </a:cxn>
                  <a:cxn ang="0">
                    <a:pos x="96" y="3537"/>
                  </a:cxn>
                  <a:cxn ang="0">
                    <a:pos x="144" y="3806"/>
                  </a:cxn>
                  <a:cxn ang="0">
                    <a:pos x="203" y="4064"/>
                  </a:cxn>
                  <a:cxn ang="0">
                    <a:pos x="275" y="4316"/>
                  </a:cxn>
                  <a:cxn ang="0">
                    <a:pos x="287" y="4316"/>
                  </a:cxn>
                  <a:cxn ang="0">
                    <a:pos x="215" y="4064"/>
                  </a:cxn>
                  <a:cxn ang="0">
                    <a:pos x="156" y="3806"/>
                  </a:cxn>
                  <a:cxn ang="0">
                    <a:pos x="108" y="3537"/>
                  </a:cxn>
                  <a:cxn ang="0">
                    <a:pos x="66" y="3261"/>
                  </a:cxn>
                  <a:cxn ang="0">
                    <a:pos x="42" y="2973"/>
                  </a:cxn>
                  <a:cxn ang="0">
                    <a:pos x="24" y="2680"/>
                  </a:cxn>
                  <a:cxn ang="0">
                    <a:pos x="12" y="2374"/>
                  </a:cxn>
                  <a:cxn ang="0">
                    <a:pos x="18" y="2062"/>
                  </a:cxn>
                  <a:cxn ang="0">
                    <a:pos x="18" y="2062"/>
                  </a:cxn>
                </a:cxnLst>
                <a:rect l="0" t="0" r="r" b="b"/>
                <a:pathLst>
                  <a:path w="299" h="4316">
                    <a:moveTo>
                      <a:pt x="18" y="2062"/>
                    </a:moveTo>
                    <a:lnTo>
                      <a:pt x="30" y="1750"/>
                    </a:lnTo>
                    <a:lnTo>
                      <a:pt x="54" y="1451"/>
                    </a:lnTo>
                    <a:lnTo>
                      <a:pt x="84" y="1169"/>
                    </a:lnTo>
                    <a:lnTo>
                      <a:pt x="126" y="899"/>
                    </a:lnTo>
                    <a:lnTo>
                      <a:pt x="162" y="641"/>
                    </a:lnTo>
                    <a:lnTo>
                      <a:pt x="209" y="408"/>
                    </a:lnTo>
                    <a:lnTo>
                      <a:pt x="251" y="192"/>
                    </a:lnTo>
                    <a:lnTo>
                      <a:pt x="299" y="0"/>
                    </a:lnTo>
                    <a:lnTo>
                      <a:pt x="287" y="0"/>
                    </a:lnTo>
                    <a:lnTo>
                      <a:pt x="239" y="192"/>
                    </a:lnTo>
                    <a:lnTo>
                      <a:pt x="198" y="408"/>
                    </a:lnTo>
                    <a:lnTo>
                      <a:pt x="156" y="641"/>
                    </a:lnTo>
                    <a:lnTo>
                      <a:pt x="114" y="899"/>
                    </a:lnTo>
                    <a:lnTo>
                      <a:pt x="78" y="1169"/>
                    </a:lnTo>
                    <a:lnTo>
                      <a:pt x="48" y="1451"/>
                    </a:lnTo>
                    <a:lnTo>
                      <a:pt x="24" y="1750"/>
                    </a:lnTo>
                    <a:lnTo>
                      <a:pt x="6" y="2062"/>
                    </a:lnTo>
                    <a:lnTo>
                      <a:pt x="0" y="2374"/>
                    </a:lnTo>
                    <a:lnTo>
                      <a:pt x="12" y="2674"/>
                    </a:lnTo>
                    <a:lnTo>
                      <a:pt x="30" y="2973"/>
                    </a:lnTo>
                    <a:lnTo>
                      <a:pt x="54" y="3255"/>
                    </a:lnTo>
                    <a:lnTo>
                      <a:pt x="96" y="3537"/>
                    </a:lnTo>
                    <a:lnTo>
                      <a:pt x="144" y="3806"/>
                    </a:lnTo>
                    <a:lnTo>
                      <a:pt x="203" y="4064"/>
                    </a:lnTo>
                    <a:lnTo>
                      <a:pt x="275" y="4316"/>
                    </a:lnTo>
                    <a:lnTo>
                      <a:pt x="287" y="4316"/>
                    </a:lnTo>
                    <a:lnTo>
                      <a:pt x="215" y="4064"/>
                    </a:lnTo>
                    <a:lnTo>
                      <a:pt x="156" y="3806"/>
                    </a:lnTo>
                    <a:lnTo>
                      <a:pt x="108" y="3537"/>
                    </a:lnTo>
                    <a:lnTo>
                      <a:pt x="66" y="3261"/>
                    </a:lnTo>
                    <a:lnTo>
                      <a:pt x="42" y="2973"/>
                    </a:lnTo>
                    <a:lnTo>
                      <a:pt x="24" y="2680"/>
                    </a:lnTo>
                    <a:lnTo>
                      <a:pt x="12" y="2374"/>
                    </a:lnTo>
                    <a:lnTo>
                      <a:pt x="18" y="2062"/>
                    </a:lnTo>
                    <a:lnTo>
                      <a:pt x="18" y="2062"/>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8" name="Freeform 16"/>
              <p:cNvSpPr>
                <a:spLocks/>
              </p:cNvSpPr>
              <p:nvPr userDrawn="1"/>
            </p:nvSpPr>
            <p:spPr bwMode="hidden">
              <a:xfrm>
                <a:off x="1566" y="0"/>
                <a:ext cx="425" cy="4316"/>
              </a:xfrm>
              <a:custGeom>
                <a:avLst/>
                <a:gdLst/>
                <a:ahLst/>
                <a:cxnLst>
                  <a:cxn ang="0">
                    <a:pos x="424" y="0"/>
                  </a:cxn>
                  <a:cxn ang="0">
                    <a:pos x="412" y="0"/>
                  </a:cxn>
                  <a:cxn ang="0">
                    <a:pos x="316" y="222"/>
                  </a:cxn>
                  <a:cxn ang="0">
                    <a:pos x="239" y="462"/>
                  </a:cxn>
                  <a:cxn ang="0">
                    <a:pos x="167" y="707"/>
                  </a:cxn>
                  <a:cxn ang="0">
                    <a:pos x="107" y="971"/>
                  </a:cxn>
                  <a:cxn ang="0">
                    <a:pos x="65" y="1247"/>
                  </a:cxn>
                  <a:cxn ang="0">
                    <a:pos x="29" y="1529"/>
                  </a:cxn>
                  <a:cxn ang="0">
                    <a:pos x="6" y="1822"/>
                  </a:cxn>
                  <a:cxn ang="0">
                    <a:pos x="0" y="2122"/>
                  </a:cxn>
                  <a:cxn ang="0">
                    <a:pos x="6" y="2404"/>
                  </a:cxn>
                  <a:cxn ang="0">
                    <a:pos x="24" y="2686"/>
                  </a:cxn>
                  <a:cxn ang="0">
                    <a:pos x="47" y="2961"/>
                  </a:cxn>
                  <a:cxn ang="0">
                    <a:pos x="89" y="3243"/>
                  </a:cxn>
                  <a:cxn ang="0">
                    <a:pos x="137" y="3519"/>
                  </a:cxn>
                  <a:cxn ang="0">
                    <a:pos x="197" y="3788"/>
                  </a:cxn>
                  <a:cxn ang="0">
                    <a:pos x="269" y="4058"/>
                  </a:cxn>
                  <a:cxn ang="0">
                    <a:pos x="346" y="4316"/>
                  </a:cxn>
                  <a:cxn ang="0">
                    <a:pos x="358" y="4316"/>
                  </a:cxn>
                  <a:cxn ang="0">
                    <a:pos x="281" y="4058"/>
                  </a:cxn>
                  <a:cxn ang="0">
                    <a:pos x="209" y="3788"/>
                  </a:cxn>
                  <a:cxn ang="0">
                    <a:pos x="149" y="3519"/>
                  </a:cxn>
                  <a:cxn ang="0">
                    <a:pos x="101" y="3243"/>
                  </a:cxn>
                  <a:cxn ang="0">
                    <a:pos x="59" y="2961"/>
                  </a:cxn>
                  <a:cxn ang="0">
                    <a:pos x="35" y="2686"/>
                  </a:cxn>
                  <a:cxn ang="0">
                    <a:pos x="18" y="2404"/>
                  </a:cxn>
                  <a:cxn ang="0">
                    <a:pos x="12" y="2122"/>
                  </a:cxn>
                  <a:cxn ang="0">
                    <a:pos x="18" y="1822"/>
                  </a:cxn>
                  <a:cxn ang="0">
                    <a:pos x="41" y="1529"/>
                  </a:cxn>
                  <a:cxn ang="0">
                    <a:pos x="71" y="1247"/>
                  </a:cxn>
                  <a:cxn ang="0">
                    <a:pos x="119" y="971"/>
                  </a:cxn>
                  <a:cxn ang="0">
                    <a:pos x="179" y="707"/>
                  </a:cxn>
                  <a:cxn ang="0">
                    <a:pos x="245" y="462"/>
                  </a:cxn>
                  <a:cxn ang="0">
                    <a:pos x="328" y="222"/>
                  </a:cxn>
                  <a:cxn ang="0">
                    <a:pos x="424" y="0"/>
                  </a:cxn>
                  <a:cxn ang="0">
                    <a:pos x="424" y="0"/>
                  </a:cxn>
                </a:cxnLst>
                <a:rect l="0" t="0" r="r" b="b"/>
                <a:pathLst>
                  <a:path w="424" h="4316">
                    <a:moveTo>
                      <a:pt x="424" y="0"/>
                    </a:moveTo>
                    <a:lnTo>
                      <a:pt x="412" y="0"/>
                    </a:lnTo>
                    <a:lnTo>
                      <a:pt x="316" y="222"/>
                    </a:lnTo>
                    <a:lnTo>
                      <a:pt x="239" y="462"/>
                    </a:lnTo>
                    <a:lnTo>
                      <a:pt x="167" y="707"/>
                    </a:lnTo>
                    <a:lnTo>
                      <a:pt x="107" y="971"/>
                    </a:lnTo>
                    <a:lnTo>
                      <a:pt x="65" y="1247"/>
                    </a:lnTo>
                    <a:lnTo>
                      <a:pt x="29" y="1529"/>
                    </a:lnTo>
                    <a:lnTo>
                      <a:pt x="6" y="1822"/>
                    </a:lnTo>
                    <a:lnTo>
                      <a:pt x="0" y="2122"/>
                    </a:lnTo>
                    <a:lnTo>
                      <a:pt x="6" y="2404"/>
                    </a:lnTo>
                    <a:lnTo>
                      <a:pt x="24" y="2686"/>
                    </a:lnTo>
                    <a:lnTo>
                      <a:pt x="47" y="2961"/>
                    </a:lnTo>
                    <a:lnTo>
                      <a:pt x="89" y="3243"/>
                    </a:lnTo>
                    <a:lnTo>
                      <a:pt x="137" y="3519"/>
                    </a:lnTo>
                    <a:lnTo>
                      <a:pt x="197" y="3788"/>
                    </a:lnTo>
                    <a:lnTo>
                      <a:pt x="269" y="4058"/>
                    </a:lnTo>
                    <a:lnTo>
                      <a:pt x="346" y="4316"/>
                    </a:lnTo>
                    <a:lnTo>
                      <a:pt x="358" y="4316"/>
                    </a:lnTo>
                    <a:lnTo>
                      <a:pt x="281" y="4058"/>
                    </a:lnTo>
                    <a:lnTo>
                      <a:pt x="209" y="3788"/>
                    </a:lnTo>
                    <a:lnTo>
                      <a:pt x="149" y="3519"/>
                    </a:lnTo>
                    <a:lnTo>
                      <a:pt x="101" y="3243"/>
                    </a:lnTo>
                    <a:lnTo>
                      <a:pt x="59" y="2961"/>
                    </a:lnTo>
                    <a:lnTo>
                      <a:pt x="35" y="2686"/>
                    </a:lnTo>
                    <a:lnTo>
                      <a:pt x="18" y="2404"/>
                    </a:lnTo>
                    <a:lnTo>
                      <a:pt x="12" y="2122"/>
                    </a:lnTo>
                    <a:lnTo>
                      <a:pt x="18" y="1822"/>
                    </a:lnTo>
                    <a:lnTo>
                      <a:pt x="41" y="1529"/>
                    </a:lnTo>
                    <a:lnTo>
                      <a:pt x="71" y="1247"/>
                    </a:lnTo>
                    <a:lnTo>
                      <a:pt x="119" y="971"/>
                    </a:lnTo>
                    <a:lnTo>
                      <a:pt x="179" y="707"/>
                    </a:lnTo>
                    <a:lnTo>
                      <a:pt x="245" y="462"/>
                    </a:lnTo>
                    <a:lnTo>
                      <a:pt x="328" y="222"/>
                    </a:lnTo>
                    <a:lnTo>
                      <a:pt x="424" y="0"/>
                    </a:lnTo>
                    <a:lnTo>
                      <a:pt x="424" y="0"/>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09" name="Freeform 17"/>
              <p:cNvSpPr>
                <a:spLocks/>
              </p:cNvSpPr>
              <p:nvPr userDrawn="1"/>
            </p:nvSpPr>
            <p:spPr bwMode="hidden">
              <a:xfrm>
                <a:off x="1128" y="0"/>
                <a:ext cx="575" cy="4316"/>
              </a:xfrm>
              <a:custGeom>
                <a:avLst/>
                <a:gdLst/>
                <a:ahLst/>
                <a:cxnLst>
                  <a:cxn ang="0">
                    <a:pos x="12" y="2146"/>
                  </a:cxn>
                  <a:cxn ang="0">
                    <a:pos x="24" y="1846"/>
                  </a:cxn>
                  <a:cxn ang="0">
                    <a:pos x="54" y="1559"/>
                  </a:cxn>
                  <a:cxn ang="0">
                    <a:pos x="96" y="1277"/>
                  </a:cxn>
                  <a:cxn ang="0">
                    <a:pos x="162" y="1001"/>
                  </a:cxn>
                  <a:cxn ang="0">
                    <a:pos x="239" y="731"/>
                  </a:cxn>
                  <a:cxn ang="0">
                    <a:pos x="335" y="480"/>
                  </a:cxn>
                  <a:cxn ang="0">
                    <a:pos x="449" y="234"/>
                  </a:cxn>
                  <a:cxn ang="0">
                    <a:pos x="574" y="0"/>
                  </a:cxn>
                  <a:cxn ang="0">
                    <a:pos x="562" y="0"/>
                  </a:cxn>
                  <a:cxn ang="0">
                    <a:pos x="437" y="234"/>
                  </a:cxn>
                  <a:cxn ang="0">
                    <a:pos x="323" y="480"/>
                  </a:cxn>
                  <a:cxn ang="0">
                    <a:pos x="227" y="737"/>
                  </a:cxn>
                  <a:cxn ang="0">
                    <a:pos x="150" y="1001"/>
                  </a:cxn>
                  <a:cxn ang="0">
                    <a:pos x="84" y="1277"/>
                  </a:cxn>
                  <a:cxn ang="0">
                    <a:pos x="42" y="1559"/>
                  </a:cxn>
                  <a:cxn ang="0">
                    <a:pos x="12" y="1852"/>
                  </a:cxn>
                  <a:cxn ang="0">
                    <a:pos x="0" y="2146"/>
                  </a:cxn>
                  <a:cxn ang="0">
                    <a:pos x="6" y="2434"/>
                  </a:cxn>
                  <a:cxn ang="0">
                    <a:pos x="30" y="2715"/>
                  </a:cxn>
                  <a:cxn ang="0">
                    <a:pos x="66" y="2997"/>
                  </a:cxn>
                  <a:cxn ang="0">
                    <a:pos x="120" y="3273"/>
                  </a:cxn>
                  <a:cxn ang="0">
                    <a:pos x="191" y="3549"/>
                  </a:cxn>
                  <a:cxn ang="0">
                    <a:pos x="275" y="3812"/>
                  </a:cxn>
                  <a:cxn ang="0">
                    <a:pos x="371" y="4070"/>
                  </a:cxn>
                  <a:cxn ang="0">
                    <a:pos x="484" y="4316"/>
                  </a:cxn>
                  <a:cxn ang="0">
                    <a:pos x="496" y="4316"/>
                  </a:cxn>
                  <a:cxn ang="0">
                    <a:pos x="383" y="4070"/>
                  </a:cxn>
                  <a:cxn ang="0">
                    <a:pos x="287" y="3812"/>
                  </a:cxn>
                  <a:cxn ang="0">
                    <a:pos x="203" y="3549"/>
                  </a:cxn>
                  <a:cxn ang="0">
                    <a:pos x="132" y="3273"/>
                  </a:cxn>
                  <a:cxn ang="0">
                    <a:pos x="78" y="2997"/>
                  </a:cxn>
                  <a:cxn ang="0">
                    <a:pos x="42" y="2715"/>
                  </a:cxn>
                  <a:cxn ang="0">
                    <a:pos x="18" y="2434"/>
                  </a:cxn>
                  <a:cxn ang="0">
                    <a:pos x="12" y="2146"/>
                  </a:cxn>
                  <a:cxn ang="0">
                    <a:pos x="12" y="2146"/>
                  </a:cxn>
                </a:cxnLst>
                <a:rect l="0" t="0" r="r" b="b"/>
                <a:pathLst>
                  <a:path w="574" h="4316">
                    <a:moveTo>
                      <a:pt x="12" y="2146"/>
                    </a:moveTo>
                    <a:lnTo>
                      <a:pt x="24" y="1846"/>
                    </a:lnTo>
                    <a:lnTo>
                      <a:pt x="54" y="1559"/>
                    </a:lnTo>
                    <a:lnTo>
                      <a:pt x="96" y="1277"/>
                    </a:lnTo>
                    <a:lnTo>
                      <a:pt x="162" y="1001"/>
                    </a:lnTo>
                    <a:lnTo>
                      <a:pt x="239" y="731"/>
                    </a:lnTo>
                    <a:lnTo>
                      <a:pt x="335" y="480"/>
                    </a:lnTo>
                    <a:lnTo>
                      <a:pt x="449" y="234"/>
                    </a:lnTo>
                    <a:lnTo>
                      <a:pt x="574" y="0"/>
                    </a:lnTo>
                    <a:lnTo>
                      <a:pt x="562" y="0"/>
                    </a:lnTo>
                    <a:lnTo>
                      <a:pt x="437" y="234"/>
                    </a:lnTo>
                    <a:lnTo>
                      <a:pt x="323" y="480"/>
                    </a:lnTo>
                    <a:lnTo>
                      <a:pt x="227" y="737"/>
                    </a:lnTo>
                    <a:lnTo>
                      <a:pt x="150" y="1001"/>
                    </a:lnTo>
                    <a:lnTo>
                      <a:pt x="84" y="1277"/>
                    </a:lnTo>
                    <a:lnTo>
                      <a:pt x="42" y="1559"/>
                    </a:lnTo>
                    <a:lnTo>
                      <a:pt x="12" y="1852"/>
                    </a:lnTo>
                    <a:lnTo>
                      <a:pt x="0" y="2146"/>
                    </a:lnTo>
                    <a:lnTo>
                      <a:pt x="6" y="2434"/>
                    </a:lnTo>
                    <a:lnTo>
                      <a:pt x="30" y="2715"/>
                    </a:lnTo>
                    <a:lnTo>
                      <a:pt x="66" y="2997"/>
                    </a:lnTo>
                    <a:lnTo>
                      <a:pt x="120" y="3273"/>
                    </a:lnTo>
                    <a:lnTo>
                      <a:pt x="191" y="3549"/>
                    </a:lnTo>
                    <a:lnTo>
                      <a:pt x="275" y="3812"/>
                    </a:lnTo>
                    <a:lnTo>
                      <a:pt x="371" y="4070"/>
                    </a:lnTo>
                    <a:lnTo>
                      <a:pt x="484" y="4316"/>
                    </a:lnTo>
                    <a:lnTo>
                      <a:pt x="496" y="4316"/>
                    </a:lnTo>
                    <a:lnTo>
                      <a:pt x="383" y="4070"/>
                    </a:lnTo>
                    <a:lnTo>
                      <a:pt x="287" y="3812"/>
                    </a:lnTo>
                    <a:lnTo>
                      <a:pt x="203" y="3549"/>
                    </a:lnTo>
                    <a:lnTo>
                      <a:pt x="132" y="3273"/>
                    </a:lnTo>
                    <a:lnTo>
                      <a:pt x="78" y="2997"/>
                    </a:lnTo>
                    <a:lnTo>
                      <a:pt x="42" y="2715"/>
                    </a:lnTo>
                    <a:lnTo>
                      <a:pt x="18" y="2434"/>
                    </a:lnTo>
                    <a:lnTo>
                      <a:pt x="12" y="2146"/>
                    </a:lnTo>
                    <a:lnTo>
                      <a:pt x="12" y="2146"/>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10" name="Freeform 18"/>
              <p:cNvSpPr>
                <a:spLocks/>
              </p:cNvSpPr>
              <p:nvPr userDrawn="1"/>
            </p:nvSpPr>
            <p:spPr bwMode="hidden">
              <a:xfrm>
                <a:off x="702" y="0"/>
                <a:ext cx="737" cy="4316"/>
              </a:xfrm>
              <a:custGeom>
                <a:avLst/>
                <a:gdLst/>
                <a:ahLst/>
                <a:cxnLst>
                  <a:cxn ang="0">
                    <a:pos x="12" y="2098"/>
                  </a:cxn>
                  <a:cxn ang="0">
                    <a:pos x="29" y="1798"/>
                  </a:cxn>
                  <a:cxn ang="0">
                    <a:pos x="71" y="1505"/>
                  </a:cxn>
                  <a:cxn ang="0">
                    <a:pos x="131" y="1223"/>
                  </a:cxn>
                  <a:cxn ang="0">
                    <a:pos x="215" y="941"/>
                  </a:cxn>
                  <a:cxn ang="0">
                    <a:pos x="316" y="689"/>
                  </a:cxn>
                  <a:cxn ang="0">
                    <a:pos x="442" y="444"/>
                  </a:cxn>
                  <a:cxn ang="0">
                    <a:pos x="580" y="216"/>
                  </a:cxn>
                  <a:cxn ang="0">
                    <a:pos x="735" y="0"/>
                  </a:cxn>
                  <a:cxn ang="0">
                    <a:pos x="723" y="0"/>
                  </a:cxn>
                  <a:cxn ang="0">
                    <a:pos x="568" y="210"/>
                  </a:cxn>
                  <a:cxn ang="0">
                    <a:pos x="430" y="438"/>
                  </a:cxn>
                  <a:cxn ang="0">
                    <a:pos x="311" y="683"/>
                  </a:cxn>
                  <a:cxn ang="0">
                    <a:pos x="209" y="941"/>
                  </a:cxn>
                  <a:cxn ang="0">
                    <a:pos x="125" y="1217"/>
                  </a:cxn>
                  <a:cxn ang="0">
                    <a:pos x="59" y="1505"/>
                  </a:cxn>
                  <a:cxn ang="0">
                    <a:pos x="18" y="1798"/>
                  </a:cxn>
                  <a:cxn ang="0">
                    <a:pos x="0" y="2098"/>
                  </a:cxn>
                  <a:cxn ang="0">
                    <a:pos x="6" y="2404"/>
                  </a:cxn>
                  <a:cxn ang="0">
                    <a:pos x="29" y="2709"/>
                  </a:cxn>
                  <a:cxn ang="0">
                    <a:pos x="77" y="3015"/>
                  </a:cxn>
                  <a:cxn ang="0">
                    <a:pos x="149" y="3315"/>
                  </a:cxn>
                  <a:cxn ang="0">
                    <a:pos x="227" y="3573"/>
                  </a:cxn>
                  <a:cxn ang="0">
                    <a:pos x="316" y="3824"/>
                  </a:cxn>
                  <a:cxn ang="0">
                    <a:pos x="424" y="4076"/>
                  </a:cxn>
                  <a:cxn ang="0">
                    <a:pos x="544" y="4316"/>
                  </a:cxn>
                  <a:cxn ang="0">
                    <a:pos x="556" y="4316"/>
                  </a:cxn>
                  <a:cxn ang="0">
                    <a:pos x="436" y="4076"/>
                  </a:cxn>
                  <a:cxn ang="0">
                    <a:pos x="328" y="3824"/>
                  </a:cxn>
                  <a:cxn ang="0">
                    <a:pos x="239" y="3573"/>
                  </a:cxn>
                  <a:cxn ang="0">
                    <a:pos x="161" y="3315"/>
                  </a:cxn>
                  <a:cxn ang="0">
                    <a:pos x="89" y="3015"/>
                  </a:cxn>
                  <a:cxn ang="0">
                    <a:pos x="41" y="2709"/>
                  </a:cxn>
                  <a:cxn ang="0">
                    <a:pos x="18" y="2404"/>
                  </a:cxn>
                  <a:cxn ang="0">
                    <a:pos x="12" y="2098"/>
                  </a:cxn>
                  <a:cxn ang="0">
                    <a:pos x="12" y="2098"/>
                  </a:cxn>
                </a:cxnLst>
                <a:rect l="0" t="0" r="r" b="b"/>
                <a:pathLst>
                  <a:path w="735" h="4316">
                    <a:moveTo>
                      <a:pt x="12" y="2098"/>
                    </a:moveTo>
                    <a:lnTo>
                      <a:pt x="29" y="1798"/>
                    </a:lnTo>
                    <a:lnTo>
                      <a:pt x="71" y="1505"/>
                    </a:lnTo>
                    <a:lnTo>
                      <a:pt x="131" y="1223"/>
                    </a:lnTo>
                    <a:lnTo>
                      <a:pt x="215" y="941"/>
                    </a:lnTo>
                    <a:lnTo>
                      <a:pt x="316" y="689"/>
                    </a:lnTo>
                    <a:lnTo>
                      <a:pt x="442" y="444"/>
                    </a:lnTo>
                    <a:lnTo>
                      <a:pt x="580" y="216"/>
                    </a:lnTo>
                    <a:lnTo>
                      <a:pt x="735" y="0"/>
                    </a:lnTo>
                    <a:lnTo>
                      <a:pt x="723" y="0"/>
                    </a:lnTo>
                    <a:lnTo>
                      <a:pt x="568" y="210"/>
                    </a:lnTo>
                    <a:lnTo>
                      <a:pt x="430" y="438"/>
                    </a:lnTo>
                    <a:lnTo>
                      <a:pt x="311" y="683"/>
                    </a:lnTo>
                    <a:lnTo>
                      <a:pt x="209" y="941"/>
                    </a:lnTo>
                    <a:lnTo>
                      <a:pt x="125" y="1217"/>
                    </a:lnTo>
                    <a:lnTo>
                      <a:pt x="59" y="1505"/>
                    </a:lnTo>
                    <a:lnTo>
                      <a:pt x="18" y="1798"/>
                    </a:lnTo>
                    <a:lnTo>
                      <a:pt x="0" y="2098"/>
                    </a:lnTo>
                    <a:lnTo>
                      <a:pt x="6" y="2404"/>
                    </a:lnTo>
                    <a:lnTo>
                      <a:pt x="29" y="2709"/>
                    </a:lnTo>
                    <a:lnTo>
                      <a:pt x="77" y="3015"/>
                    </a:lnTo>
                    <a:lnTo>
                      <a:pt x="149" y="3315"/>
                    </a:lnTo>
                    <a:lnTo>
                      <a:pt x="227" y="3573"/>
                    </a:lnTo>
                    <a:lnTo>
                      <a:pt x="316" y="3824"/>
                    </a:lnTo>
                    <a:lnTo>
                      <a:pt x="424" y="4076"/>
                    </a:lnTo>
                    <a:lnTo>
                      <a:pt x="544" y="4316"/>
                    </a:lnTo>
                    <a:lnTo>
                      <a:pt x="556" y="4316"/>
                    </a:lnTo>
                    <a:lnTo>
                      <a:pt x="436" y="4076"/>
                    </a:lnTo>
                    <a:lnTo>
                      <a:pt x="328" y="3824"/>
                    </a:lnTo>
                    <a:lnTo>
                      <a:pt x="239" y="3573"/>
                    </a:lnTo>
                    <a:lnTo>
                      <a:pt x="161" y="3315"/>
                    </a:lnTo>
                    <a:lnTo>
                      <a:pt x="89" y="3015"/>
                    </a:lnTo>
                    <a:lnTo>
                      <a:pt x="41" y="2709"/>
                    </a:lnTo>
                    <a:lnTo>
                      <a:pt x="18" y="2404"/>
                    </a:lnTo>
                    <a:lnTo>
                      <a:pt x="12" y="2098"/>
                    </a:lnTo>
                    <a:lnTo>
                      <a:pt x="12" y="209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sp>
            <p:nvSpPr>
              <p:cNvPr id="59411" name="Freeform 19"/>
              <p:cNvSpPr>
                <a:spLocks/>
              </p:cNvSpPr>
              <p:nvPr userDrawn="1"/>
            </p:nvSpPr>
            <p:spPr bwMode="hidden">
              <a:xfrm>
                <a:off x="288" y="0"/>
                <a:ext cx="840" cy="4316"/>
              </a:xfrm>
              <a:custGeom>
                <a:avLst/>
                <a:gdLst/>
                <a:ahLst/>
                <a:cxnLst>
                  <a:cxn ang="0">
                    <a:pos x="18" y="1948"/>
                  </a:cxn>
                  <a:cxn ang="0">
                    <a:pos x="48" y="1708"/>
                  </a:cxn>
                  <a:cxn ang="0">
                    <a:pos x="96" y="1475"/>
                  </a:cxn>
                  <a:cxn ang="0">
                    <a:pos x="161" y="1235"/>
                  </a:cxn>
                  <a:cxn ang="0">
                    <a:pos x="251" y="995"/>
                  </a:cxn>
                  <a:cxn ang="0">
                    <a:pos x="365" y="755"/>
                  </a:cxn>
                  <a:cxn ang="0">
                    <a:pos x="496" y="510"/>
                  </a:cxn>
                  <a:cxn ang="0">
                    <a:pos x="658" y="258"/>
                  </a:cxn>
                  <a:cxn ang="0">
                    <a:pos x="741" y="132"/>
                  </a:cxn>
                  <a:cxn ang="0">
                    <a:pos x="837" y="0"/>
                  </a:cxn>
                  <a:cxn ang="0">
                    <a:pos x="825" y="0"/>
                  </a:cxn>
                  <a:cxn ang="0">
                    <a:pos x="729" y="132"/>
                  </a:cxn>
                  <a:cxn ang="0">
                    <a:pos x="640" y="258"/>
                  </a:cxn>
                  <a:cxn ang="0">
                    <a:pos x="562" y="384"/>
                  </a:cxn>
                  <a:cxn ang="0">
                    <a:pos x="484" y="510"/>
                  </a:cxn>
                  <a:cxn ang="0">
                    <a:pos x="353" y="755"/>
                  </a:cxn>
                  <a:cxn ang="0">
                    <a:pos x="239" y="995"/>
                  </a:cxn>
                  <a:cxn ang="0">
                    <a:pos x="150" y="1235"/>
                  </a:cxn>
                  <a:cxn ang="0">
                    <a:pos x="84" y="1469"/>
                  </a:cxn>
                  <a:cxn ang="0">
                    <a:pos x="36" y="1702"/>
                  </a:cxn>
                  <a:cxn ang="0">
                    <a:pos x="6" y="1942"/>
                  </a:cxn>
                  <a:cxn ang="0">
                    <a:pos x="0" y="2200"/>
                  </a:cxn>
                  <a:cxn ang="0">
                    <a:pos x="12" y="2470"/>
                  </a:cxn>
                  <a:cxn ang="0">
                    <a:pos x="48" y="2739"/>
                  </a:cxn>
                  <a:cxn ang="0">
                    <a:pos x="114" y="3027"/>
                  </a:cxn>
                  <a:cxn ang="0">
                    <a:pos x="150" y="3171"/>
                  </a:cxn>
                  <a:cxn ang="0">
                    <a:pos x="197" y="3321"/>
                  </a:cxn>
                  <a:cxn ang="0">
                    <a:pos x="245" y="3477"/>
                  </a:cxn>
                  <a:cxn ang="0">
                    <a:pos x="305" y="3639"/>
                  </a:cxn>
                  <a:cxn ang="0">
                    <a:pos x="365" y="3800"/>
                  </a:cxn>
                  <a:cxn ang="0">
                    <a:pos x="437" y="3968"/>
                  </a:cxn>
                  <a:cxn ang="0">
                    <a:pos x="508" y="4136"/>
                  </a:cxn>
                  <a:cxn ang="0">
                    <a:pos x="592" y="4316"/>
                  </a:cxn>
                  <a:cxn ang="0">
                    <a:pos x="604" y="4316"/>
                  </a:cxn>
                  <a:cxn ang="0">
                    <a:pos x="520" y="4136"/>
                  </a:cxn>
                  <a:cxn ang="0">
                    <a:pos x="448" y="3968"/>
                  </a:cxn>
                  <a:cxn ang="0">
                    <a:pos x="377" y="3800"/>
                  </a:cxn>
                  <a:cxn ang="0">
                    <a:pos x="317" y="3639"/>
                  </a:cxn>
                  <a:cxn ang="0">
                    <a:pos x="257" y="3477"/>
                  </a:cxn>
                  <a:cxn ang="0">
                    <a:pos x="209" y="3327"/>
                  </a:cxn>
                  <a:cxn ang="0">
                    <a:pos x="161" y="3171"/>
                  </a:cxn>
                  <a:cxn ang="0">
                    <a:pos x="126" y="3027"/>
                  </a:cxn>
                  <a:cxn ang="0">
                    <a:pos x="60" y="2739"/>
                  </a:cxn>
                  <a:cxn ang="0">
                    <a:pos x="24" y="2470"/>
                  </a:cxn>
                  <a:cxn ang="0">
                    <a:pos x="12" y="2206"/>
                  </a:cxn>
                  <a:cxn ang="0">
                    <a:pos x="18" y="1948"/>
                  </a:cxn>
                  <a:cxn ang="0">
                    <a:pos x="18" y="1948"/>
                  </a:cxn>
                </a:cxnLst>
                <a:rect l="0" t="0" r="r" b="b"/>
                <a:pathLst>
                  <a:path w="837" h="4316">
                    <a:moveTo>
                      <a:pt x="18" y="1948"/>
                    </a:moveTo>
                    <a:lnTo>
                      <a:pt x="48" y="1708"/>
                    </a:lnTo>
                    <a:lnTo>
                      <a:pt x="96" y="1475"/>
                    </a:lnTo>
                    <a:lnTo>
                      <a:pt x="161" y="1235"/>
                    </a:lnTo>
                    <a:lnTo>
                      <a:pt x="251" y="995"/>
                    </a:lnTo>
                    <a:lnTo>
                      <a:pt x="365" y="755"/>
                    </a:lnTo>
                    <a:lnTo>
                      <a:pt x="496" y="510"/>
                    </a:lnTo>
                    <a:lnTo>
                      <a:pt x="658" y="258"/>
                    </a:lnTo>
                    <a:lnTo>
                      <a:pt x="741" y="132"/>
                    </a:lnTo>
                    <a:lnTo>
                      <a:pt x="837" y="0"/>
                    </a:lnTo>
                    <a:lnTo>
                      <a:pt x="825" y="0"/>
                    </a:lnTo>
                    <a:lnTo>
                      <a:pt x="729" y="132"/>
                    </a:lnTo>
                    <a:lnTo>
                      <a:pt x="640" y="258"/>
                    </a:lnTo>
                    <a:lnTo>
                      <a:pt x="562" y="384"/>
                    </a:lnTo>
                    <a:lnTo>
                      <a:pt x="484" y="510"/>
                    </a:lnTo>
                    <a:lnTo>
                      <a:pt x="353" y="755"/>
                    </a:lnTo>
                    <a:lnTo>
                      <a:pt x="239" y="995"/>
                    </a:lnTo>
                    <a:lnTo>
                      <a:pt x="150" y="1235"/>
                    </a:lnTo>
                    <a:lnTo>
                      <a:pt x="84" y="1469"/>
                    </a:lnTo>
                    <a:lnTo>
                      <a:pt x="36" y="1702"/>
                    </a:lnTo>
                    <a:lnTo>
                      <a:pt x="6" y="1942"/>
                    </a:lnTo>
                    <a:lnTo>
                      <a:pt x="0" y="2200"/>
                    </a:lnTo>
                    <a:lnTo>
                      <a:pt x="12" y="2470"/>
                    </a:lnTo>
                    <a:lnTo>
                      <a:pt x="48" y="2739"/>
                    </a:lnTo>
                    <a:lnTo>
                      <a:pt x="114" y="3027"/>
                    </a:lnTo>
                    <a:lnTo>
                      <a:pt x="150" y="3171"/>
                    </a:lnTo>
                    <a:lnTo>
                      <a:pt x="197" y="3321"/>
                    </a:lnTo>
                    <a:lnTo>
                      <a:pt x="245" y="3477"/>
                    </a:lnTo>
                    <a:lnTo>
                      <a:pt x="305" y="3639"/>
                    </a:lnTo>
                    <a:lnTo>
                      <a:pt x="365" y="3800"/>
                    </a:lnTo>
                    <a:lnTo>
                      <a:pt x="437" y="3968"/>
                    </a:lnTo>
                    <a:lnTo>
                      <a:pt x="508" y="4136"/>
                    </a:lnTo>
                    <a:lnTo>
                      <a:pt x="592" y="4316"/>
                    </a:lnTo>
                    <a:lnTo>
                      <a:pt x="604" y="4316"/>
                    </a:lnTo>
                    <a:lnTo>
                      <a:pt x="520" y="4136"/>
                    </a:lnTo>
                    <a:lnTo>
                      <a:pt x="448" y="3968"/>
                    </a:lnTo>
                    <a:lnTo>
                      <a:pt x="377" y="3800"/>
                    </a:lnTo>
                    <a:lnTo>
                      <a:pt x="317" y="3639"/>
                    </a:lnTo>
                    <a:lnTo>
                      <a:pt x="257" y="3477"/>
                    </a:lnTo>
                    <a:lnTo>
                      <a:pt x="209" y="3327"/>
                    </a:lnTo>
                    <a:lnTo>
                      <a:pt x="161" y="3171"/>
                    </a:lnTo>
                    <a:lnTo>
                      <a:pt x="126" y="3027"/>
                    </a:lnTo>
                    <a:lnTo>
                      <a:pt x="60" y="2739"/>
                    </a:lnTo>
                    <a:lnTo>
                      <a:pt x="24" y="2470"/>
                    </a:lnTo>
                    <a:lnTo>
                      <a:pt x="12" y="2206"/>
                    </a:lnTo>
                    <a:lnTo>
                      <a:pt x="18" y="1948"/>
                    </a:lnTo>
                    <a:lnTo>
                      <a:pt x="18" y="1948"/>
                    </a:lnTo>
                    <a:close/>
                  </a:path>
                </a:pathLst>
              </a:custGeom>
              <a:gradFill rotWithShape="0">
                <a:gsLst>
                  <a:gs pos="0">
                    <a:schemeClr val="bg1"/>
                  </a:gs>
                  <a:gs pos="100000">
                    <a:schemeClr val="bg1">
                      <a:gamma/>
                      <a:shade val="66667"/>
                      <a:invGamma/>
                    </a:schemeClr>
                  </a:gs>
                </a:gsLst>
                <a:lin ang="5400000" scaled="1"/>
              </a:gradFill>
              <a:ln w="9525">
                <a:noFill/>
                <a:round/>
                <a:headEnd/>
                <a:tailEnd/>
              </a:ln>
            </p:spPr>
            <p:txBody>
              <a:bodyPr/>
              <a:lstStyle/>
              <a:p>
                <a:pPr>
                  <a:defRPr/>
                </a:pPr>
                <a:endParaRPr lang="ru-RU"/>
              </a:p>
            </p:txBody>
          </p:sp>
        </p:grpSp>
        <p:sp>
          <p:nvSpPr>
            <p:cNvPr id="59412" name="Freeform 20"/>
            <p:cNvSpPr>
              <a:spLocks/>
            </p:cNvSpPr>
            <p:nvPr/>
          </p:nvSpPr>
          <p:spPr bwMode="hidden">
            <a:xfrm>
              <a:off x="6" y="2901"/>
              <a:ext cx="606" cy="1415"/>
            </a:xfrm>
            <a:custGeom>
              <a:avLst/>
              <a:gdLst/>
              <a:ahLst/>
              <a:cxnLst>
                <a:cxn ang="0">
                  <a:pos x="0" y="54"/>
                </a:cxn>
                <a:cxn ang="0">
                  <a:pos x="42" y="228"/>
                </a:cxn>
                <a:cxn ang="0">
                  <a:pos x="96" y="402"/>
                </a:cxn>
                <a:cxn ang="0">
                  <a:pos x="161" y="576"/>
                </a:cxn>
                <a:cxn ang="0">
                  <a:pos x="227" y="744"/>
                </a:cxn>
                <a:cxn ang="0">
                  <a:pos x="305" y="917"/>
                </a:cxn>
                <a:cxn ang="0">
                  <a:pos x="389" y="1085"/>
                </a:cxn>
                <a:cxn ang="0">
                  <a:pos x="484" y="1253"/>
                </a:cxn>
                <a:cxn ang="0">
                  <a:pos x="586" y="1415"/>
                </a:cxn>
                <a:cxn ang="0">
                  <a:pos x="604" y="1415"/>
                </a:cxn>
                <a:cxn ang="0">
                  <a:pos x="496" y="1247"/>
                </a:cxn>
                <a:cxn ang="0">
                  <a:pos x="401" y="1073"/>
                </a:cxn>
                <a:cxn ang="0">
                  <a:pos x="311" y="899"/>
                </a:cxn>
                <a:cxn ang="0">
                  <a:pos x="233" y="720"/>
                </a:cxn>
                <a:cxn ang="0">
                  <a:pos x="161" y="546"/>
                </a:cxn>
                <a:cxn ang="0">
                  <a:pos x="102" y="366"/>
                </a:cxn>
                <a:cxn ang="0">
                  <a:pos x="48" y="180"/>
                </a:cxn>
                <a:cxn ang="0">
                  <a:pos x="0" y="0"/>
                </a:cxn>
                <a:cxn ang="0">
                  <a:pos x="0" y="54"/>
                </a:cxn>
                <a:cxn ang="0">
                  <a:pos x="0" y="54"/>
                </a:cxn>
              </a:cxnLst>
              <a:rect l="0" t="0" r="r" b="b"/>
              <a:pathLst>
                <a:path w="604" h="1415">
                  <a:moveTo>
                    <a:pt x="0" y="54"/>
                  </a:moveTo>
                  <a:lnTo>
                    <a:pt x="42" y="228"/>
                  </a:lnTo>
                  <a:lnTo>
                    <a:pt x="96" y="402"/>
                  </a:lnTo>
                  <a:lnTo>
                    <a:pt x="161" y="576"/>
                  </a:lnTo>
                  <a:lnTo>
                    <a:pt x="227" y="744"/>
                  </a:lnTo>
                  <a:lnTo>
                    <a:pt x="305" y="917"/>
                  </a:lnTo>
                  <a:lnTo>
                    <a:pt x="389" y="1085"/>
                  </a:lnTo>
                  <a:lnTo>
                    <a:pt x="484" y="1253"/>
                  </a:lnTo>
                  <a:lnTo>
                    <a:pt x="586" y="1415"/>
                  </a:lnTo>
                  <a:lnTo>
                    <a:pt x="604" y="1415"/>
                  </a:lnTo>
                  <a:lnTo>
                    <a:pt x="496" y="1247"/>
                  </a:lnTo>
                  <a:lnTo>
                    <a:pt x="401" y="1073"/>
                  </a:lnTo>
                  <a:lnTo>
                    <a:pt x="311" y="899"/>
                  </a:lnTo>
                  <a:lnTo>
                    <a:pt x="233" y="720"/>
                  </a:lnTo>
                  <a:lnTo>
                    <a:pt x="161" y="546"/>
                  </a:lnTo>
                  <a:lnTo>
                    <a:pt x="102" y="366"/>
                  </a:lnTo>
                  <a:lnTo>
                    <a:pt x="48" y="180"/>
                  </a:lnTo>
                  <a:lnTo>
                    <a:pt x="0" y="0"/>
                  </a:lnTo>
                  <a:lnTo>
                    <a:pt x="0" y="54"/>
                  </a:lnTo>
                  <a:lnTo>
                    <a:pt x="0" y="54"/>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59413" name="Freeform 21"/>
            <p:cNvSpPr>
              <a:spLocks/>
            </p:cNvSpPr>
            <p:nvPr/>
          </p:nvSpPr>
          <p:spPr bwMode="hidden">
            <a:xfrm>
              <a:off x="6" y="3890"/>
              <a:ext cx="228" cy="426"/>
            </a:xfrm>
            <a:custGeom>
              <a:avLst/>
              <a:gdLst/>
              <a:ahLst/>
              <a:cxnLst>
                <a:cxn ang="0">
                  <a:pos x="0" y="30"/>
                </a:cxn>
                <a:cxn ang="0">
                  <a:pos x="108" y="240"/>
                </a:cxn>
                <a:cxn ang="0">
                  <a:pos x="215" y="426"/>
                </a:cxn>
                <a:cxn ang="0">
                  <a:pos x="227" y="426"/>
                </a:cxn>
                <a:cxn ang="0">
                  <a:pos x="167" y="330"/>
                </a:cxn>
                <a:cxn ang="0">
                  <a:pos x="114" y="222"/>
                </a:cxn>
                <a:cxn ang="0">
                  <a:pos x="0" y="0"/>
                </a:cxn>
                <a:cxn ang="0">
                  <a:pos x="0" y="30"/>
                </a:cxn>
                <a:cxn ang="0">
                  <a:pos x="0" y="30"/>
                </a:cxn>
              </a:cxnLst>
              <a:rect l="0" t="0" r="r" b="b"/>
              <a:pathLst>
                <a:path w="227" h="426">
                  <a:moveTo>
                    <a:pt x="0" y="30"/>
                  </a:moveTo>
                  <a:lnTo>
                    <a:pt x="108" y="240"/>
                  </a:lnTo>
                  <a:lnTo>
                    <a:pt x="215" y="426"/>
                  </a:lnTo>
                  <a:lnTo>
                    <a:pt x="227" y="426"/>
                  </a:lnTo>
                  <a:lnTo>
                    <a:pt x="167" y="330"/>
                  </a:lnTo>
                  <a:lnTo>
                    <a:pt x="114" y="222"/>
                  </a:lnTo>
                  <a:lnTo>
                    <a:pt x="0" y="0"/>
                  </a:lnTo>
                  <a:lnTo>
                    <a:pt x="0" y="30"/>
                  </a:lnTo>
                  <a:lnTo>
                    <a:pt x="0" y="30"/>
                  </a:lnTo>
                  <a:close/>
                </a:path>
              </a:pathLst>
            </a:custGeom>
            <a:gradFill rotWithShape="0">
              <a:gsLst>
                <a:gs pos="0">
                  <a:schemeClr val="bg2"/>
                </a:gs>
                <a:gs pos="100000">
                  <a:schemeClr val="bg2">
                    <a:gamma/>
                    <a:shade val="60784"/>
                    <a:invGamma/>
                  </a:schemeClr>
                </a:gs>
              </a:gsLst>
              <a:lin ang="5400000" scaled="1"/>
            </a:gradFill>
            <a:ln w="9525">
              <a:noFill/>
              <a:round/>
              <a:headEnd/>
              <a:tailEnd/>
            </a:ln>
          </p:spPr>
          <p:txBody>
            <a:bodyPr/>
            <a:lstStyle/>
            <a:p>
              <a:pPr>
                <a:defRPr/>
              </a:pPr>
              <a:endParaRPr lang="ru-RU"/>
            </a:p>
          </p:txBody>
        </p:sp>
        <p:sp>
          <p:nvSpPr>
            <p:cNvPr id="59414" name="Freeform 22"/>
            <p:cNvSpPr>
              <a:spLocks/>
            </p:cNvSpPr>
            <p:nvPr/>
          </p:nvSpPr>
          <p:spPr bwMode="hidden">
            <a:xfrm>
              <a:off x="4776" y="0"/>
              <a:ext cx="984" cy="1786"/>
            </a:xfrm>
            <a:custGeom>
              <a:avLst/>
              <a:gdLst/>
              <a:ahLst/>
              <a:cxnLst>
                <a:cxn ang="0">
                  <a:pos x="981" y="1786"/>
                </a:cxn>
                <a:cxn ang="0">
                  <a:pos x="981" y="1720"/>
                </a:cxn>
                <a:cxn ang="0">
                  <a:pos x="969" y="1666"/>
                </a:cxn>
                <a:cxn ang="0">
                  <a:pos x="957" y="1613"/>
                </a:cxn>
                <a:cxn ang="0">
                  <a:pos x="921" y="1487"/>
                </a:cxn>
                <a:cxn ang="0">
                  <a:pos x="885" y="1361"/>
                </a:cxn>
                <a:cxn ang="0">
                  <a:pos x="796" y="1121"/>
                </a:cxn>
                <a:cxn ang="0">
                  <a:pos x="682" y="899"/>
                </a:cxn>
                <a:cxn ang="0">
                  <a:pos x="562" y="689"/>
                </a:cxn>
                <a:cxn ang="0">
                  <a:pos x="431" y="498"/>
                </a:cxn>
                <a:cxn ang="0">
                  <a:pos x="293" y="318"/>
                </a:cxn>
                <a:cxn ang="0">
                  <a:pos x="150" y="150"/>
                </a:cxn>
                <a:cxn ang="0">
                  <a:pos x="12" y="0"/>
                </a:cxn>
                <a:cxn ang="0">
                  <a:pos x="0" y="0"/>
                </a:cxn>
                <a:cxn ang="0">
                  <a:pos x="138" y="150"/>
                </a:cxn>
                <a:cxn ang="0">
                  <a:pos x="275" y="318"/>
                </a:cxn>
                <a:cxn ang="0">
                  <a:pos x="413" y="498"/>
                </a:cxn>
                <a:cxn ang="0">
                  <a:pos x="545" y="689"/>
                </a:cxn>
                <a:cxn ang="0">
                  <a:pos x="670" y="899"/>
                </a:cxn>
                <a:cxn ang="0">
                  <a:pos x="778" y="1121"/>
                </a:cxn>
                <a:cxn ang="0">
                  <a:pos x="873" y="1361"/>
                </a:cxn>
                <a:cxn ang="0">
                  <a:pos x="909" y="1487"/>
                </a:cxn>
                <a:cxn ang="0">
                  <a:pos x="945" y="1619"/>
                </a:cxn>
                <a:cxn ang="0">
                  <a:pos x="963" y="1702"/>
                </a:cxn>
                <a:cxn ang="0">
                  <a:pos x="981" y="1786"/>
                </a:cxn>
                <a:cxn ang="0">
                  <a:pos x="981" y="1786"/>
                </a:cxn>
              </a:cxnLst>
              <a:rect l="0" t="0" r="r" b="b"/>
              <a:pathLst>
                <a:path w="981" h="1786">
                  <a:moveTo>
                    <a:pt x="981" y="1786"/>
                  </a:moveTo>
                  <a:lnTo>
                    <a:pt x="981" y="1720"/>
                  </a:lnTo>
                  <a:lnTo>
                    <a:pt x="969" y="1666"/>
                  </a:lnTo>
                  <a:lnTo>
                    <a:pt x="957" y="1613"/>
                  </a:lnTo>
                  <a:lnTo>
                    <a:pt x="921" y="1487"/>
                  </a:lnTo>
                  <a:lnTo>
                    <a:pt x="885" y="1361"/>
                  </a:lnTo>
                  <a:lnTo>
                    <a:pt x="796" y="1121"/>
                  </a:lnTo>
                  <a:lnTo>
                    <a:pt x="682" y="899"/>
                  </a:lnTo>
                  <a:lnTo>
                    <a:pt x="562" y="689"/>
                  </a:lnTo>
                  <a:lnTo>
                    <a:pt x="431" y="498"/>
                  </a:lnTo>
                  <a:lnTo>
                    <a:pt x="293" y="318"/>
                  </a:lnTo>
                  <a:lnTo>
                    <a:pt x="150" y="150"/>
                  </a:lnTo>
                  <a:lnTo>
                    <a:pt x="12" y="0"/>
                  </a:lnTo>
                  <a:lnTo>
                    <a:pt x="0" y="0"/>
                  </a:lnTo>
                  <a:lnTo>
                    <a:pt x="138" y="150"/>
                  </a:lnTo>
                  <a:lnTo>
                    <a:pt x="275" y="318"/>
                  </a:lnTo>
                  <a:lnTo>
                    <a:pt x="413" y="498"/>
                  </a:lnTo>
                  <a:lnTo>
                    <a:pt x="545" y="689"/>
                  </a:lnTo>
                  <a:lnTo>
                    <a:pt x="670" y="899"/>
                  </a:lnTo>
                  <a:lnTo>
                    <a:pt x="778" y="1121"/>
                  </a:lnTo>
                  <a:lnTo>
                    <a:pt x="873" y="1361"/>
                  </a:lnTo>
                  <a:lnTo>
                    <a:pt x="909" y="1487"/>
                  </a:lnTo>
                  <a:lnTo>
                    <a:pt x="945" y="1619"/>
                  </a:lnTo>
                  <a:lnTo>
                    <a:pt x="963" y="1702"/>
                  </a:lnTo>
                  <a:lnTo>
                    <a:pt x="981" y="1786"/>
                  </a:lnTo>
                  <a:lnTo>
                    <a:pt x="981" y="1786"/>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59415" name="Freeform 23"/>
            <p:cNvSpPr>
              <a:spLocks/>
            </p:cNvSpPr>
            <p:nvPr/>
          </p:nvSpPr>
          <p:spPr bwMode="hidden">
            <a:xfrm>
              <a:off x="5041" y="0"/>
              <a:ext cx="719" cy="845"/>
            </a:xfrm>
            <a:custGeom>
              <a:avLst/>
              <a:gdLst/>
              <a:ahLst/>
              <a:cxnLst>
                <a:cxn ang="0">
                  <a:pos x="717" y="845"/>
                </a:cxn>
                <a:cxn ang="0">
                  <a:pos x="717" y="821"/>
                </a:cxn>
                <a:cxn ang="0">
                  <a:pos x="574" y="605"/>
                </a:cxn>
                <a:cxn ang="0">
                  <a:pos x="406" y="396"/>
                </a:cxn>
                <a:cxn ang="0">
                  <a:pos x="221" y="192"/>
                </a:cxn>
                <a:cxn ang="0">
                  <a:pos x="17" y="0"/>
                </a:cxn>
                <a:cxn ang="0">
                  <a:pos x="0" y="0"/>
                </a:cxn>
                <a:cxn ang="0">
                  <a:pos x="209" y="198"/>
                </a:cxn>
                <a:cxn ang="0">
                  <a:pos x="400" y="408"/>
                </a:cxn>
                <a:cxn ang="0">
                  <a:pos x="568" y="623"/>
                </a:cxn>
                <a:cxn ang="0">
                  <a:pos x="717" y="845"/>
                </a:cxn>
                <a:cxn ang="0">
                  <a:pos x="717" y="845"/>
                </a:cxn>
              </a:cxnLst>
              <a:rect l="0" t="0" r="r" b="b"/>
              <a:pathLst>
                <a:path w="717" h="845">
                  <a:moveTo>
                    <a:pt x="717" y="845"/>
                  </a:moveTo>
                  <a:lnTo>
                    <a:pt x="717" y="821"/>
                  </a:lnTo>
                  <a:lnTo>
                    <a:pt x="574" y="605"/>
                  </a:lnTo>
                  <a:lnTo>
                    <a:pt x="406" y="396"/>
                  </a:lnTo>
                  <a:lnTo>
                    <a:pt x="221" y="192"/>
                  </a:lnTo>
                  <a:lnTo>
                    <a:pt x="17" y="0"/>
                  </a:lnTo>
                  <a:lnTo>
                    <a:pt x="0" y="0"/>
                  </a:lnTo>
                  <a:lnTo>
                    <a:pt x="209" y="198"/>
                  </a:lnTo>
                  <a:lnTo>
                    <a:pt x="400" y="408"/>
                  </a:lnTo>
                  <a:lnTo>
                    <a:pt x="568" y="623"/>
                  </a:lnTo>
                  <a:lnTo>
                    <a:pt x="717" y="845"/>
                  </a:lnTo>
                  <a:lnTo>
                    <a:pt x="717" y="845"/>
                  </a:lnTo>
                  <a:close/>
                </a:path>
              </a:pathLst>
            </a:custGeom>
            <a:solidFill>
              <a:schemeClr val="bg1"/>
            </a:solidFill>
            <a:ln w="9525">
              <a:noFill/>
              <a:round/>
              <a:headEnd/>
              <a:tailEnd/>
            </a:ln>
          </p:spPr>
          <p:txBody>
            <a:bodyPr/>
            <a:lstStyle/>
            <a:p>
              <a:pPr>
                <a:defRPr/>
              </a:pPr>
              <a:endParaRPr lang="ru-RU"/>
            </a:p>
          </p:txBody>
        </p:sp>
        <p:sp>
          <p:nvSpPr>
            <p:cNvPr id="59416" name="Freeform 24"/>
            <p:cNvSpPr>
              <a:spLocks/>
            </p:cNvSpPr>
            <p:nvPr/>
          </p:nvSpPr>
          <p:spPr bwMode="hidden">
            <a:xfrm>
              <a:off x="5352" y="0"/>
              <a:ext cx="408" cy="414"/>
            </a:xfrm>
            <a:custGeom>
              <a:avLst/>
              <a:gdLst/>
              <a:ahLst/>
              <a:cxnLst>
                <a:cxn ang="0">
                  <a:pos x="407" y="414"/>
                </a:cxn>
                <a:cxn ang="0">
                  <a:pos x="407" y="396"/>
                </a:cxn>
                <a:cxn ang="0">
                  <a:pos x="222" y="192"/>
                </a:cxn>
                <a:cxn ang="0">
                  <a:pos x="12" y="0"/>
                </a:cxn>
                <a:cxn ang="0">
                  <a:pos x="0" y="0"/>
                </a:cxn>
                <a:cxn ang="0">
                  <a:pos x="108" y="102"/>
                </a:cxn>
                <a:cxn ang="0">
                  <a:pos x="216" y="204"/>
                </a:cxn>
                <a:cxn ang="0">
                  <a:pos x="407" y="414"/>
                </a:cxn>
                <a:cxn ang="0">
                  <a:pos x="407" y="414"/>
                </a:cxn>
              </a:cxnLst>
              <a:rect l="0" t="0" r="r" b="b"/>
              <a:pathLst>
                <a:path w="407" h="414">
                  <a:moveTo>
                    <a:pt x="407" y="414"/>
                  </a:moveTo>
                  <a:lnTo>
                    <a:pt x="407" y="396"/>
                  </a:lnTo>
                  <a:lnTo>
                    <a:pt x="222" y="192"/>
                  </a:lnTo>
                  <a:lnTo>
                    <a:pt x="12" y="0"/>
                  </a:lnTo>
                  <a:lnTo>
                    <a:pt x="0" y="0"/>
                  </a:lnTo>
                  <a:lnTo>
                    <a:pt x="108" y="102"/>
                  </a:lnTo>
                  <a:lnTo>
                    <a:pt x="216" y="204"/>
                  </a:lnTo>
                  <a:lnTo>
                    <a:pt x="407" y="414"/>
                  </a:lnTo>
                  <a:lnTo>
                    <a:pt x="407" y="414"/>
                  </a:lnTo>
                  <a:close/>
                </a:path>
              </a:pathLst>
            </a:custGeom>
            <a:solidFill>
              <a:schemeClr val="bg1"/>
            </a:solidFill>
            <a:ln w="9525">
              <a:noFill/>
              <a:round/>
              <a:headEnd/>
              <a:tailEnd/>
            </a:ln>
          </p:spPr>
          <p:txBody>
            <a:bodyPr/>
            <a:lstStyle/>
            <a:p>
              <a:pPr>
                <a:defRPr/>
              </a:pPr>
              <a:endParaRPr lang="ru-RU"/>
            </a:p>
          </p:txBody>
        </p:sp>
        <p:sp>
          <p:nvSpPr>
            <p:cNvPr id="59417" name="Freeform 25"/>
            <p:cNvSpPr>
              <a:spLocks/>
            </p:cNvSpPr>
            <p:nvPr/>
          </p:nvSpPr>
          <p:spPr bwMode="hidden">
            <a:xfrm>
              <a:off x="6" y="0"/>
              <a:ext cx="858" cy="1409"/>
            </a:xfrm>
            <a:custGeom>
              <a:avLst/>
              <a:gdLst/>
              <a:ahLst/>
              <a:cxnLst>
                <a:cxn ang="0">
                  <a:pos x="0" y="1361"/>
                </a:cxn>
                <a:cxn ang="0">
                  <a:pos x="0" y="1409"/>
                </a:cxn>
                <a:cxn ang="0">
                  <a:pos x="54" y="1211"/>
                </a:cxn>
                <a:cxn ang="0">
                  <a:pos x="126" y="1013"/>
                </a:cxn>
                <a:cxn ang="0">
                  <a:pos x="215" y="827"/>
                </a:cxn>
                <a:cxn ang="0">
                  <a:pos x="311" y="647"/>
                </a:cxn>
                <a:cxn ang="0">
                  <a:pos x="431" y="474"/>
                </a:cxn>
                <a:cxn ang="0">
                  <a:pos x="556" y="312"/>
                </a:cxn>
                <a:cxn ang="0">
                  <a:pos x="700" y="150"/>
                </a:cxn>
                <a:cxn ang="0">
                  <a:pos x="855" y="0"/>
                </a:cxn>
                <a:cxn ang="0">
                  <a:pos x="837" y="0"/>
                </a:cxn>
                <a:cxn ang="0">
                  <a:pos x="688" y="144"/>
                </a:cxn>
                <a:cxn ang="0">
                  <a:pos x="550" y="300"/>
                </a:cxn>
                <a:cxn ang="0">
                  <a:pos x="425" y="462"/>
                </a:cxn>
                <a:cxn ang="0">
                  <a:pos x="311" y="629"/>
                </a:cxn>
                <a:cxn ang="0">
                  <a:pos x="215" y="803"/>
                </a:cxn>
                <a:cxn ang="0">
                  <a:pos x="132" y="983"/>
                </a:cxn>
                <a:cxn ang="0">
                  <a:pos x="60" y="1169"/>
                </a:cxn>
                <a:cxn ang="0">
                  <a:pos x="0" y="1361"/>
                </a:cxn>
                <a:cxn ang="0">
                  <a:pos x="0" y="1361"/>
                </a:cxn>
              </a:cxnLst>
              <a:rect l="0" t="0" r="r" b="b"/>
              <a:pathLst>
                <a:path w="855" h="1409">
                  <a:moveTo>
                    <a:pt x="0" y="1361"/>
                  </a:moveTo>
                  <a:lnTo>
                    <a:pt x="0" y="1409"/>
                  </a:lnTo>
                  <a:lnTo>
                    <a:pt x="54" y="1211"/>
                  </a:lnTo>
                  <a:lnTo>
                    <a:pt x="126" y="1013"/>
                  </a:lnTo>
                  <a:lnTo>
                    <a:pt x="215" y="827"/>
                  </a:lnTo>
                  <a:lnTo>
                    <a:pt x="311" y="647"/>
                  </a:lnTo>
                  <a:lnTo>
                    <a:pt x="431" y="474"/>
                  </a:lnTo>
                  <a:lnTo>
                    <a:pt x="556" y="312"/>
                  </a:lnTo>
                  <a:lnTo>
                    <a:pt x="700" y="150"/>
                  </a:lnTo>
                  <a:lnTo>
                    <a:pt x="855" y="0"/>
                  </a:lnTo>
                  <a:lnTo>
                    <a:pt x="837" y="0"/>
                  </a:lnTo>
                  <a:lnTo>
                    <a:pt x="688" y="144"/>
                  </a:lnTo>
                  <a:lnTo>
                    <a:pt x="550" y="300"/>
                  </a:lnTo>
                  <a:lnTo>
                    <a:pt x="425" y="462"/>
                  </a:lnTo>
                  <a:lnTo>
                    <a:pt x="311" y="629"/>
                  </a:lnTo>
                  <a:lnTo>
                    <a:pt x="215" y="803"/>
                  </a:lnTo>
                  <a:lnTo>
                    <a:pt x="132" y="983"/>
                  </a:lnTo>
                  <a:lnTo>
                    <a:pt x="60" y="1169"/>
                  </a:lnTo>
                  <a:lnTo>
                    <a:pt x="0" y="1361"/>
                  </a:lnTo>
                  <a:lnTo>
                    <a:pt x="0" y="1361"/>
                  </a:lnTo>
                  <a:close/>
                </a:path>
              </a:pathLst>
            </a:custGeom>
            <a:gradFill rotWithShape="0">
              <a:gsLst>
                <a:gs pos="0">
                  <a:schemeClr val="bg1"/>
                </a:gs>
                <a:gs pos="100000">
                  <a:schemeClr val="bg1">
                    <a:gamma/>
                    <a:shade val="94118"/>
                    <a:invGamma/>
                  </a:schemeClr>
                </a:gs>
              </a:gsLst>
              <a:lin ang="5400000" scaled="1"/>
            </a:gradFill>
            <a:ln w="9525">
              <a:noFill/>
              <a:round/>
              <a:headEnd/>
              <a:tailEnd/>
            </a:ln>
          </p:spPr>
          <p:txBody>
            <a:bodyPr/>
            <a:lstStyle/>
            <a:p>
              <a:pPr>
                <a:defRPr/>
              </a:pPr>
              <a:endParaRPr lang="ru-RU"/>
            </a:p>
          </p:txBody>
        </p:sp>
        <p:sp>
          <p:nvSpPr>
            <p:cNvPr id="59418" name="Freeform 26"/>
            <p:cNvSpPr>
              <a:spLocks/>
            </p:cNvSpPr>
            <p:nvPr/>
          </p:nvSpPr>
          <p:spPr bwMode="hidden">
            <a:xfrm>
              <a:off x="6" y="0"/>
              <a:ext cx="588" cy="599"/>
            </a:xfrm>
            <a:custGeom>
              <a:avLst/>
              <a:gdLst/>
              <a:ahLst/>
              <a:cxnLst>
                <a:cxn ang="0">
                  <a:pos x="586" y="0"/>
                </a:cxn>
                <a:cxn ang="0">
                  <a:pos x="568" y="0"/>
                </a:cxn>
                <a:cxn ang="0">
                  <a:pos x="407" y="132"/>
                </a:cxn>
                <a:cxn ang="0">
                  <a:pos x="257" y="270"/>
                </a:cxn>
                <a:cxn ang="0">
                  <a:pos x="120" y="420"/>
                </a:cxn>
                <a:cxn ang="0">
                  <a:pos x="0" y="575"/>
                </a:cxn>
                <a:cxn ang="0">
                  <a:pos x="0" y="599"/>
                </a:cxn>
                <a:cxn ang="0">
                  <a:pos x="120" y="432"/>
                </a:cxn>
                <a:cxn ang="0">
                  <a:pos x="257" y="282"/>
                </a:cxn>
                <a:cxn ang="0">
                  <a:pos x="413" y="138"/>
                </a:cxn>
                <a:cxn ang="0">
                  <a:pos x="586" y="0"/>
                </a:cxn>
                <a:cxn ang="0">
                  <a:pos x="586" y="0"/>
                </a:cxn>
              </a:cxnLst>
              <a:rect l="0" t="0" r="r" b="b"/>
              <a:pathLst>
                <a:path w="586" h="599">
                  <a:moveTo>
                    <a:pt x="586" y="0"/>
                  </a:moveTo>
                  <a:lnTo>
                    <a:pt x="568" y="0"/>
                  </a:lnTo>
                  <a:lnTo>
                    <a:pt x="407" y="132"/>
                  </a:lnTo>
                  <a:lnTo>
                    <a:pt x="257" y="270"/>
                  </a:lnTo>
                  <a:lnTo>
                    <a:pt x="120" y="420"/>
                  </a:lnTo>
                  <a:lnTo>
                    <a:pt x="0" y="575"/>
                  </a:lnTo>
                  <a:lnTo>
                    <a:pt x="0" y="599"/>
                  </a:lnTo>
                  <a:lnTo>
                    <a:pt x="120" y="432"/>
                  </a:lnTo>
                  <a:lnTo>
                    <a:pt x="257" y="282"/>
                  </a:lnTo>
                  <a:lnTo>
                    <a:pt x="413" y="138"/>
                  </a:lnTo>
                  <a:lnTo>
                    <a:pt x="586" y="0"/>
                  </a:lnTo>
                  <a:lnTo>
                    <a:pt x="586" y="0"/>
                  </a:lnTo>
                  <a:close/>
                </a:path>
              </a:pathLst>
            </a:custGeom>
            <a:solidFill>
              <a:schemeClr val="bg1"/>
            </a:solidFill>
            <a:ln w="9525">
              <a:noFill/>
              <a:round/>
              <a:headEnd/>
              <a:tailEnd/>
            </a:ln>
          </p:spPr>
          <p:txBody>
            <a:bodyPr/>
            <a:lstStyle/>
            <a:p>
              <a:pPr>
                <a:defRPr/>
              </a:pPr>
              <a:endParaRPr lang="ru-RU"/>
            </a:p>
          </p:txBody>
        </p:sp>
        <p:sp>
          <p:nvSpPr>
            <p:cNvPr id="59419" name="Freeform 27"/>
            <p:cNvSpPr>
              <a:spLocks/>
            </p:cNvSpPr>
            <p:nvPr/>
          </p:nvSpPr>
          <p:spPr bwMode="hidden">
            <a:xfrm>
              <a:off x="6" y="0"/>
              <a:ext cx="270" cy="252"/>
            </a:xfrm>
            <a:custGeom>
              <a:avLst/>
              <a:gdLst/>
              <a:ahLst/>
              <a:cxnLst>
                <a:cxn ang="0">
                  <a:pos x="269" y="0"/>
                </a:cxn>
                <a:cxn ang="0">
                  <a:pos x="251" y="0"/>
                </a:cxn>
                <a:cxn ang="0">
                  <a:pos x="120" y="114"/>
                </a:cxn>
                <a:cxn ang="0">
                  <a:pos x="60" y="174"/>
                </a:cxn>
                <a:cxn ang="0">
                  <a:pos x="0" y="234"/>
                </a:cxn>
                <a:cxn ang="0">
                  <a:pos x="0" y="252"/>
                </a:cxn>
                <a:cxn ang="0">
                  <a:pos x="126" y="120"/>
                </a:cxn>
                <a:cxn ang="0">
                  <a:pos x="269" y="0"/>
                </a:cxn>
                <a:cxn ang="0">
                  <a:pos x="269" y="0"/>
                </a:cxn>
              </a:cxnLst>
              <a:rect l="0" t="0" r="r" b="b"/>
              <a:pathLst>
                <a:path w="269" h="252">
                  <a:moveTo>
                    <a:pt x="269" y="0"/>
                  </a:moveTo>
                  <a:lnTo>
                    <a:pt x="251" y="0"/>
                  </a:lnTo>
                  <a:lnTo>
                    <a:pt x="120" y="114"/>
                  </a:lnTo>
                  <a:lnTo>
                    <a:pt x="60" y="174"/>
                  </a:lnTo>
                  <a:lnTo>
                    <a:pt x="0" y="234"/>
                  </a:lnTo>
                  <a:lnTo>
                    <a:pt x="0" y="252"/>
                  </a:lnTo>
                  <a:lnTo>
                    <a:pt x="126" y="120"/>
                  </a:lnTo>
                  <a:lnTo>
                    <a:pt x="269" y="0"/>
                  </a:lnTo>
                  <a:lnTo>
                    <a:pt x="269" y="0"/>
                  </a:lnTo>
                  <a:close/>
                </a:path>
              </a:pathLst>
            </a:custGeom>
            <a:solidFill>
              <a:schemeClr val="bg1"/>
            </a:solidFill>
            <a:ln w="9525">
              <a:noFill/>
              <a:round/>
              <a:headEnd/>
              <a:tailEnd/>
            </a:ln>
          </p:spPr>
          <p:txBody>
            <a:bodyPr/>
            <a:lstStyle/>
            <a:p>
              <a:pPr>
                <a:defRPr/>
              </a:pPr>
              <a:endParaRPr lang="ru-RU"/>
            </a:p>
          </p:txBody>
        </p:sp>
        <p:sp>
          <p:nvSpPr>
            <p:cNvPr id="59420" name="Line 28"/>
            <p:cNvSpPr>
              <a:spLocks noChangeShapeType="1"/>
            </p:cNvSpPr>
            <p:nvPr/>
          </p:nvSpPr>
          <p:spPr bwMode="hidden">
            <a:xfrm>
              <a:off x="1" y="2749"/>
              <a:ext cx="5758" cy="0"/>
            </a:xfrm>
            <a:prstGeom prst="line">
              <a:avLst/>
            </a:prstGeom>
            <a:noFill/>
            <a:ln w="15875">
              <a:solidFill>
                <a:schemeClr val="bg1"/>
              </a:solidFill>
              <a:round/>
              <a:headEnd/>
              <a:tailEnd/>
            </a:ln>
            <a:effectLst/>
          </p:spPr>
          <p:txBody>
            <a:bodyPr/>
            <a:lstStyle/>
            <a:p>
              <a:pPr>
                <a:defRPr/>
              </a:pPr>
              <a:endParaRPr lang="ru-RU"/>
            </a:p>
          </p:txBody>
        </p:sp>
        <p:sp>
          <p:nvSpPr>
            <p:cNvPr id="59421" name="Line 29"/>
            <p:cNvSpPr>
              <a:spLocks noChangeShapeType="1"/>
            </p:cNvSpPr>
            <p:nvPr/>
          </p:nvSpPr>
          <p:spPr bwMode="hidden">
            <a:xfrm>
              <a:off x="1" y="2356"/>
              <a:ext cx="5758" cy="0"/>
            </a:xfrm>
            <a:prstGeom prst="line">
              <a:avLst/>
            </a:prstGeom>
            <a:noFill/>
            <a:ln w="15875">
              <a:solidFill>
                <a:schemeClr val="bg1"/>
              </a:solidFill>
              <a:round/>
              <a:headEnd/>
              <a:tailEnd/>
            </a:ln>
            <a:effectLst/>
          </p:spPr>
          <p:txBody>
            <a:bodyPr/>
            <a:lstStyle/>
            <a:p>
              <a:pPr>
                <a:defRPr/>
              </a:pPr>
              <a:endParaRPr lang="ru-RU"/>
            </a:p>
          </p:txBody>
        </p:sp>
        <p:sp>
          <p:nvSpPr>
            <p:cNvPr id="59422" name="Line 30"/>
            <p:cNvSpPr>
              <a:spLocks noChangeShapeType="1"/>
            </p:cNvSpPr>
            <p:nvPr/>
          </p:nvSpPr>
          <p:spPr bwMode="hidden">
            <a:xfrm>
              <a:off x="1" y="3142"/>
              <a:ext cx="5758" cy="0"/>
            </a:xfrm>
            <a:prstGeom prst="line">
              <a:avLst/>
            </a:prstGeom>
            <a:noFill/>
            <a:ln w="15875">
              <a:solidFill>
                <a:schemeClr val="bg2"/>
              </a:solidFill>
              <a:round/>
              <a:headEnd/>
              <a:tailEnd/>
            </a:ln>
            <a:effectLst/>
          </p:spPr>
          <p:txBody>
            <a:bodyPr/>
            <a:lstStyle/>
            <a:p>
              <a:pPr>
                <a:defRPr/>
              </a:pPr>
              <a:endParaRPr lang="ru-RU"/>
            </a:p>
          </p:txBody>
        </p:sp>
        <p:grpSp>
          <p:nvGrpSpPr>
            <p:cNvPr id="9239" name="Group 31"/>
            <p:cNvGrpSpPr>
              <a:grpSpLocks/>
            </p:cNvGrpSpPr>
            <p:nvPr/>
          </p:nvGrpSpPr>
          <p:grpSpPr bwMode="auto">
            <a:xfrm>
              <a:off x="1" y="392"/>
              <a:ext cx="5758" cy="1571"/>
              <a:chOff x="1" y="392"/>
              <a:chExt cx="5758" cy="1571"/>
            </a:xfrm>
          </p:grpSpPr>
          <p:sp>
            <p:nvSpPr>
              <p:cNvPr id="59424" name="Line 32"/>
              <p:cNvSpPr>
                <a:spLocks noChangeShapeType="1"/>
              </p:cNvSpPr>
              <p:nvPr userDrawn="1"/>
            </p:nvSpPr>
            <p:spPr bwMode="hidden">
              <a:xfrm>
                <a:off x="1" y="784"/>
                <a:ext cx="5758" cy="0"/>
              </a:xfrm>
              <a:prstGeom prst="line">
                <a:avLst/>
              </a:prstGeom>
              <a:noFill/>
              <a:ln w="15875">
                <a:solidFill>
                  <a:schemeClr val="bg1"/>
                </a:solidFill>
                <a:round/>
                <a:headEnd/>
                <a:tailEnd/>
              </a:ln>
              <a:effectLst/>
            </p:spPr>
            <p:txBody>
              <a:bodyPr/>
              <a:lstStyle/>
              <a:p>
                <a:pPr>
                  <a:defRPr/>
                </a:pPr>
                <a:endParaRPr lang="ru-RU"/>
              </a:p>
            </p:txBody>
          </p:sp>
          <p:sp>
            <p:nvSpPr>
              <p:cNvPr id="59425" name="Line 33"/>
              <p:cNvSpPr>
                <a:spLocks noChangeShapeType="1"/>
              </p:cNvSpPr>
              <p:nvPr userDrawn="1"/>
            </p:nvSpPr>
            <p:spPr bwMode="hidden">
              <a:xfrm>
                <a:off x="1" y="1963"/>
                <a:ext cx="5758" cy="0"/>
              </a:xfrm>
              <a:prstGeom prst="line">
                <a:avLst/>
              </a:prstGeom>
              <a:noFill/>
              <a:ln w="15875">
                <a:solidFill>
                  <a:schemeClr val="bg1"/>
                </a:solidFill>
                <a:round/>
                <a:headEnd/>
                <a:tailEnd/>
              </a:ln>
              <a:effectLst/>
            </p:spPr>
            <p:txBody>
              <a:bodyPr/>
              <a:lstStyle/>
              <a:p>
                <a:pPr>
                  <a:defRPr/>
                </a:pPr>
                <a:endParaRPr lang="ru-RU"/>
              </a:p>
            </p:txBody>
          </p:sp>
          <p:sp>
            <p:nvSpPr>
              <p:cNvPr id="59426" name="Line 34"/>
              <p:cNvSpPr>
                <a:spLocks noChangeShapeType="1"/>
              </p:cNvSpPr>
              <p:nvPr userDrawn="1"/>
            </p:nvSpPr>
            <p:spPr bwMode="hidden">
              <a:xfrm>
                <a:off x="1" y="1570"/>
                <a:ext cx="5758" cy="0"/>
              </a:xfrm>
              <a:prstGeom prst="line">
                <a:avLst/>
              </a:prstGeom>
              <a:noFill/>
              <a:ln w="15875">
                <a:solidFill>
                  <a:schemeClr val="bg1"/>
                </a:solidFill>
                <a:round/>
                <a:headEnd/>
                <a:tailEnd/>
              </a:ln>
              <a:effectLst/>
            </p:spPr>
            <p:txBody>
              <a:bodyPr/>
              <a:lstStyle/>
              <a:p>
                <a:pPr>
                  <a:defRPr/>
                </a:pPr>
                <a:endParaRPr lang="ru-RU"/>
              </a:p>
            </p:txBody>
          </p:sp>
          <p:sp>
            <p:nvSpPr>
              <p:cNvPr id="59427" name="Line 35"/>
              <p:cNvSpPr>
                <a:spLocks noChangeShapeType="1"/>
              </p:cNvSpPr>
              <p:nvPr userDrawn="1"/>
            </p:nvSpPr>
            <p:spPr bwMode="hidden">
              <a:xfrm>
                <a:off x="1" y="1177"/>
                <a:ext cx="5758" cy="0"/>
              </a:xfrm>
              <a:prstGeom prst="line">
                <a:avLst/>
              </a:prstGeom>
              <a:noFill/>
              <a:ln w="15875">
                <a:solidFill>
                  <a:schemeClr val="bg1"/>
                </a:solidFill>
                <a:round/>
                <a:headEnd/>
                <a:tailEnd/>
              </a:ln>
              <a:effectLst/>
            </p:spPr>
            <p:txBody>
              <a:bodyPr/>
              <a:lstStyle/>
              <a:p>
                <a:pPr>
                  <a:defRPr/>
                </a:pPr>
                <a:endParaRPr lang="ru-RU"/>
              </a:p>
            </p:txBody>
          </p:sp>
          <p:sp>
            <p:nvSpPr>
              <p:cNvPr id="59428" name="Line 36"/>
              <p:cNvSpPr>
                <a:spLocks noChangeShapeType="1"/>
              </p:cNvSpPr>
              <p:nvPr userDrawn="1"/>
            </p:nvSpPr>
            <p:spPr bwMode="hidden">
              <a:xfrm>
                <a:off x="1" y="392"/>
                <a:ext cx="5758" cy="0"/>
              </a:xfrm>
              <a:prstGeom prst="line">
                <a:avLst/>
              </a:prstGeom>
              <a:noFill/>
              <a:ln w="15875">
                <a:solidFill>
                  <a:schemeClr val="bg1"/>
                </a:solidFill>
                <a:round/>
                <a:headEnd/>
                <a:tailEnd/>
              </a:ln>
              <a:effectLst/>
            </p:spPr>
            <p:txBody>
              <a:bodyPr/>
              <a:lstStyle/>
              <a:p>
                <a:pPr>
                  <a:defRPr/>
                </a:pPr>
                <a:endParaRPr lang="ru-RU"/>
              </a:p>
            </p:txBody>
          </p:sp>
        </p:grpSp>
        <p:sp>
          <p:nvSpPr>
            <p:cNvPr id="59429" name="Line 37"/>
            <p:cNvSpPr>
              <a:spLocks noChangeShapeType="1"/>
            </p:cNvSpPr>
            <p:nvPr/>
          </p:nvSpPr>
          <p:spPr bwMode="hidden">
            <a:xfrm>
              <a:off x="1" y="3928"/>
              <a:ext cx="5758" cy="0"/>
            </a:xfrm>
            <a:prstGeom prst="line">
              <a:avLst/>
            </a:prstGeom>
            <a:noFill/>
            <a:ln w="15875">
              <a:solidFill>
                <a:schemeClr val="bg2"/>
              </a:solidFill>
              <a:round/>
              <a:headEnd/>
              <a:tailEnd/>
            </a:ln>
            <a:effectLst/>
          </p:spPr>
          <p:txBody>
            <a:bodyPr/>
            <a:lstStyle/>
            <a:p>
              <a:pPr>
                <a:defRPr/>
              </a:pPr>
              <a:endParaRPr lang="ru-RU"/>
            </a:p>
          </p:txBody>
        </p:sp>
        <p:sp>
          <p:nvSpPr>
            <p:cNvPr id="59430" name="Line 38"/>
            <p:cNvSpPr>
              <a:spLocks noChangeShapeType="1"/>
            </p:cNvSpPr>
            <p:nvPr/>
          </p:nvSpPr>
          <p:spPr bwMode="hidden">
            <a:xfrm>
              <a:off x="1" y="3535"/>
              <a:ext cx="5758" cy="0"/>
            </a:xfrm>
            <a:prstGeom prst="line">
              <a:avLst/>
            </a:prstGeom>
            <a:noFill/>
            <a:ln w="15875">
              <a:solidFill>
                <a:schemeClr val="bg2"/>
              </a:solidFill>
              <a:round/>
              <a:headEnd/>
              <a:tailEnd/>
            </a:ln>
            <a:effectLst/>
          </p:spPr>
          <p:txBody>
            <a:bodyPr/>
            <a:lstStyle/>
            <a:p>
              <a:pPr>
                <a:defRPr/>
              </a:pPr>
              <a:endParaRPr lang="ru-RU"/>
            </a:p>
          </p:txBody>
        </p:sp>
      </p:grpSp>
      <p:sp>
        <p:nvSpPr>
          <p:cNvPr id="59431" name="Rectangle 39"/>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59432" name="Rectangle 40"/>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smtClean="0">
                <a:effectLst>
                  <a:outerShdw blurRad="38100" dist="38100" dir="2700000" algn="tl">
                    <a:srgbClr val="FFFFFF"/>
                  </a:outerShdw>
                </a:effectLst>
                <a:latin typeface="+mn-lt"/>
              </a:defRPr>
            </a:lvl1pPr>
          </a:lstStyle>
          <a:p>
            <a:pPr>
              <a:defRPr/>
            </a:pPr>
            <a:endParaRPr lang="ru-RU"/>
          </a:p>
        </p:txBody>
      </p:sp>
      <p:sp>
        <p:nvSpPr>
          <p:cNvPr id="59433" name="Rectangle 41"/>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smtClean="0">
                <a:effectLst>
                  <a:outerShdw blurRad="38100" dist="38100" dir="2700000" algn="tl">
                    <a:srgbClr val="FFFFFF"/>
                  </a:outerShdw>
                </a:effectLst>
                <a:latin typeface="+mn-lt"/>
              </a:defRPr>
            </a:lvl1pPr>
          </a:lstStyle>
          <a:p>
            <a:pPr>
              <a:defRPr/>
            </a:pPr>
            <a:endParaRPr lang="ru-RU"/>
          </a:p>
        </p:txBody>
      </p:sp>
      <p:sp>
        <p:nvSpPr>
          <p:cNvPr id="59434" name="Rectangle 42"/>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smtClean="0">
                <a:effectLst>
                  <a:outerShdw blurRad="38100" dist="38100" dir="2700000" algn="tl">
                    <a:srgbClr val="FFFFFF"/>
                  </a:outerShdw>
                </a:effectLst>
                <a:latin typeface="+mn-lt"/>
              </a:defRPr>
            </a:lvl1pPr>
          </a:lstStyle>
          <a:p>
            <a:pPr>
              <a:defRPr/>
            </a:pPr>
            <a:fld id="{7C42B645-09E8-4F9E-B9AB-8227CF063DA3}" type="slidenum">
              <a:rPr lang="ru-RU"/>
              <a:pPr>
                <a:defRPr/>
              </a:pPr>
              <a:t>‹#›</a:t>
            </a:fld>
            <a:endParaRPr lang="ru-RU"/>
          </a:p>
        </p:txBody>
      </p:sp>
      <p:sp>
        <p:nvSpPr>
          <p:cNvPr id="59435" name="Rectangle 43"/>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lt1" tx1="dk1" bg2="lt2" tx2="dk2" accent1="accent1" accent2="accent2" accent3="accent3" accent4="accent4" accent5="accent5" accent6="accent6" hlink="hlink" folHlink="folHlink"/>
  <p:sldLayoutIdLst>
    <p:sldLayoutId id="2147483730"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60000"/>
        <a:buFont typeface="Wingdings" pitchFamily="2" charset="2"/>
        <a:buChar char="n"/>
        <a:defRPr sz="3200">
          <a:solidFill>
            <a:schemeClr val="tx1"/>
          </a:solidFill>
          <a:effectLst>
            <a:outerShdw blurRad="38100" dist="38100" dir="2700000" algn="tl">
              <a:srgbClr val="FFFFFF"/>
            </a:outerShdw>
          </a:effectLst>
          <a:latin typeface="+mn-lt"/>
          <a:ea typeface="+mn-ea"/>
          <a:cs typeface="+mn-cs"/>
        </a:defRPr>
      </a:lvl1pPr>
      <a:lvl2pPr marL="742950" indent="-285750" algn="l" rtl="0" eaLnBrk="0" fontAlgn="base" hangingPunct="0">
        <a:spcBef>
          <a:spcPct val="20000"/>
        </a:spcBef>
        <a:spcAft>
          <a:spcPct val="0"/>
        </a:spcAft>
        <a:buClr>
          <a:schemeClr val="tx1"/>
        </a:buClr>
        <a:buChar char="•"/>
        <a:defRPr sz="2800">
          <a:solidFill>
            <a:schemeClr val="tx1"/>
          </a:solidFill>
          <a:effectLst>
            <a:outerShdw blurRad="38100" dist="38100" dir="2700000" algn="tl">
              <a:srgbClr val="FFFFFF"/>
            </a:outerShdw>
          </a:effectLst>
          <a:latin typeface="+mn-lt"/>
        </a:defRPr>
      </a:lvl2pPr>
      <a:lvl3pPr marL="1143000" indent="-228600" algn="l" rtl="0" eaLnBrk="0" fontAlgn="base" hangingPunct="0">
        <a:spcBef>
          <a:spcPct val="20000"/>
        </a:spcBef>
        <a:spcAft>
          <a:spcPct val="0"/>
        </a:spcAft>
        <a:buClr>
          <a:schemeClr val="accent2"/>
        </a:buClr>
        <a:buSzPct val="60000"/>
        <a:buFont typeface="Wingdings" pitchFamily="2" charset="2"/>
        <a:buChar char="n"/>
        <a:defRPr sz="2400">
          <a:solidFill>
            <a:schemeClr val="tx1"/>
          </a:solidFill>
          <a:effectLst>
            <a:outerShdw blurRad="38100" dist="38100" dir="2700000" algn="tl">
              <a:srgbClr val="FFFFFF"/>
            </a:outerShdw>
          </a:effectLst>
          <a:latin typeface="+mn-lt"/>
        </a:defRPr>
      </a:lvl3pPr>
      <a:lvl4pPr marL="1600200" indent="-228600" algn="l" rtl="0" eaLnBrk="0" fontAlgn="base" hangingPunct="0">
        <a:spcBef>
          <a:spcPct val="20000"/>
        </a:spcBef>
        <a:spcAft>
          <a:spcPct val="0"/>
        </a:spcAft>
        <a:buClr>
          <a:schemeClr val="tx2"/>
        </a:buClr>
        <a:buChar char="•"/>
        <a:defRPr sz="2000">
          <a:solidFill>
            <a:schemeClr val="tx1"/>
          </a:solidFill>
          <a:effectLst>
            <a:outerShdw blurRad="38100" dist="38100" dir="2700000" algn="tl">
              <a:srgbClr val="FFFFFF"/>
            </a:outerShdw>
          </a:effectLst>
          <a:latin typeface="+mn-lt"/>
        </a:defRPr>
      </a:lvl4pPr>
      <a:lvl5pPr marL="2057400" indent="-228600" algn="l" rtl="0" eaLnBrk="0" fontAlgn="base" hangingPunct="0">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5pPr>
      <a:lvl6pPr marL="25146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6pPr>
      <a:lvl7pPr marL="29718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7pPr>
      <a:lvl8pPr marL="34290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8pPr>
      <a:lvl9pPr marL="3886200" indent="-228600" algn="l" rtl="0" fontAlgn="base">
        <a:spcBef>
          <a:spcPct val="20000"/>
        </a:spcBef>
        <a:spcAft>
          <a:spcPct val="0"/>
        </a:spcAft>
        <a:buClr>
          <a:schemeClr val="folHlink"/>
        </a:buClr>
        <a:buSzPct val="60000"/>
        <a:buFont typeface="Wingdings" pitchFamily="2" charset="2"/>
        <a:buChar char="n"/>
        <a:defRPr sz="2000">
          <a:solidFill>
            <a:schemeClr val="tx1"/>
          </a:solidFill>
          <a:effectLst>
            <a:outerShdw blurRad="38100" dist="38100" dir="2700000" algn="tl">
              <a:srgbClr val="FFFFFF"/>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10242" name="Group 2"/>
          <p:cNvGrpSpPr>
            <a:grpSpLocks/>
          </p:cNvGrpSpPr>
          <p:nvPr/>
        </p:nvGrpSpPr>
        <p:grpSpPr bwMode="auto">
          <a:xfrm>
            <a:off x="0" y="0"/>
            <a:ext cx="9144000" cy="6858000"/>
            <a:chOff x="0" y="0"/>
            <a:chExt cx="5760" cy="4320"/>
          </a:xfrm>
        </p:grpSpPr>
        <p:sp>
          <p:nvSpPr>
            <p:cNvPr id="61443"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ru-RU"/>
            </a:p>
          </p:txBody>
        </p:sp>
        <p:sp>
          <p:nvSpPr>
            <p:cNvPr id="61444"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ru-RU"/>
            </a:p>
          </p:txBody>
        </p:sp>
      </p:grpSp>
      <p:sp>
        <p:nvSpPr>
          <p:cNvPr id="61445"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ru-RU"/>
          </a:p>
        </p:txBody>
      </p:sp>
      <p:grpSp>
        <p:nvGrpSpPr>
          <p:cNvPr id="10244" name="Group 6"/>
          <p:cNvGrpSpPr>
            <a:grpSpLocks/>
          </p:cNvGrpSpPr>
          <p:nvPr/>
        </p:nvGrpSpPr>
        <p:grpSpPr bwMode="auto">
          <a:xfrm>
            <a:off x="0" y="6019800"/>
            <a:ext cx="7848600" cy="857250"/>
            <a:chOff x="0" y="3792"/>
            <a:chExt cx="4944" cy="540"/>
          </a:xfrm>
        </p:grpSpPr>
        <p:sp>
          <p:nvSpPr>
            <p:cNvPr id="61447"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ru-RU"/>
            </a:p>
          </p:txBody>
        </p:sp>
        <p:grpSp>
          <p:nvGrpSpPr>
            <p:cNvPr id="10258" name="Group 8"/>
            <p:cNvGrpSpPr>
              <a:grpSpLocks/>
            </p:cNvGrpSpPr>
            <p:nvPr userDrawn="1"/>
          </p:nvGrpSpPr>
          <p:grpSpPr bwMode="auto">
            <a:xfrm>
              <a:off x="2486" y="3792"/>
              <a:ext cx="2458" cy="540"/>
              <a:chOff x="2486" y="3792"/>
              <a:chExt cx="2458" cy="540"/>
            </a:xfrm>
          </p:grpSpPr>
          <p:sp>
            <p:nvSpPr>
              <p:cNvPr id="61449"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ru-RU"/>
              </a:p>
            </p:txBody>
          </p:sp>
          <p:sp>
            <p:nvSpPr>
              <p:cNvPr id="61450"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ru-RU"/>
              </a:p>
            </p:txBody>
          </p:sp>
          <p:sp>
            <p:nvSpPr>
              <p:cNvPr id="61451"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ru-RU"/>
              </a:p>
            </p:txBody>
          </p:sp>
          <p:sp>
            <p:nvSpPr>
              <p:cNvPr id="61452"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ru-RU"/>
              </a:p>
            </p:txBody>
          </p:sp>
          <p:sp>
            <p:nvSpPr>
              <p:cNvPr id="61453"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ru-RU"/>
              </a:p>
            </p:txBody>
          </p:sp>
        </p:grpSp>
        <p:sp>
          <p:nvSpPr>
            <p:cNvPr id="61454"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ru-RU"/>
            </a:p>
          </p:txBody>
        </p:sp>
      </p:grpSp>
      <p:grpSp>
        <p:nvGrpSpPr>
          <p:cNvPr id="10245" name="Group 15"/>
          <p:cNvGrpSpPr>
            <a:grpSpLocks/>
          </p:cNvGrpSpPr>
          <p:nvPr/>
        </p:nvGrpSpPr>
        <p:grpSpPr bwMode="auto">
          <a:xfrm>
            <a:off x="627063" y="6021388"/>
            <a:ext cx="5684837" cy="849312"/>
            <a:chOff x="395" y="3793"/>
            <a:chExt cx="3581" cy="535"/>
          </a:xfrm>
        </p:grpSpPr>
        <p:sp>
          <p:nvSpPr>
            <p:cNvPr id="61456"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ru-RU"/>
            </a:p>
          </p:txBody>
        </p:sp>
        <p:sp>
          <p:nvSpPr>
            <p:cNvPr id="61457"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ru-RU"/>
            </a:p>
          </p:txBody>
        </p:sp>
        <p:sp>
          <p:nvSpPr>
            <p:cNvPr id="61458"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ru-RU"/>
            </a:p>
          </p:txBody>
        </p:sp>
        <p:sp>
          <p:nvSpPr>
            <p:cNvPr id="61459"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ru-RU"/>
            </a:p>
          </p:txBody>
        </p:sp>
        <p:sp>
          <p:nvSpPr>
            <p:cNvPr id="61460"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ru-RU"/>
            </a:p>
          </p:txBody>
        </p:sp>
        <p:sp>
          <p:nvSpPr>
            <p:cNvPr id="61461"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ru-RU"/>
            </a:p>
          </p:txBody>
        </p:sp>
      </p:grpSp>
      <p:sp>
        <p:nvSpPr>
          <p:cNvPr id="61462"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47"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61464"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defRPr>
            </a:lvl1pPr>
          </a:lstStyle>
          <a:p>
            <a:pPr>
              <a:defRPr/>
            </a:pPr>
            <a:endParaRPr lang="ru-RU"/>
          </a:p>
        </p:txBody>
      </p:sp>
      <p:sp>
        <p:nvSpPr>
          <p:cNvPr id="61465"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defRPr>
            </a:lvl1pPr>
          </a:lstStyle>
          <a:p>
            <a:pPr>
              <a:defRPr/>
            </a:pPr>
            <a:endParaRPr lang="ru-RU"/>
          </a:p>
        </p:txBody>
      </p:sp>
      <p:sp>
        <p:nvSpPr>
          <p:cNvPr id="61466"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defRPr>
            </a:lvl1pPr>
          </a:lstStyle>
          <a:p>
            <a:pPr>
              <a:defRPr/>
            </a:pPr>
            <a:fld id="{00D57389-5165-42F1-9CA1-3E62F3F1E549}" type="slidenum">
              <a:rPr lang="ru-RU"/>
              <a:pPr>
                <a:defRPr/>
              </a:pPr>
              <a:t>‹#›</a:t>
            </a:fld>
            <a:endParaRPr lang="ru-RU"/>
          </a:p>
        </p:txBody>
      </p:sp>
    </p:spTree>
  </p:cSld>
  <p:clrMap bg1="dk2" tx1="lt1" bg2="dk1" tx2="lt2" accent1="accent1" accent2="accent2" accent3="accent3" accent4="accent4" accent5="accent5" accent6="accent6" hlink="hlink" folHlink="folHlink"/>
  <p:sldLayoutIdLst>
    <p:sldLayoutId id="2147483731"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 id="2147483719" r:id="rId12"/>
  </p:sldLayoutIdLst>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lr>
          <a:schemeClr val="tx2"/>
        </a:buClr>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lr>
          <a:schemeClr val="tx2"/>
        </a:buClr>
        <a:buChar char="•"/>
        <a:defRPr sz="2000">
          <a:solidFill>
            <a:schemeClr val="tx1"/>
          </a:solidFill>
          <a:latin typeface="+mn-lt"/>
        </a:defRPr>
      </a:lvl5pPr>
      <a:lvl6pPr marL="2514600" indent="-228600" algn="l" rtl="0" fontAlgn="base">
        <a:spcBef>
          <a:spcPct val="20000"/>
        </a:spcBef>
        <a:spcAft>
          <a:spcPct val="0"/>
        </a:spcAft>
        <a:buClr>
          <a:schemeClr val="tx2"/>
        </a:buClr>
        <a:buChar char="•"/>
        <a:defRPr sz="2000">
          <a:solidFill>
            <a:schemeClr val="tx1"/>
          </a:solidFill>
          <a:latin typeface="+mn-lt"/>
        </a:defRPr>
      </a:lvl6pPr>
      <a:lvl7pPr marL="2971800" indent="-228600" algn="l" rtl="0" fontAlgn="base">
        <a:spcBef>
          <a:spcPct val="20000"/>
        </a:spcBef>
        <a:spcAft>
          <a:spcPct val="0"/>
        </a:spcAft>
        <a:buClr>
          <a:schemeClr val="tx2"/>
        </a:buClr>
        <a:buChar char="•"/>
        <a:defRPr sz="2000">
          <a:solidFill>
            <a:schemeClr val="tx1"/>
          </a:solidFill>
          <a:latin typeface="+mn-lt"/>
        </a:defRPr>
      </a:lvl7pPr>
      <a:lvl8pPr marL="3429000" indent="-228600" algn="l" rtl="0" fontAlgn="base">
        <a:spcBef>
          <a:spcPct val="20000"/>
        </a:spcBef>
        <a:spcAft>
          <a:spcPct val="0"/>
        </a:spcAft>
        <a:buClr>
          <a:schemeClr val="tx2"/>
        </a:buClr>
        <a:buChar char="•"/>
        <a:defRPr sz="2000">
          <a:solidFill>
            <a:schemeClr val="tx1"/>
          </a:solidFill>
          <a:latin typeface="+mn-lt"/>
        </a:defRPr>
      </a:lvl8pPr>
      <a:lvl9pPr marL="3886200" indent="-228600" algn="l" rtl="0" fontAlgn="base">
        <a:spcBef>
          <a:spcPct val="20000"/>
        </a:spcBef>
        <a:spcAft>
          <a:spcPct val="0"/>
        </a:spcAft>
        <a:buClr>
          <a:schemeClr val="tx2"/>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bg1">
                <a:gamma/>
                <a:tint val="63529"/>
                <a:invGamma/>
              </a:schemeClr>
            </a:gs>
          </a:gsLst>
          <a:lin ang="5400000" scaled="1"/>
        </a:gradFill>
        <a:effectLst/>
      </p:bgPr>
    </p:bg>
    <p:spTree>
      <p:nvGrpSpPr>
        <p:cNvPr id="1" name=""/>
        <p:cNvGrpSpPr/>
        <p:nvPr/>
      </p:nvGrpSpPr>
      <p:grpSpPr>
        <a:xfrm>
          <a:off x="0" y="0"/>
          <a:ext cx="0" cy="0"/>
          <a:chOff x="0" y="0"/>
          <a:chExt cx="0" cy="0"/>
        </a:xfrm>
      </p:grpSpPr>
      <p:grpSp>
        <p:nvGrpSpPr>
          <p:cNvPr id="11266" name="Group 2"/>
          <p:cNvGrpSpPr>
            <a:grpSpLocks/>
          </p:cNvGrpSpPr>
          <p:nvPr/>
        </p:nvGrpSpPr>
        <p:grpSpPr bwMode="auto">
          <a:xfrm>
            <a:off x="4716463" y="5345113"/>
            <a:ext cx="4427537" cy="1512887"/>
            <a:chOff x="2971" y="3367"/>
            <a:chExt cx="2789" cy="953"/>
          </a:xfrm>
        </p:grpSpPr>
        <p:sp>
          <p:nvSpPr>
            <p:cNvPr id="70659" name="Freeform 3"/>
            <p:cNvSpPr>
              <a:spLocks/>
            </p:cNvSpPr>
            <p:nvPr/>
          </p:nvSpPr>
          <p:spPr bwMode="ltGray">
            <a:xfrm>
              <a:off x="2971" y="3367"/>
              <a:ext cx="2789" cy="953"/>
            </a:xfrm>
            <a:custGeom>
              <a:avLst/>
              <a:gdLst/>
              <a:ahLst/>
              <a:cxnLst>
                <a:cxn ang="0">
                  <a:pos x="2768" y="18"/>
                </a:cxn>
                <a:cxn ang="0">
                  <a:pos x="2678" y="24"/>
                </a:cxn>
                <a:cxn ang="0">
                  <a:pos x="2613" y="102"/>
                </a:cxn>
                <a:cxn ang="0">
                  <a:pos x="2511" y="156"/>
                </a:cxn>
                <a:cxn ang="0">
                  <a:pos x="2505" y="222"/>
                </a:cxn>
                <a:cxn ang="0">
                  <a:pos x="2487" y="246"/>
                </a:cxn>
                <a:cxn ang="0">
                  <a:pos x="2469" y="252"/>
                </a:cxn>
                <a:cxn ang="0">
                  <a:pos x="2397" y="210"/>
                </a:cxn>
                <a:cxn ang="0">
                  <a:pos x="2260" y="192"/>
                </a:cxn>
                <a:cxn ang="0">
                  <a:pos x="2236" y="186"/>
                </a:cxn>
                <a:cxn ang="0">
                  <a:pos x="2218" y="192"/>
                </a:cxn>
                <a:cxn ang="0">
                  <a:pos x="2146" y="228"/>
                </a:cxn>
                <a:cxn ang="0">
                  <a:pos x="2110" y="240"/>
                </a:cxn>
                <a:cxn ang="0">
                  <a:pos x="2086" y="246"/>
                </a:cxn>
                <a:cxn ang="0">
                  <a:pos x="2074" y="258"/>
                </a:cxn>
                <a:cxn ang="0">
                  <a:pos x="2074" y="276"/>
                </a:cxn>
                <a:cxn ang="0">
                  <a:pos x="2051" y="300"/>
                </a:cxn>
                <a:cxn ang="0">
                  <a:pos x="2033" y="312"/>
                </a:cxn>
                <a:cxn ang="0">
                  <a:pos x="2021" y="324"/>
                </a:cxn>
                <a:cxn ang="0">
                  <a:pos x="2009" y="336"/>
                </a:cxn>
                <a:cxn ang="0">
                  <a:pos x="1979" y="342"/>
                </a:cxn>
                <a:cxn ang="0">
                  <a:pos x="1913" y="336"/>
                </a:cxn>
                <a:cxn ang="0">
                  <a:pos x="1877" y="330"/>
                </a:cxn>
                <a:cxn ang="0">
                  <a:pos x="1865" y="342"/>
                </a:cxn>
                <a:cxn ang="0">
                  <a:pos x="1853" y="354"/>
                </a:cxn>
                <a:cxn ang="0">
                  <a:pos x="1823" y="360"/>
                </a:cxn>
                <a:cxn ang="0">
                  <a:pos x="1764" y="342"/>
                </a:cxn>
                <a:cxn ang="0">
                  <a:pos x="1740" y="342"/>
                </a:cxn>
                <a:cxn ang="0">
                  <a:pos x="1716" y="354"/>
                </a:cxn>
                <a:cxn ang="0">
                  <a:pos x="1656" y="425"/>
                </a:cxn>
                <a:cxn ang="0">
                  <a:pos x="1614" y="569"/>
                </a:cxn>
                <a:cxn ang="0">
                  <a:pos x="1614" y="593"/>
                </a:cxn>
                <a:cxn ang="0">
                  <a:pos x="1620" y="641"/>
                </a:cxn>
                <a:cxn ang="0">
                  <a:pos x="1638" y="659"/>
                </a:cxn>
                <a:cxn ang="0">
                  <a:pos x="1632" y="671"/>
                </a:cxn>
                <a:cxn ang="0">
                  <a:pos x="1620" y="683"/>
                </a:cxn>
                <a:cxn ang="0">
                  <a:pos x="1542" y="689"/>
                </a:cxn>
                <a:cxn ang="0">
                  <a:pos x="1465" y="629"/>
                </a:cxn>
                <a:cxn ang="0">
                  <a:pos x="1333" y="587"/>
                </a:cxn>
                <a:cxn ang="0">
                  <a:pos x="1184" y="671"/>
                </a:cxn>
                <a:cxn ang="0">
                  <a:pos x="1016" y="731"/>
                </a:cxn>
                <a:cxn ang="0">
                  <a:pos x="813" y="743"/>
                </a:cxn>
                <a:cxn ang="0">
                  <a:pos x="628" y="701"/>
                </a:cxn>
                <a:cxn ang="0">
                  <a:pos x="568" y="695"/>
                </a:cxn>
                <a:cxn ang="0">
                  <a:pos x="556" y="701"/>
                </a:cxn>
                <a:cxn ang="0">
                  <a:pos x="520" y="731"/>
                </a:cxn>
                <a:cxn ang="0">
                  <a:pos x="436" y="809"/>
                </a:cxn>
                <a:cxn ang="0">
                  <a:pos x="406" y="821"/>
                </a:cxn>
                <a:cxn ang="0">
                  <a:pos x="382" y="821"/>
                </a:cxn>
                <a:cxn ang="0">
                  <a:pos x="335" y="827"/>
                </a:cxn>
                <a:cxn ang="0">
                  <a:pos x="209" y="851"/>
                </a:cxn>
                <a:cxn ang="0">
                  <a:pos x="173" y="857"/>
                </a:cxn>
                <a:cxn ang="0">
                  <a:pos x="125" y="851"/>
                </a:cxn>
                <a:cxn ang="0">
                  <a:pos x="107" y="857"/>
                </a:cxn>
                <a:cxn ang="0">
                  <a:pos x="101" y="875"/>
                </a:cxn>
                <a:cxn ang="0">
                  <a:pos x="83" y="887"/>
                </a:cxn>
                <a:cxn ang="0">
                  <a:pos x="48" y="899"/>
                </a:cxn>
                <a:cxn ang="0">
                  <a:pos x="2780" y="24"/>
                </a:cxn>
              </a:cxnLst>
              <a:rect l="0" t="0" r="r" b="b"/>
              <a:pathLst>
                <a:path w="2780" h="953">
                  <a:moveTo>
                    <a:pt x="2780" y="24"/>
                  </a:moveTo>
                  <a:lnTo>
                    <a:pt x="2774" y="24"/>
                  </a:lnTo>
                  <a:lnTo>
                    <a:pt x="2774" y="18"/>
                  </a:lnTo>
                  <a:lnTo>
                    <a:pt x="2768" y="18"/>
                  </a:lnTo>
                  <a:lnTo>
                    <a:pt x="2756" y="12"/>
                  </a:lnTo>
                  <a:lnTo>
                    <a:pt x="2738" y="6"/>
                  </a:lnTo>
                  <a:lnTo>
                    <a:pt x="2714" y="0"/>
                  </a:lnTo>
                  <a:lnTo>
                    <a:pt x="2678" y="24"/>
                  </a:lnTo>
                  <a:lnTo>
                    <a:pt x="2643" y="54"/>
                  </a:lnTo>
                  <a:lnTo>
                    <a:pt x="2619" y="90"/>
                  </a:lnTo>
                  <a:lnTo>
                    <a:pt x="2613" y="96"/>
                  </a:lnTo>
                  <a:lnTo>
                    <a:pt x="2613" y="102"/>
                  </a:lnTo>
                  <a:lnTo>
                    <a:pt x="2601" y="108"/>
                  </a:lnTo>
                  <a:lnTo>
                    <a:pt x="2583" y="120"/>
                  </a:lnTo>
                  <a:lnTo>
                    <a:pt x="2541" y="132"/>
                  </a:lnTo>
                  <a:lnTo>
                    <a:pt x="2511" y="156"/>
                  </a:lnTo>
                  <a:lnTo>
                    <a:pt x="2511" y="204"/>
                  </a:lnTo>
                  <a:lnTo>
                    <a:pt x="2511" y="210"/>
                  </a:lnTo>
                  <a:lnTo>
                    <a:pt x="2505" y="216"/>
                  </a:lnTo>
                  <a:lnTo>
                    <a:pt x="2505" y="222"/>
                  </a:lnTo>
                  <a:lnTo>
                    <a:pt x="2499" y="228"/>
                  </a:lnTo>
                  <a:lnTo>
                    <a:pt x="2499" y="240"/>
                  </a:lnTo>
                  <a:lnTo>
                    <a:pt x="2493" y="246"/>
                  </a:lnTo>
                  <a:lnTo>
                    <a:pt x="2487" y="246"/>
                  </a:lnTo>
                  <a:lnTo>
                    <a:pt x="2487" y="252"/>
                  </a:lnTo>
                  <a:lnTo>
                    <a:pt x="2481" y="252"/>
                  </a:lnTo>
                  <a:lnTo>
                    <a:pt x="2475" y="252"/>
                  </a:lnTo>
                  <a:lnTo>
                    <a:pt x="2469" y="252"/>
                  </a:lnTo>
                  <a:lnTo>
                    <a:pt x="2457" y="252"/>
                  </a:lnTo>
                  <a:lnTo>
                    <a:pt x="2439" y="258"/>
                  </a:lnTo>
                  <a:lnTo>
                    <a:pt x="2415" y="222"/>
                  </a:lnTo>
                  <a:lnTo>
                    <a:pt x="2397" y="210"/>
                  </a:lnTo>
                  <a:lnTo>
                    <a:pt x="2373" y="216"/>
                  </a:lnTo>
                  <a:lnTo>
                    <a:pt x="2332" y="216"/>
                  </a:lnTo>
                  <a:lnTo>
                    <a:pt x="2296" y="204"/>
                  </a:lnTo>
                  <a:lnTo>
                    <a:pt x="2260" y="192"/>
                  </a:lnTo>
                  <a:lnTo>
                    <a:pt x="2260" y="192"/>
                  </a:lnTo>
                  <a:lnTo>
                    <a:pt x="2248" y="186"/>
                  </a:lnTo>
                  <a:lnTo>
                    <a:pt x="2242" y="186"/>
                  </a:lnTo>
                  <a:lnTo>
                    <a:pt x="2236" y="186"/>
                  </a:lnTo>
                  <a:lnTo>
                    <a:pt x="2230" y="186"/>
                  </a:lnTo>
                  <a:lnTo>
                    <a:pt x="2224" y="192"/>
                  </a:lnTo>
                  <a:lnTo>
                    <a:pt x="2224" y="192"/>
                  </a:lnTo>
                  <a:lnTo>
                    <a:pt x="2218" y="192"/>
                  </a:lnTo>
                  <a:lnTo>
                    <a:pt x="2212" y="198"/>
                  </a:lnTo>
                  <a:lnTo>
                    <a:pt x="2194" y="204"/>
                  </a:lnTo>
                  <a:lnTo>
                    <a:pt x="2170" y="210"/>
                  </a:lnTo>
                  <a:lnTo>
                    <a:pt x="2146" y="228"/>
                  </a:lnTo>
                  <a:lnTo>
                    <a:pt x="2122" y="240"/>
                  </a:lnTo>
                  <a:lnTo>
                    <a:pt x="2116" y="240"/>
                  </a:lnTo>
                  <a:lnTo>
                    <a:pt x="2110" y="240"/>
                  </a:lnTo>
                  <a:lnTo>
                    <a:pt x="2110" y="240"/>
                  </a:lnTo>
                  <a:lnTo>
                    <a:pt x="2104" y="240"/>
                  </a:lnTo>
                  <a:lnTo>
                    <a:pt x="2098" y="246"/>
                  </a:lnTo>
                  <a:lnTo>
                    <a:pt x="2092" y="246"/>
                  </a:lnTo>
                  <a:lnTo>
                    <a:pt x="2086" y="246"/>
                  </a:lnTo>
                  <a:lnTo>
                    <a:pt x="2080" y="252"/>
                  </a:lnTo>
                  <a:lnTo>
                    <a:pt x="2080" y="258"/>
                  </a:lnTo>
                  <a:lnTo>
                    <a:pt x="2074" y="258"/>
                  </a:lnTo>
                  <a:lnTo>
                    <a:pt x="2074" y="258"/>
                  </a:lnTo>
                  <a:lnTo>
                    <a:pt x="2074" y="264"/>
                  </a:lnTo>
                  <a:lnTo>
                    <a:pt x="2074" y="264"/>
                  </a:lnTo>
                  <a:lnTo>
                    <a:pt x="2074" y="270"/>
                  </a:lnTo>
                  <a:lnTo>
                    <a:pt x="2074" y="276"/>
                  </a:lnTo>
                  <a:lnTo>
                    <a:pt x="2069" y="288"/>
                  </a:lnTo>
                  <a:lnTo>
                    <a:pt x="2057" y="300"/>
                  </a:lnTo>
                  <a:lnTo>
                    <a:pt x="2057" y="300"/>
                  </a:lnTo>
                  <a:lnTo>
                    <a:pt x="2051" y="300"/>
                  </a:lnTo>
                  <a:lnTo>
                    <a:pt x="2045" y="300"/>
                  </a:lnTo>
                  <a:lnTo>
                    <a:pt x="2039" y="306"/>
                  </a:lnTo>
                  <a:lnTo>
                    <a:pt x="2033" y="306"/>
                  </a:lnTo>
                  <a:lnTo>
                    <a:pt x="2033" y="312"/>
                  </a:lnTo>
                  <a:lnTo>
                    <a:pt x="2027" y="312"/>
                  </a:lnTo>
                  <a:lnTo>
                    <a:pt x="2027" y="318"/>
                  </a:lnTo>
                  <a:lnTo>
                    <a:pt x="2027" y="318"/>
                  </a:lnTo>
                  <a:lnTo>
                    <a:pt x="2021" y="324"/>
                  </a:lnTo>
                  <a:lnTo>
                    <a:pt x="2021" y="324"/>
                  </a:lnTo>
                  <a:lnTo>
                    <a:pt x="2015" y="330"/>
                  </a:lnTo>
                  <a:lnTo>
                    <a:pt x="2015" y="330"/>
                  </a:lnTo>
                  <a:lnTo>
                    <a:pt x="2009" y="336"/>
                  </a:lnTo>
                  <a:lnTo>
                    <a:pt x="1997" y="336"/>
                  </a:lnTo>
                  <a:lnTo>
                    <a:pt x="1991" y="342"/>
                  </a:lnTo>
                  <a:lnTo>
                    <a:pt x="1985" y="342"/>
                  </a:lnTo>
                  <a:lnTo>
                    <a:pt x="1979" y="342"/>
                  </a:lnTo>
                  <a:lnTo>
                    <a:pt x="1961" y="336"/>
                  </a:lnTo>
                  <a:lnTo>
                    <a:pt x="1925" y="336"/>
                  </a:lnTo>
                  <a:lnTo>
                    <a:pt x="1919" y="336"/>
                  </a:lnTo>
                  <a:lnTo>
                    <a:pt x="1913" y="336"/>
                  </a:lnTo>
                  <a:lnTo>
                    <a:pt x="1895" y="330"/>
                  </a:lnTo>
                  <a:lnTo>
                    <a:pt x="1889" y="330"/>
                  </a:lnTo>
                  <a:lnTo>
                    <a:pt x="1883" y="330"/>
                  </a:lnTo>
                  <a:lnTo>
                    <a:pt x="1877" y="330"/>
                  </a:lnTo>
                  <a:lnTo>
                    <a:pt x="1877" y="330"/>
                  </a:lnTo>
                  <a:lnTo>
                    <a:pt x="1871" y="336"/>
                  </a:lnTo>
                  <a:lnTo>
                    <a:pt x="1871" y="336"/>
                  </a:lnTo>
                  <a:lnTo>
                    <a:pt x="1865" y="342"/>
                  </a:lnTo>
                  <a:lnTo>
                    <a:pt x="1865" y="342"/>
                  </a:lnTo>
                  <a:lnTo>
                    <a:pt x="1859" y="348"/>
                  </a:lnTo>
                  <a:lnTo>
                    <a:pt x="1859" y="348"/>
                  </a:lnTo>
                  <a:lnTo>
                    <a:pt x="1853" y="354"/>
                  </a:lnTo>
                  <a:lnTo>
                    <a:pt x="1847" y="354"/>
                  </a:lnTo>
                  <a:lnTo>
                    <a:pt x="1835" y="360"/>
                  </a:lnTo>
                  <a:lnTo>
                    <a:pt x="1829" y="360"/>
                  </a:lnTo>
                  <a:lnTo>
                    <a:pt x="1823" y="360"/>
                  </a:lnTo>
                  <a:lnTo>
                    <a:pt x="1817" y="360"/>
                  </a:lnTo>
                  <a:lnTo>
                    <a:pt x="1776" y="342"/>
                  </a:lnTo>
                  <a:lnTo>
                    <a:pt x="1770" y="342"/>
                  </a:lnTo>
                  <a:lnTo>
                    <a:pt x="1764" y="342"/>
                  </a:lnTo>
                  <a:lnTo>
                    <a:pt x="1758" y="342"/>
                  </a:lnTo>
                  <a:lnTo>
                    <a:pt x="1746" y="342"/>
                  </a:lnTo>
                  <a:lnTo>
                    <a:pt x="1746" y="342"/>
                  </a:lnTo>
                  <a:lnTo>
                    <a:pt x="1740" y="342"/>
                  </a:lnTo>
                  <a:lnTo>
                    <a:pt x="1734" y="342"/>
                  </a:lnTo>
                  <a:lnTo>
                    <a:pt x="1728" y="348"/>
                  </a:lnTo>
                  <a:lnTo>
                    <a:pt x="1722" y="348"/>
                  </a:lnTo>
                  <a:lnTo>
                    <a:pt x="1716" y="354"/>
                  </a:lnTo>
                  <a:lnTo>
                    <a:pt x="1704" y="366"/>
                  </a:lnTo>
                  <a:lnTo>
                    <a:pt x="1698" y="378"/>
                  </a:lnTo>
                  <a:lnTo>
                    <a:pt x="1674" y="402"/>
                  </a:lnTo>
                  <a:lnTo>
                    <a:pt x="1656" y="425"/>
                  </a:lnTo>
                  <a:lnTo>
                    <a:pt x="1632" y="461"/>
                  </a:lnTo>
                  <a:lnTo>
                    <a:pt x="1614" y="509"/>
                  </a:lnTo>
                  <a:lnTo>
                    <a:pt x="1614" y="563"/>
                  </a:lnTo>
                  <a:lnTo>
                    <a:pt x="1614" y="569"/>
                  </a:lnTo>
                  <a:lnTo>
                    <a:pt x="1614" y="575"/>
                  </a:lnTo>
                  <a:lnTo>
                    <a:pt x="1614" y="581"/>
                  </a:lnTo>
                  <a:lnTo>
                    <a:pt x="1614" y="587"/>
                  </a:lnTo>
                  <a:lnTo>
                    <a:pt x="1614" y="593"/>
                  </a:lnTo>
                  <a:lnTo>
                    <a:pt x="1614" y="599"/>
                  </a:lnTo>
                  <a:lnTo>
                    <a:pt x="1614" y="605"/>
                  </a:lnTo>
                  <a:lnTo>
                    <a:pt x="1614" y="617"/>
                  </a:lnTo>
                  <a:lnTo>
                    <a:pt x="1620" y="641"/>
                  </a:lnTo>
                  <a:lnTo>
                    <a:pt x="1626" y="641"/>
                  </a:lnTo>
                  <a:lnTo>
                    <a:pt x="1632" y="647"/>
                  </a:lnTo>
                  <a:lnTo>
                    <a:pt x="1632" y="659"/>
                  </a:lnTo>
                  <a:lnTo>
                    <a:pt x="1638" y="659"/>
                  </a:lnTo>
                  <a:lnTo>
                    <a:pt x="1638" y="665"/>
                  </a:lnTo>
                  <a:lnTo>
                    <a:pt x="1638" y="665"/>
                  </a:lnTo>
                  <a:lnTo>
                    <a:pt x="1638" y="671"/>
                  </a:lnTo>
                  <a:lnTo>
                    <a:pt x="1632" y="671"/>
                  </a:lnTo>
                  <a:lnTo>
                    <a:pt x="1632" y="677"/>
                  </a:lnTo>
                  <a:lnTo>
                    <a:pt x="1632" y="677"/>
                  </a:lnTo>
                  <a:lnTo>
                    <a:pt x="1626" y="677"/>
                  </a:lnTo>
                  <a:lnTo>
                    <a:pt x="1620" y="683"/>
                  </a:lnTo>
                  <a:lnTo>
                    <a:pt x="1596" y="689"/>
                  </a:lnTo>
                  <a:lnTo>
                    <a:pt x="1572" y="689"/>
                  </a:lnTo>
                  <a:lnTo>
                    <a:pt x="1548" y="689"/>
                  </a:lnTo>
                  <a:lnTo>
                    <a:pt x="1542" y="689"/>
                  </a:lnTo>
                  <a:lnTo>
                    <a:pt x="1536" y="689"/>
                  </a:lnTo>
                  <a:lnTo>
                    <a:pt x="1518" y="683"/>
                  </a:lnTo>
                  <a:lnTo>
                    <a:pt x="1495" y="671"/>
                  </a:lnTo>
                  <a:lnTo>
                    <a:pt x="1465" y="629"/>
                  </a:lnTo>
                  <a:lnTo>
                    <a:pt x="1435" y="599"/>
                  </a:lnTo>
                  <a:lnTo>
                    <a:pt x="1405" y="581"/>
                  </a:lnTo>
                  <a:lnTo>
                    <a:pt x="1375" y="563"/>
                  </a:lnTo>
                  <a:lnTo>
                    <a:pt x="1333" y="587"/>
                  </a:lnTo>
                  <a:lnTo>
                    <a:pt x="1303" y="653"/>
                  </a:lnTo>
                  <a:lnTo>
                    <a:pt x="1261" y="665"/>
                  </a:lnTo>
                  <a:lnTo>
                    <a:pt x="1219" y="653"/>
                  </a:lnTo>
                  <a:lnTo>
                    <a:pt x="1184" y="671"/>
                  </a:lnTo>
                  <a:lnTo>
                    <a:pt x="1136" y="671"/>
                  </a:lnTo>
                  <a:lnTo>
                    <a:pt x="1106" y="671"/>
                  </a:lnTo>
                  <a:lnTo>
                    <a:pt x="1076" y="707"/>
                  </a:lnTo>
                  <a:lnTo>
                    <a:pt x="1016" y="731"/>
                  </a:lnTo>
                  <a:lnTo>
                    <a:pt x="944" y="761"/>
                  </a:lnTo>
                  <a:lnTo>
                    <a:pt x="921" y="773"/>
                  </a:lnTo>
                  <a:lnTo>
                    <a:pt x="867" y="773"/>
                  </a:lnTo>
                  <a:lnTo>
                    <a:pt x="813" y="743"/>
                  </a:lnTo>
                  <a:lnTo>
                    <a:pt x="783" y="719"/>
                  </a:lnTo>
                  <a:lnTo>
                    <a:pt x="741" y="713"/>
                  </a:lnTo>
                  <a:lnTo>
                    <a:pt x="693" y="701"/>
                  </a:lnTo>
                  <a:lnTo>
                    <a:pt x="628" y="701"/>
                  </a:lnTo>
                  <a:lnTo>
                    <a:pt x="616" y="701"/>
                  </a:lnTo>
                  <a:lnTo>
                    <a:pt x="598" y="695"/>
                  </a:lnTo>
                  <a:lnTo>
                    <a:pt x="580" y="695"/>
                  </a:lnTo>
                  <a:lnTo>
                    <a:pt x="568" y="695"/>
                  </a:lnTo>
                  <a:lnTo>
                    <a:pt x="568" y="695"/>
                  </a:lnTo>
                  <a:lnTo>
                    <a:pt x="562" y="701"/>
                  </a:lnTo>
                  <a:lnTo>
                    <a:pt x="556" y="701"/>
                  </a:lnTo>
                  <a:lnTo>
                    <a:pt x="556" y="701"/>
                  </a:lnTo>
                  <a:lnTo>
                    <a:pt x="556" y="701"/>
                  </a:lnTo>
                  <a:lnTo>
                    <a:pt x="550" y="707"/>
                  </a:lnTo>
                  <a:lnTo>
                    <a:pt x="544" y="713"/>
                  </a:lnTo>
                  <a:lnTo>
                    <a:pt x="520" y="731"/>
                  </a:lnTo>
                  <a:lnTo>
                    <a:pt x="496" y="749"/>
                  </a:lnTo>
                  <a:lnTo>
                    <a:pt x="460" y="785"/>
                  </a:lnTo>
                  <a:lnTo>
                    <a:pt x="454" y="791"/>
                  </a:lnTo>
                  <a:lnTo>
                    <a:pt x="436" y="809"/>
                  </a:lnTo>
                  <a:lnTo>
                    <a:pt x="424" y="815"/>
                  </a:lnTo>
                  <a:lnTo>
                    <a:pt x="418" y="821"/>
                  </a:lnTo>
                  <a:lnTo>
                    <a:pt x="412" y="821"/>
                  </a:lnTo>
                  <a:lnTo>
                    <a:pt x="406" y="821"/>
                  </a:lnTo>
                  <a:lnTo>
                    <a:pt x="400" y="821"/>
                  </a:lnTo>
                  <a:lnTo>
                    <a:pt x="394" y="821"/>
                  </a:lnTo>
                  <a:lnTo>
                    <a:pt x="388" y="821"/>
                  </a:lnTo>
                  <a:lnTo>
                    <a:pt x="382" y="821"/>
                  </a:lnTo>
                  <a:lnTo>
                    <a:pt x="370" y="821"/>
                  </a:lnTo>
                  <a:lnTo>
                    <a:pt x="358" y="821"/>
                  </a:lnTo>
                  <a:lnTo>
                    <a:pt x="352" y="821"/>
                  </a:lnTo>
                  <a:lnTo>
                    <a:pt x="335" y="827"/>
                  </a:lnTo>
                  <a:lnTo>
                    <a:pt x="329" y="827"/>
                  </a:lnTo>
                  <a:lnTo>
                    <a:pt x="233" y="839"/>
                  </a:lnTo>
                  <a:lnTo>
                    <a:pt x="227" y="845"/>
                  </a:lnTo>
                  <a:lnTo>
                    <a:pt x="209" y="851"/>
                  </a:lnTo>
                  <a:lnTo>
                    <a:pt x="197" y="851"/>
                  </a:lnTo>
                  <a:lnTo>
                    <a:pt x="185" y="857"/>
                  </a:lnTo>
                  <a:lnTo>
                    <a:pt x="179" y="857"/>
                  </a:lnTo>
                  <a:lnTo>
                    <a:pt x="173" y="857"/>
                  </a:lnTo>
                  <a:lnTo>
                    <a:pt x="167" y="857"/>
                  </a:lnTo>
                  <a:lnTo>
                    <a:pt x="149" y="851"/>
                  </a:lnTo>
                  <a:lnTo>
                    <a:pt x="137" y="851"/>
                  </a:lnTo>
                  <a:lnTo>
                    <a:pt x="125" y="851"/>
                  </a:lnTo>
                  <a:lnTo>
                    <a:pt x="119" y="857"/>
                  </a:lnTo>
                  <a:lnTo>
                    <a:pt x="113" y="857"/>
                  </a:lnTo>
                  <a:lnTo>
                    <a:pt x="107" y="857"/>
                  </a:lnTo>
                  <a:lnTo>
                    <a:pt x="107" y="857"/>
                  </a:lnTo>
                  <a:lnTo>
                    <a:pt x="101" y="863"/>
                  </a:lnTo>
                  <a:lnTo>
                    <a:pt x="101" y="863"/>
                  </a:lnTo>
                  <a:lnTo>
                    <a:pt x="101" y="869"/>
                  </a:lnTo>
                  <a:lnTo>
                    <a:pt x="101" y="875"/>
                  </a:lnTo>
                  <a:lnTo>
                    <a:pt x="95" y="875"/>
                  </a:lnTo>
                  <a:lnTo>
                    <a:pt x="95" y="881"/>
                  </a:lnTo>
                  <a:lnTo>
                    <a:pt x="89" y="881"/>
                  </a:lnTo>
                  <a:lnTo>
                    <a:pt x="83" y="887"/>
                  </a:lnTo>
                  <a:lnTo>
                    <a:pt x="77" y="887"/>
                  </a:lnTo>
                  <a:lnTo>
                    <a:pt x="60" y="893"/>
                  </a:lnTo>
                  <a:lnTo>
                    <a:pt x="54" y="899"/>
                  </a:lnTo>
                  <a:lnTo>
                    <a:pt x="48" y="899"/>
                  </a:lnTo>
                  <a:lnTo>
                    <a:pt x="48" y="905"/>
                  </a:lnTo>
                  <a:lnTo>
                    <a:pt x="0" y="953"/>
                  </a:lnTo>
                  <a:lnTo>
                    <a:pt x="2780" y="953"/>
                  </a:lnTo>
                  <a:lnTo>
                    <a:pt x="2780" y="24"/>
                  </a:lnTo>
                  <a:lnTo>
                    <a:pt x="2780" y="24"/>
                  </a:lnTo>
                  <a:lnTo>
                    <a:pt x="2780" y="24"/>
                  </a:lnTo>
                </a:path>
              </a:pathLst>
            </a:custGeom>
            <a:gradFill rotWithShape="0">
              <a:gsLst>
                <a:gs pos="0">
                  <a:schemeClr val="bg1"/>
                </a:gs>
                <a:gs pos="100000">
                  <a:schemeClr val="bg2"/>
                </a:gs>
              </a:gsLst>
              <a:lin ang="2700000" scaled="1"/>
            </a:gradFill>
            <a:ln w="9525">
              <a:noFill/>
              <a:prstDash val="solid"/>
              <a:round/>
              <a:headEnd/>
              <a:tailEnd/>
            </a:ln>
          </p:spPr>
          <p:txBody>
            <a:bodyPr/>
            <a:lstStyle/>
            <a:p>
              <a:pPr>
                <a:defRPr/>
              </a:pPr>
              <a:endParaRPr lang="ru-RU"/>
            </a:p>
          </p:txBody>
        </p:sp>
        <p:sp>
          <p:nvSpPr>
            <p:cNvPr id="70660" name="Freeform 4"/>
            <p:cNvSpPr>
              <a:spLocks/>
            </p:cNvSpPr>
            <p:nvPr/>
          </p:nvSpPr>
          <p:spPr bwMode="ltGray">
            <a:xfrm>
              <a:off x="4602" y="4014"/>
              <a:ext cx="12" cy="18"/>
            </a:xfrm>
            <a:custGeom>
              <a:avLst/>
              <a:gdLst/>
              <a:ahLst/>
              <a:cxnLst>
                <a:cxn ang="0">
                  <a:pos x="12" y="18"/>
                </a:cxn>
                <a:cxn ang="0">
                  <a:pos x="12" y="12"/>
                </a:cxn>
                <a:cxn ang="0">
                  <a:pos x="6" y="6"/>
                </a:cxn>
                <a:cxn ang="0">
                  <a:pos x="6" y="6"/>
                </a:cxn>
                <a:cxn ang="0">
                  <a:pos x="0" y="0"/>
                </a:cxn>
                <a:cxn ang="0">
                  <a:pos x="12" y="18"/>
                </a:cxn>
                <a:cxn ang="0">
                  <a:pos x="12" y="18"/>
                </a:cxn>
                <a:cxn ang="0">
                  <a:pos x="12" y="18"/>
                </a:cxn>
              </a:cxnLst>
              <a:rect l="0" t="0" r="r" b="b"/>
              <a:pathLst>
                <a:path w="12" h="18">
                  <a:moveTo>
                    <a:pt x="12" y="18"/>
                  </a:moveTo>
                  <a:lnTo>
                    <a:pt x="12" y="12"/>
                  </a:lnTo>
                  <a:lnTo>
                    <a:pt x="6" y="6"/>
                  </a:lnTo>
                  <a:lnTo>
                    <a:pt x="6" y="6"/>
                  </a:lnTo>
                  <a:lnTo>
                    <a:pt x="0" y="0"/>
                  </a:lnTo>
                  <a:lnTo>
                    <a:pt x="12" y="18"/>
                  </a:lnTo>
                  <a:lnTo>
                    <a:pt x="12" y="18"/>
                  </a:lnTo>
                  <a:lnTo>
                    <a:pt x="12" y="18"/>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1" name="Freeform 5"/>
            <p:cNvSpPr>
              <a:spLocks/>
            </p:cNvSpPr>
            <p:nvPr/>
          </p:nvSpPr>
          <p:spPr bwMode="ltGray">
            <a:xfrm>
              <a:off x="4596" y="3996"/>
              <a:ext cx="6" cy="18"/>
            </a:xfrm>
            <a:custGeom>
              <a:avLst/>
              <a:gdLst/>
              <a:ahLst/>
              <a:cxnLst>
                <a:cxn ang="0">
                  <a:pos x="0" y="12"/>
                </a:cxn>
                <a:cxn ang="0">
                  <a:pos x="6" y="18"/>
                </a:cxn>
                <a:cxn ang="0">
                  <a:pos x="0" y="0"/>
                </a:cxn>
                <a:cxn ang="0">
                  <a:pos x="0" y="12"/>
                </a:cxn>
                <a:cxn ang="0">
                  <a:pos x="0" y="12"/>
                </a:cxn>
                <a:cxn ang="0">
                  <a:pos x="0" y="12"/>
                </a:cxn>
              </a:cxnLst>
              <a:rect l="0" t="0" r="r" b="b"/>
              <a:pathLst>
                <a:path w="6" h="18">
                  <a:moveTo>
                    <a:pt x="0" y="12"/>
                  </a:moveTo>
                  <a:lnTo>
                    <a:pt x="6" y="18"/>
                  </a:lnTo>
                  <a:lnTo>
                    <a:pt x="0" y="0"/>
                  </a:lnTo>
                  <a:lnTo>
                    <a:pt x="0" y="12"/>
                  </a:lnTo>
                  <a:lnTo>
                    <a:pt x="0" y="12"/>
                  </a:lnTo>
                  <a:lnTo>
                    <a:pt x="0"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2" name="Freeform 6"/>
            <p:cNvSpPr>
              <a:spLocks/>
            </p:cNvSpPr>
            <p:nvPr/>
          </p:nvSpPr>
          <p:spPr bwMode="ltGray">
            <a:xfrm>
              <a:off x="5180" y="3577"/>
              <a:ext cx="304" cy="741"/>
            </a:xfrm>
            <a:custGeom>
              <a:avLst/>
              <a:gdLst/>
              <a:ahLst/>
              <a:cxnLst>
                <a:cxn ang="0">
                  <a:pos x="280" y="42"/>
                </a:cxn>
                <a:cxn ang="0">
                  <a:pos x="274" y="42"/>
                </a:cxn>
                <a:cxn ang="0">
                  <a:pos x="268" y="42"/>
                </a:cxn>
                <a:cxn ang="0">
                  <a:pos x="256" y="42"/>
                </a:cxn>
                <a:cxn ang="0">
                  <a:pos x="238" y="48"/>
                </a:cxn>
                <a:cxn ang="0">
                  <a:pos x="214" y="12"/>
                </a:cxn>
                <a:cxn ang="0">
                  <a:pos x="196" y="0"/>
                </a:cxn>
                <a:cxn ang="0">
                  <a:pos x="196" y="0"/>
                </a:cxn>
                <a:cxn ang="0">
                  <a:pos x="164" y="167"/>
                </a:cxn>
                <a:cxn ang="0">
                  <a:pos x="144" y="217"/>
                </a:cxn>
                <a:cxn ang="0">
                  <a:pos x="110" y="281"/>
                </a:cxn>
                <a:cxn ang="0">
                  <a:pos x="96" y="327"/>
                </a:cxn>
                <a:cxn ang="0">
                  <a:pos x="124" y="405"/>
                </a:cxn>
                <a:cxn ang="0">
                  <a:pos x="100" y="463"/>
                </a:cxn>
                <a:cxn ang="0">
                  <a:pos x="68" y="503"/>
                </a:cxn>
                <a:cxn ang="0">
                  <a:pos x="30" y="539"/>
                </a:cxn>
                <a:cxn ang="0">
                  <a:pos x="24" y="613"/>
                </a:cxn>
                <a:cxn ang="0">
                  <a:pos x="0" y="741"/>
                </a:cxn>
                <a:cxn ang="0">
                  <a:pos x="202" y="741"/>
                </a:cxn>
                <a:cxn ang="0">
                  <a:pos x="180" y="639"/>
                </a:cxn>
                <a:cxn ang="0">
                  <a:pos x="192" y="589"/>
                </a:cxn>
                <a:cxn ang="0">
                  <a:pos x="178" y="539"/>
                </a:cxn>
                <a:cxn ang="0">
                  <a:pos x="190" y="499"/>
                </a:cxn>
                <a:cxn ang="0">
                  <a:pos x="184" y="465"/>
                </a:cxn>
                <a:cxn ang="0">
                  <a:pos x="192" y="391"/>
                </a:cxn>
                <a:cxn ang="0">
                  <a:pos x="216" y="313"/>
                </a:cxn>
                <a:cxn ang="0">
                  <a:pos x="238" y="249"/>
                </a:cxn>
                <a:cxn ang="0">
                  <a:pos x="268" y="185"/>
                </a:cxn>
                <a:cxn ang="0">
                  <a:pos x="284" y="159"/>
                </a:cxn>
                <a:cxn ang="0">
                  <a:pos x="304" y="12"/>
                </a:cxn>
                <a:cxn ang="0">
                  <a:pos x="298" y="24"/>
                </a:cxn>
                <a:cxn ang="0">
                  <a:pos x="292" y="30"/>
                </a:cxn>
                <a:cxn ang="0">
                  <a:pos x="292" y="36"/>
                </a:cxn>
                <a:cxn ang="0">
                  <a:pos x="286" y="36"/>
                </a:cxn>
                <a:cxn ang="0">
                  <a:pos x="286" y="42"/>
                </a:cxn>
                <a:cxn ang="0">
                  <a:pos x="280" y="42"/>
                </a:cxn>
                <a:cxn ang="0">
                  <a:pos x="280" y="42"/>
                </a:cxn>
                <a:cxn ang="0">
                  <a:pos x="280" y="42"/>
                </a:cxn>
              </a:cxnLst>
              <a:rect l="0" t="0" r="r" b="b"/>
              <a:pathLst>
                <a:path w="304" h="741">
                  <a:moveTo>
                    <a:pt x="280" y="42"/>
                  </a:moveTo>
                  <a:lnTo>
                    <a:pt x="274" y="42"/>
                  </a:lnTo>
                  <a:lnTo>
                    <a:pt x="268" y="42"/>
                  </a:lnTo>
                  <a:lnTo>
                    <a:pt x="256" y="42"/>
                  </a:lnTo>
                  <a:lnTo>
                    <a:pt x="238" y="48"/>
                  </a:lnTo>
                  <a:lnTo>
                    <a:pt x="214" y="12"/>
                  </a:lnTo>
                  <a:lnTo>
                    <a:pt x="196" y="0"/>
                  </a:lnTo>
                  <a:lnTo>
                    <a:pt x="196" y="0"/>
                  </a:lnTo>
                  <a:lnTo>
                    <a:pt x="164" y="167"/>
                  </a:lnTo>
                  <a:lnTo>
                    <a:pt x="144" y="217"/>
                  </a:lnTo>
                  <a:lnTo>
                    <a:pt x="110" y="281"/>
                  </a:lnTo>
                  <a:lnTo>
                    <a:pt x="96" y="327"/>
                  </a:lnTo>
                  <a:lnTo>
                    <a:pt x="124" y="405"/>
                  </a:lnTo>
                  <a:lnTo>
                    <a:pt x="100" y="463"/>
                  </a:lnTo>
                  <a:lnTo>
                    <a:pt x="68" y="503"/>
                  </a:lnTo>
                  <a:lnTo>
                    <a:pt x="30" y="539"/>
                  </a:lnTo>
                  <a:lnTo>
                    <a:pt x="24" y="613"/>
                  </a:lnTo>
                  <a:lnTo>
                    <a:pt x="0" y="741"/>
                  </a:lnTo>
                  <a:lnTo>
                    <a:pt x="202" y="741"/>
                  </a:lnTo>
                  <a:lnTo>
                    <a:pt x="180" y="639"/>
                  </a:lnTo>
                  <a:lnTo>
                    <a:pt x="192" y="589"/>
                  </a:lnTo>
                  <a:lnTo>
                    <a:pt x="178" y="539"/>
                  </a:lnTo>
                  <a:lnTo>
                    <a:pt x="190" y="499"/>
                  </a:lnTo>
                  <a:lnTo>
                    <a:pt x="184" y="465"/>
                  </a:lnTo>
                  <a:lnTo>
                    <a:pt x="192" y="391"/>
                  </a:lnTo>
                  <a:lnTo>
                    <a:pt x="216" y="313"/>
                  </a:lnTo>
                  <a:lnTo>
                    <a:pt x="238" y="249"/>
                  </a:lnTo>
                  <a:lnTo>
                    <a:pt x="268" y="185"/>
                  </a:lnTo>
                  <a:lnTo>
                    <a:pt x="284" y="159"/>
                  </a:lnTo>
                  <a:lnTo>
                    <a:pt x="304" y="12"/>
                  </a:lnTo>
                  <a:lnTo>
                    <a:pt x="298" y="24"/>
                  </a:lnTo>
                  <a:lnTo>
                    <a:pt x="292" y="30"/>
                  </a:lnTo>
                  <a:lnTo>
                    <a:pt x="292" y="36"/>
                  </a:lnTo>
                  <a:lnTo>
                    <a:pt x="286" y="36"/>
                  </a:lnTo>
                  <a:lnTo>
                    <a:pt x="286" y="42"/>
                  </a:lnTo>
                  <a:lnTo>
                    <a:pt x="280" y="42"/>
                  </a:lnTo>
                  <a:lnTo>
                    <a:pt x="280" y="42"/>
                  </a:lnTo>
                  <a:lnTo>
                    <a:pt x="280" y="4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3" name="Freeform 7"/>
            <p:cNvSpPr>
              <a:spLocks/>
            </p:cNvSpPr>
            <p:nvPr/>
          </p:nvSpPr>
          <p:spPr bwMode="ltGray">
            <a:xfrm>
              <a:off x="4918" y="3553"/>
              <a:ext cx="314" cy="767"/>
            </a:xfrm>
            <a:custGeom>
              <a:avLst/>
              <a:gdLst/>
              <a:ahLst/>
              <a:cxnLst>
                <a:cxn ang="0">
                  <a:pos x="284" y="6"/>
                </a:cxn>
                <a:cxn ang="0">
                  <a:pos x="278" y="6"/>
                </a:cxn>
                <a:cxn ang="0">
                  <a:pos x="272" y="12"/>
                </a:cxn>
                <a:cxn ang="0">
                  <a:pos x="254" y="18"/>
                </a:cxn>
                <a:cxn ang="0">
                  <a:pos x="230" y="24"/>
                </a:cxn>
                <a:cxn ang="0">
                  <a:pos x="206" y="42"/>
                </a:cxn>
                <a:cxn ang="0">
                  <a:pos x="188" y="48"/>
                </a:cxn>
                <a:cxn ang="0">
                  <a:pos x="176" y="54"/>
                </a:cxn>
                <a:cxn ang="0">
                  <a:pos x="170" y="54"/>
                </a:cxn>
                <a:cxn ang="0">
                  <a:pos x="150" y="169"/>
                </a:cxn>
                <a:cxn ang="0">
                  <a:pos x="110" y="225"/>
                </a:cxn>
                <a:cxn ang="0">
                  <a:pos x="54" y="383"/>
                </a:cxn>
                <a:cxn ang="0">
                  <a:pos x="82" y="555"/>
                </a:cxn>
                <a:cxn ang="0">
                  <a:pos x="40" y="679"/>
                </a:cxn>
                <a:cxn ang="0">
                  <a:pos x="0" y="767"/>
                </a:cxn>
                <a:cxn ang="0">
                  <a:pos x="108" y="767"/>
                </a:cxn>
                <a:cxn ang="0">
                  <a:pos x="120" y="611"/>
                </a:cxn>
                <a:cxn ang="0">
                  <a:pos x="148" y="499"/>
                </a:cxn>
                <a:cxn ang="0">
                  <a:pos x="160" y="367"/>
                </a:cxn>
                <a:cxn ang="0">
                  <a:pos x="218" y="327"/>
                </a:cxn>
                <a:cxn ang="0">
                  <a:pos x="238" y="221"/>
                </a:cxn>
                <a:cxn ang="0">
                  <a:pos x="296" y="135"/>
                </a:cxn>
                <a:cxn ang="0">
                  <a:pos x="314" y="0"/>
                </a:cxn>
                <a:cxn ang="0">
                  <a:pos x="302" y="0"/>
                </a:cxn>
                <a:cxn ang="0">
                  <a:pos x="296" y="0"/>
                </a:cxn>
                <a:cxn ang="0">
                  <a:pos x="290" y="0"/>
                </a:cxn>
                <a:cxn ang="0">
                  <a:pos x="284" y="6"/>
                </a:cxn>
                <a:cxn ang="0">
                  <a:pos x="284" y="6"/>
                </a:cxn>
                <a:cxn ang="0">
                  <a:pos x="284" y="6"/>
                </a:cxn>
                <a:cxn ang="0">
                  <a:pos x="284" y="6"/>
                </a:cxn>
              </a:cxnLst>
              <a:rect l="0" t="0" r="r" b="b"/>
              <a:pathLst>
                <a:path w="314" h="767">
                  <a:moveTo>
                    <a:pt x="284" y="6"/>
                  </a:moveTo>
                  <a:lnTo>
                    <a:pt x="278" y="6"/>
                  </a:lnTo>
                  <a:lnTo>
                    <a:pt x="272" y="12"/>
                  </a:lnTo>
                  <a:lnTo>
                    <a:pt x="254" y="18"/>
                  </a:lnTo>
                  <a:lnTo>
                    <a:pt x="230" y="24"/>
                  </a:lnTo>
                  <a:lnTo>
                    <a:pt x="206" y="42"/>
                  </a:lnTo>
                  <a:lnTo>
                    <a:pt x="188" y="48"/>
                  </a:lnTo>
                  <a:lnTo>
                    <a:pt x="176" y="54"/>
                  </a:lnTo>
                  <a:lnTo>
                    <a:pt x="170" y="54"/>
                  </a:lnTo>
                  <a:lnTo>
                    <a:pt x="150" y="169"/>
                  </a:lnTo>
                  <a:lnTo>
                    <a:pt x="110" y="225"/>
                  </a:lnTo>
                  <a:lnTo>
                    <a:pt x="54" y="383"/>
                  </a:lnTo>
                  <a:lnTo>
                    <a:pt x="82" y="555"/>
                  </a:lnTo>
                  <a:lnTo>
                    <a:pt x="40" y="679"/>
                  </a:lnTo>
                  <a:lnTo>
                    <a:pt x="0" y="767"/>
                  </a:lnTo>
                  <a:lnTo>
                    <a:pt x="108" y="767"/>
                  </a:lnTo>
                  <a:lnTo>
                    <a:pt x="120" y="611"/>
                  </a:lnTo>
                  <a:lnTo>
                    <a:pt x="148" y="499"/>
                  </a:lnTo>
                  <a:lnTo>
                    <a:pt x="160" y="367"/>
                  </a:lnTo>
                  <a:lnTo>
                    <a:pt x="218" y="327"/>
                  </a:lnTo>
                  <a:lnTo>
                    <a:pt x="238" y="221"/>
                  </a:lnTo>
                  <a:lnTo>
                    <a:pt x="296" y="135"/>
                  </a:lnTo>
                  <a:lnTo>
                    <a:pt x="314" y="0"/>
                  </a:lnTo>
                  <a:lnTo>
                    <a:pt x="302" y="0"/>
                  </a:lnTo>
                  <a:lnTo>
                    <a:pt x="296" y="0"/>
                  </a:lnTo>
                  <a:lnTo>
                    <a:pt x="290" y="0"/>
                  </a:lnTo>
                  <a:lnTo>
                    <a:pt x="284" y="6"/>
                  </a:lnTo>
                  <a:lnTo>
                    <a:pt x="284" y="6"/>
                  </a:lnTo>
                  <a:lnTo>
                    <a:pt x="284" y="6"/>
                  </a:lnTo>
                  <a:lnTo>
                    <a:pt x="284" y="6"/>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4" name="Freeform 8"/>
            <p:cNvSpPr>
              <a:spLocks/>
            </p:cNvSpPr>
            <p:nvPr/>
          </p:nvSpPr>
          <p:spPr bwMode="ltGray">
            <a:xfrm>
              <a:off x="4700" y="3697"/>
              <a:ext cx="275" cy="623"/>
            </a:xfrm>
            <a:custGeom>
              <a:avLst/>
              <a:gdLst/>
              <a:ahLst/>
              <a:cxnLst>
                <a:cxn ang="0">
                  <a:pos x="257" y="12"/>
                </a:cxn>
                <a:cxn ang="0">
                  <a:pos x="239" y="6"/>
                </a:cxn>
                <a:cxn ang="0">
                  <a:pos x="203" y="6"/>
                </a:cxn>
                <a:cxn ang="0">
                  <a:pos x="203" y="6"/>
                </a:cxn>
                <a:cxn ang="0">
                  <a:pos x="197" y="6"/>
                </a:cxn>
                <a:cxn ang="0">
                  <a:pos x="185" y="0"/>
                </a:cxn>
                <a:cxn ang="0">
                  <a:pos x="173" y="0"/>
                </a:cxn>
                <a:cxn ang="0">
                  <a:pos x="166" y="0"/>
                </a:cxn>
                <a:cxn ang="0">
                  <a:pos x="160" y="0"/>
                </a:cxn>
                <a:cxn ang="0">
                  <a:pos x="144" y="117"/>
                </a:cxn>
                <a:cxn ang="0">
                  <a:pos x="128" y="185"/>
                </a:cxn>
                <a:cxn ang="0">
                  <a:pos x="58" y="299"/>
                </a:cxn>
                <a:cxn ang="0">
                  <a:pos x="54" y="441"/>
                </a:cxn>
                <a:cxn ang="0">
                  <a:pos x="24" y="523"/>
                </a:cxn>
                <a:cxn ang="0">
                  <a:pos x="0" y="623"/>
                </a:cxn>
                <a:cxn ang="0">
                  <a:pos x="78" y="623"/>
                </a:cxn>
                <a:cxn ang="0">
                  <a:pos x="92" y="555"/>
                </a:cxn>
                <a:cxn ang="0">
                  <a:pos x="134" y="447"/>
                </a:cxn>
                <a:cxn ang="0">
                  <a:pos x="158" y="315"/>
                </a:cxn>
                <a:cxn ang="0">
                  <a:pos x="184" y="257"/>
                </a:cxn>
                <a:cxn ang="0">
                  <a:pos x="216" y="211"/>
                </a:cxn>
                <a:cxn ang="0">
                  <a:pos x="222" y="145"/>
                </a:cxn>
                <a:cxn ang="0">
                  <a:pos x="240" y="111"/>
                </a:cxn>
                <a:cxn ang="0">
                  <a:pos x="262" y="79"/>
                </a:cxn>
                <a:cxn ang="0">
                  <a:pos x="275" y="6"/>
                </a:cxn>
                <a:cxn ang="0">
                  <a:pos x="263" y="12"/>
                </a:cxn>
                <a:cxn ang="0">
                  <a:pos x="257" y="12"/>
                </a:cxn>
                <a:cxn ang="0">
                  <a:pos x="257" y="12"/>
                </a:cxn>
                <a:cxn ang="0">
                  <a:pos x="257" y="12"/>
                </a:cxn>
              </a:cxnLst>
              <a:rect l="0" t="0" r="r" b="b"/>
              <a:pathLst>
                <a:path w="275" h="623">
                  <a:moveTo>
                    <a:pt x="257" y="12"/>
                  </a:moveTo>
                  <a:lnTo>
                    <a:pt x="239" y="6"/>
                  </a:lnTo>
                  <a:lnTo>
                    <a:pt x="203" y="6"/>
                  </a:lnTo>
                  <a:lnTo>
                    <a:pt x="203" y="6"/>
                  </a:lnTo>
                  <a:lnTo>
                    <a:pt x="197" y="6"/>
                  </a:lnTo>
                  <a:lnTo>
                    <a:pt x="185" y="0"/>
                  </a:lnTo>
                  <a:lnTo>
                    <a:pt x="173" y="0"/>
                  </a:lnTo>
                  <a:lnTo>
                    <a:pt x="166" y="0"/>
                  </a:lnTo>
                  <a:lnTo>
                    <a:pt x="160" y="0"/>
                  </a:lnTo>
                  <a:lnTo>
                    <a:pt x="144" y="117"/>
                  </a:lnTo>
                  <a:lnTo>
                    <a:pt x="128" y="185"/>
                  </a:lnTo>
                  <a:lnTo>
                    <a:pt x="58" y="299"/>
                  </a:lnTo>
                  <a:lnTo>
                    <a:pt x="54" y="441"/>
                  </a:lnTo>
                  <a:lnTo>
                    <a:pt x="24" y="523"/>
                  </a:lnTo>
                  <a:lnTo>
                    <a:pt x="0" y="623"/>
                  </a:lnTo>
                  <a:lnTo>
                    <a:pt x="78" y="623"/>
                  </a:lnTo>
                  <a:lnTo>
                    <a:pt x="92" y="555"/>
                  </a:lnTo>
                  <a:lnTo>
                    <a:pt x="134" y="447"/>
                  </a:lnTo>
                  <a:lnTo>
                    <a:pt x="158" y="315"/>
                  </a:lnTo>
                  <a:lnTo>
                    <a:pt x="184" y="257"/>
                  </a:lnTo>
                  <a:lnTo>
                    <a:pt x="216" y="211"/>
                  </a:lnTo>
                  <a:lnTo>
                    <a:pt x="222" y="145"/>
                  </a:lnTo>
                  <a:lnTo>
                    <a:pt x="240" y="111"/>
                  </a:lnTo>
                  <a:lnTo>
                    <a:pt x="262" y="79"/>
                  </a:lnTo>
                  <a:lnTo>
                    <a:pt x="275" y="6"/>
                  </a:lnTo>
                  <a:lnTo>
                    <a:pt x="263" y="12"/>
                  </a:lnTo>
                  <a:lnTo>
                    <a:pt x="257" y="12"/>
                  </a:lnTo>
                  <a:lnTo>
                    <a:pt x="257" y="12"/>
                  </a:lnTo>
                  <a:lnTo>
                    <a:pt x="257"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5" name="Freeform 9"/>
            <p:cNvSpPr>
              <a:spLocks/>
            </p:cNvSpPr>
            <p:nvPr/>
          </p:nvSpPr>
          <p:spPr bwMode="ltGray">
            <a:xfrm>
              <a:off x="4522" y="3709"/>
              <a:ext cx="213" cy="611"/>
            </a:xfrm>
            <a:custGeom>
              <a:avLst/>
              <a:gdLst/>
              <a:ahLst/>
              <a:cxnLst>
                <a:cxn ang="0">
                  <a:pos x="171" y="12"/>
                </a:cxn>
                <a:cxn ang="0">
                  <a:pos x="159" y="24"/>
                </a:cxn>
                <a:cxn ang="0">
                  <a:pos x="153" y="36"/>
                </a:cxn>
                <a:cxn ang="0">
                  <a:pos x="128" y="60"/>
                </a:cxn>
                <a:cxn ang="0">
                  <a:pos x="110" y="83"/>
                </a:cxn>
                <a:cxn ang="0">
                  <a:pos x="86" y="119"/>
                </a:cxn>
                <a:cxn ang="0">
                  <a:pos x="68" y="167"/>
                </a:cxn>
                <a:cxn ang="0">
                  <a:pos x="68" y="221"/>
                </a:cxn>
                <a:cxn ang="0">
                  <a:pos x="68" y="227"/>
                </a:cxn>
                <a:cxn ang="0">
                  <a:pos x="68" y="233"/>
                </a:cxn>
                <a:cxn ang="0">
                  <a:pos x="68" y="239"/>
                </a:cxn>
                <a:cxn ang="0">
                  <a:pos x="68" y="245"/>
                </a:cxn>
                <a:cxn ang="0">
                  <a:pos x="68" y="251"/>
                </a:cxn>
                <a:cxn ang="0">
                  <a:pos x="68" y="251"/>
                </a:cxn>
                <a:cxn ang="0">
                  <a:pos x="68" y="257"/>
                </a:cxn>
                <a:cxn ang="0">
                  <a:pos x="68" y="269"/>
                </a:cxn>
                <a:cxn ang="0">
                  <a:pos x="74" y="287"/>
                </a:cxn>
                <a:cxn ang="0">
                  <a:pos x="80" y="305"/>
                </a:cxn>
                <a:cxn ang="0">
                  <a:pos x="86" y="311"/>
                </a:cxn>
                <a:cxn ang="0">
                  <a:pos x="86" y="311"/>
                </a:cxn>
                <a:cxn ang="0">
                  <a:pos x="92" y="317"/>
                </a:cxn>
                <a:cxn ang="0">
                  <a:pos x="92" y="323"/>
                </a:cxn>
                <a:cxn ang="0">
                  <a:pos x="92" y="323"/>
                </a:cxn>
                <a:cxn ang="0">
                  <a:pos x="24" y="437"/>
                </a:cxn>
                <a:cxn ang="0">
                  <a:pos x="18" y="471"/>
                </a:cxn>
                <a:cxn ang="0">
                  <a:pos x="0" y="547"/>
                </a:cxn>
                <a:cxn ang="0">
                  <a:pos x="50" y="611"/>
                </a:cxn>
                <a:cxn ang="0">
                  <a:pos x="114" y="611"/>
                </a:cxn>
                <a:cxn ang="0">
                  <a:pos x="104" y="555"/>
                </a:cxn>
                <a:cxn ang="0">
                  <a:pos x="120" y="515"/>
                </a:cxn>
                <a:cxn ang="0">
                  <a:pos x="150" y="449"/>
                </a:cxn>
                <a:cxn ang="0">
                  <a:pos x="166" y="377"/>
                </a:cxn>
                <a:cxn ang="0">
                  <a:pos x="156" y="295"/>
                </a:cxn>
                <a:cxn ang="0">
                  <a:pos x="170" y="203"/>
                </a:cxn>
                <a:cxn ang="0">
                  <a:pos x="212" y="95"/>
                </a:cxn>
                <a:cxn ang="0">
                  <a:pos x="213" y="0"/>
                </a:cxn>
                <a:cxn ang="0">
                  <a:pos x="207" y="0"/>
                </a:cxn>
                <a:cxn ang="0">
                  <a:pos x="201" y="0"/>
                </a:cxn>
                <a:cxn ang="0">
                  <a:pos x="195" y="0"/>
                </a:cxn>
                <a:cxn ang="0">
                  <a:pos x="189" y="0"/>
                </a:cxn>
                <a:cxn ang="0">
                  <a:pos x="183" y="6"/>
                </a:cxn>
                <a:cxn ang="0">
                  <a:pos x="177" y="6"/>
                </a:cxn>
                <a:cxn ang="0">
                  <a:pos x="171" y="12"/>
                </a:cxn>
                <a:cxn ang="0">
                  <a:pos x="171" y="12"/>
                </a:cxn>
                <a:cxn ang="0">
                  <a:pos x="171" y="12"/>
                </a:cxn>
              </a:cxnLst>
              <a:rect l="0" t="0" r="r" b="b"/>
              <a:pathLst>
                <a:path w="213" h="611">
                  <a:moveTo>
                    <a:pt x="171" y="12"/>
                  </a:moveTo>
                  <a:lnTo>
                    <a:pt x="159" y="24"/>
                  </a:lnTo>
                  <a:lnTo>
                    <a:pt x="153" y="36"/>
                  </a:lnTo>
                  <a:lnTo>
                    <a:pt x="128" y="60"/>
                  </a:lnTo>
                  <a:lnTo>
                    <a:pt x="110" y="83"/>
                  </a:lnTo>
                  <a:lnTo>
                    <a:pt x="86" y="119"/>
                  </a:lnTo>
                  <a:lnTo>
                    <a:pt x="68" y="167"/>
                  </a:lnTo>
                  <a:lnTo>
                    <a:pt x="68" y="221"/>
                  </a:lnTo>
                  <a:lnTo>
                    <a:pt x="68" y="227"/>
                  </a:lnTo>
                  <a:lnTo>
                    <a:pt x="68" y="233"/>
                  </a:lnTo>
                  <a:lnTo>
                    <a:pt x="68" y="239"/>
                  </a:lnTo>
                  <a:lnTo>
                    <a:pt x="68" y="245"/>
                  </a:lnTo>
                  <a:lnTo>
                    <a:pt x="68" y="251"/>
                  </a:lnTo>
                  <a:lnTo>
                    <a:pt x="68" y="251"/>
                  </a:lnTo>
                  <a:lnTo>
                    <a:pt x="68" y="257"/>
                  </a:lnTo>
                  <a:lnTo>
                    <a:pt x="68" y="269"/>
                  </a:lnTo>
                  <a:lnTo>
                    <a:pt x="74" y="287"/>
                  </a:lnTo>
                  <a:lnTo>
                    <a:pt x="80" y="305"/>
                  </a:lnTo>
                  <a:lnTo>
                    <a:pt x="86" y="311"/>
                  </a:lnTo>
                  <a:lnTo>
                    <a:pt x="86" y="311"/>
                  </a:lnTo>
                  <a:lnTo>
                    <a:pt x="92" y="317"/>
                  </a:lnTo>
                  <a:lnTo>
                    <a:pt x="92" y="323"/>
                  </a:lnTo>
                  <a:lnTo>
                    <a:pt x="92" y="323"/>
                  </a:lnTo>
                  <a:lnTo>
                    <a:pt x="24" y="437"/>
                  </a:lnTo>
                  <a:lnTo>
                    <a:pt x="18" y="471"/>
                  </a:lnTo>
                  <a:lnTo>
                    <a:pt x="0" y="547"/>
                  </a:lnTo>
                  <a:lnTo>
                    <a:pt x="50" y="611"/>
                  </a:lnTo>
                  <a:lnTo>
                    <a:pt x="114" y="611"/>
                  </a:lnTo>
                  <a:lnTo>
                    <a:pt x="104" y="555"/>
                  </a:lnTo>
                  <a:lnTo>
                    <a:pt x="120" y="515"/>
                  </a:lnTo>
                  <a:lnTo>
                    <a:pt x="150" y="449"/>
                  </a:lnTo>
                  <a:lnTo>
                    <a:pt x="166" y="377"/>
                  </a:lnTo>
                  <a:lnTo>
                    <a:pt x="156" y="295"/>
                  </a:lnTo>
                  <a:lnTo>
                    <a:pt x="170" y="203"/>
                  </a:lnTo>
                  <a:lnTo>
                    <a:pt x="212" y="95"/>
                  </a:lnTo>
                  <a:lnTo>
                    <a:pt x="213" y="0"/>
                  </a:lnTo>
                  <a:lnTo>
                    <a:pt x="207" y="0"/>
                  </a:lnTo>
                  <a:lnTo>
                    <a:pt x="201" y="0"/>
                  </a:lnTo>
                  <a:lnTo>
                    <a:pt x="195" y="0"/>
                  </a:lnTo>
                  <a:lnTo>
                    <a:pt x="189" y="0"/>
                  </a:lnTo>
                  <a:lnTo>
                    <a:pt x="183" y="6"/>
                  </a:lnTo>
                  <a:lnTo>
                    <a:pt x="177" y="6"/>
                  </a:lnTo>
                  <a:lnTo>
                    <a:pt x="171" y="12"/>
                  </a:lnTo>
                  <a:lnTo>
                    <a:pt x="171" y="12"/>
                  </a:lnTo>
                  <a:lnTo>
                    <a:pt x="171"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6" name="Freeform 10"/>
            <p:cNvSpPr>
              <a:spLocks/>
            </p:cNvSpPr>
            <p:nvPr/>
          </p:nvSpPr>
          <p:spPr bwMode="ltGray">
            <a:xfrm>
              <a:off x="4292" y="3936"/>
              <a:ext cx="167" cy="384"/>
            </a:xfrm>
            <a:custGeom>
              <a:avLst/>
              <a:gdLst/>
              <a:ahLst/>
              <a:cxnLst>
                <a:cxn ang="0">
                  <a:pos x="149" y="60"/>
                </a:cxn>
                <a:cxn ang="0">
                  <a:pos x="119" y="30"/>
                </a:cxn>
                <a:cxn ang="0">
                  <a:pos x="89" y="12"/>
                </a:cxn>
                <a:cxn ang="0">
                  <a:pos x="59" y="0"/>
                </a:cxn>
                <a:cxn ang="0">
                  <a:pos x="54" y="70"/>
                </a:cxn>
                <a:cxn ang="0">
                  <a:pos x="46" y="112"/>
                </a:cxn>
                <a:cxn ang="0">
                  <a:pos x="52" y="168"/>
                </a:cxn>
                <a:cxn ang="0">
                  <a:pos x="24" y="194"/>
                </a:cxn>
                <a:cxn ang="0">
                  <a:pos x="16" y="258"/>
                </a:cxn>
                <a:cxn ang="0">
                  <a:pos x="2" y="300"/>
                </a:cxn>
                <a:cxn ang="0">
                  <a:pos x="0" y="352"/>
                </a:cxn>
                <a:cxn ang="0">
                  <a:pos x="47" y="384"/>
                </a:cxn>
                <a:cxn ang="0">
                  <a:pos x="149" y="384"/>
                </a:cxn>
                <a:cxn ang="0">
                  <a:pos x="134" y="350"/>
                </a:cxn>
                <a:cxn ang="0">
                  <a:pos x="104" y="324"/>
                </a:cxn>
                <a:cxn ang="0">
                  <a:pos x="138" y="274"/>
                </a:cxn>
                <a:cxn ang="0">
                  <a:pos x="122" y="220"/>
                </a:cxn>
                <a:cxn ang="0">
                  <a:pos x="132" y="186"/>
                </a:cxn>
                <a:cxn ang="0">
                  <a:pos x="140" y="154"/>
                </a:cxn>
                <a:cxn ang="0">
                  <a:pos x="167" y="90"/>
                </a:cxn>
                <a:cxn ang="0">
                  <a:pos x="149" y="60"/>
                </a:cxn>
                <a:cxn ang="0">
                  <a:pos x="149" y="60"/>
                </a:cxn>
                <a:cxn ang="0">
                  <a:pos x="149" y="60"/>
                </a:cxn>
              </a:cxnLst>
              <a:rect l="0" t="0" r="r" b="b"/>
              <a:pathLst>
                <a:path w="167" h="384">
                  <a:moveTo>
                    <a:pt x="149" y="60"/>
                  </a:moveTo>
                  <a:lnTo>
                    <a:pt x="119" y="30"/>
                  </a:lnTo>
                  <a:lnTo>
                    <a:pt x="89" y="12"/>
                  </a:lnTo>
                  <a:lnTo>
                    <a:pt x="59" y="0"/>
                  </a:lnTo>
                  <a:lnTo>
                    <a:pt x="54" y="70"/>
                  </a:lnTo>
                  <a:lnTo>
                    <a:pt x="46" y="112"/>
                  </a:lnTo>
                  <a:lnTo>
                    <a:pt x="52" y="168"/>
                  </a:lnTo>
                  <a:lnTo>
                    <a:pt x="24" y="194"/>
                  </a:lnTo>
                  <a:lnTo>
                    <a:pt x="16" y="258"/>
                  </a:lnTo>
                  <a:lnTo>
                    <a:pt x="2" y="300"/>
                  </a:lnTo>
                  <a:lnTo>
                    <a:pt x="0" y="352"/>
                  </a:lnTo>
                  <a:lnTo>
                    <a:pt x="47" y="384"/>
                  </a:lnTo>
                  <a:lnTo>
                    <a:pt x="149" y="384"/>
                  </a:lnTo>
                  <a:lnTo>
                    <a:pt x="134" y="350"/>
                  </a:lnTo>
                  <a:lnTo>
                    <a:pt x="104" y="324"/>
                  </a:lnTo>
                  <a:lnTo>
                    <a:pt x="138" y="274"/>
                  </a:lnTo>
                  <a:lnTo>
                    <a:pt x="122" y="220"/>
                  </a:lnTo>
                  <a:lnTo>
                    <a:pt x="132" y="186"/>
                  </a:lnTo>
                  <a:lnTo>
                    <a:pt x="140" y="154"/>
                  </a:lnTo>
                  <a:lnTo>
                    <a:pt x="167" y="90"/>
                  </a:lnTo>
                  <a:lnTo>
                    <a:pt x="149" y="60"/>
                  </a:lnTo>
                  <a:lnTo>
                    <a:pt x="149" y="60"/>
                  </a:lnTo>
                  <a:lnTo>
                    <a:pt x="149" y="6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7" name="Freeform 11"/>
            <p:cNvSpPr>
              <a:spLocks/>
            </p:cNvSpPr>
            <p:nvPr/>
          </p:nvSpPr>
          <p:spPr bwMode="ltGray">
            <a:xfrm>
              <a:off x="4100" y="4020"/>
              <a:ext cx="166" cy="300"/>
            </a:xfrm>
            <a:custGeom>
              <a:avLst/>
              <a:gdLst/>
              <a:ahLst/>
              <a:cxnLst>
                <a:cxn ang="0">
                  <a:pos x="136" y="12"/>
                </a:cxn>
                <a:cxn ang="0">
                  <a:pos x="100" y="0"/>
                </a:cxn>
                <a:cxn ang="0">
                  <a:pos x="78" y="64"/>
                </a:cxn>
                <a:cxn ang="0">
                  <a:pos x="70" y="126"/>
                </a:cxn>
                <a:cxn ang="0">
                  <a:pos x="46" y="184"/>
                </a:cxn>
                <a:cxn ang="0">
                  <a:pos x="58" y="232"/>
                </a:cxn>
                <a:cxn ang="0">
                  <a:pos x="38" y="268"/>
                </a:cxn>
                <a:cxn ang="0">
                  <a:pos x="0" y="300"/>
                </a:cxn>
                <a:cxn ang="0">
                  <a:pos x="160" y="300"/>
                </a:cxn>
                <a:cxn ang="0">
                  <a:pos x="136" y="272"/>
                </a:cxn>
                <a:cxn ang="0">
                  <a:pos x="98" y="234"/>
                </a:cxn>
                <a:cxn ang="0">
                  <a:pos x="130" y="188"/>
                </a:cxn>
                <a:cxn ang="0">
                  <a:pos x="138" y="134"/>
                </a:cxn>
                <a:cxn ang="0">
                  <a:pos x="144" y="94"/>
                </a:cxn>
                <a:cxn ang="0">
                  <a:pos x="164" y="60"/>
                </a:cxn>
                <a:cxn ang="0">
                  <a:pos x="166" y="0"/>
                </a:cxn>
                <a:cxn ang="0">
                  <a:pos x="136" y="12"/>
                </a:cxn>
                <a:cxn ang="0">
                  <a:pos x="136" y="12"/>
                </a:cxn>
                <a:cxn ang="0">
                  <a:pos x="136" y="12"/>
                </a:cxn>
              </a:cxnLst>
              <a:rect l="0" t="0" r="r" b="b"/>
              <a:pathLst>
                <a:path w="166" h="300">
                  <a:moveTo>
                    <a:pt x="136" y="12"/>
                  </a:moveTo>
                  <a:lnTo>
                    <a:pt x="100" y="0"/>
                  </a:lnTo>
                  <a:lnTo>
                    <a:pt x="78" y="64"/>
                  </a:lnTo>
                  <a:lnTo>
                    <a:pt x="70" y="126"/>
                  </a:lnTo>
                  <a:lnTo>
                    <a:pt x="46" y="184"/>
                  </a:lnTo>
                  <a:lnTo>
                    <a:pt x="58" y="232"/>
                  </a:lnTo>
                  <a:lnTo>
                    <a:pt x="38" y="268"/>
                  </a:lnTo>
                  <a:lnTo>
                    <a:pt x="0" y="300"/>
                  </a:lnTo>
                  <a:lnTo>
                    <a:pt x="160" y="300"/>
                  </a:lnTo>
                  <a:lnTo>
                    <a:pt x="136" y="272"/>
                  </a:lnTo>
                  <a:lnTo>
                    <a:pt x="98" y="234"/>
                  </a:lnTo>
                  <a:lnTo>
                    <a:pt x="130" y="188"/>
                  </a:lnTo>
                  <a:lnTo>
                    <a:pt x="138" y="134"/>
                  </a:lnTo>
                  <a:lnTo>
                    <a:pt x="144" y="94"/>
                  </a:lnTo>
                  <a:lnTo>
                    <a:pt x="164" y="60"/>
                  </a:lnTo>
                  <a:lnTo>
                    <a:pt x="166" y="0"/>
                  </a:lnTo>
                  <a:lnTo>
                    <a:pt x="136" y="12"/>
                  </a:lnTo>
                  <a:lnTo>
                    <a:pt x="136" y="12"/>
                  </a:lnTo>
                  <a:lnTo>
                    <a:pt x="136" y="12"/>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8" name="Freeform 12"/>
            <p:cNvSpPr>
              <a:spLocks/>
            </p:cNvSpPr>
            <p:nvPr/>
          </p:nvSpPr>
          <p:spPr bwMode="ltGray">
            <a:xfrm>
              <a:off x="3910" y="4038"/>
              <a:ext cx="237" cy="282"/>
            </a:xfrm>
            <a:custGeom>
              <a:avLst/>
              <a:gdLst/>
              <a:ahLst/>
              <a:cxnLst>
                <a:cxn ang="0">
                  <a:pos x="201" y="0"/>
                </a:cxn>
                <a:cxn ang="0">
                  <a:pos x="183" y="0"/>
                </a:cxn>
                <a:cxn ang="0">
                  <a:pos x="158" y="50"/>
                </a:cxn>
                <a:cxn ang="0">
                  <a:pos x="148" y="92"/>
                </a:cxn>
                <a:cxn ang="0">
                  <a:pos x="120" y="144"/>
                </a:cxn>
                <a:cxn ang="0">
                  <a:pos x="82" y="182"/>
                </a:cxn>
                <a:cxn ang="0">
                  <a:pos x="60" y="232"/>
                </a:cxn>
                <a:cxn ang="0">
                  <a:pos x="0" y="282"/>
                </a:cxn>
                <a:cxn ang="0">
                  <a:pos x="128" y="282"/>
                </a:cxn>
                <a:cxn ang="0">
                  <a:pos x="154" y="254"/>
                </a:cxn>
                <a:cxn ang="0">
                  <a:pos x="158" y="196"/>
                </a:cxn>
                <a:cxn ang="0">
                  <a:pos x="188" y="148"/>
                </a:cxn>
                <a:cxn ang="0">
                  <a:pos x="196" y="70"/>
                </a:cxn>
                <a:cxn ang="0">
                  <a:pos x="237" y="0"/>
                </a:cxn>
                <a:cxn ang="0">
                  <a:pos x="201" y="0"/>
                </a:cxn>
                <a:cxn ang="0">
                  <a:pos x="201" y="0"/>
                </a:cxn>
                <a:cxn ang="0">
                  <a:pos x="201" y="0"/>
                </a:cxn>
              </a:cxnLst>
              <a:rect l="0" t="0" r="r" b="b"/>
              <a:pathLst>
                <a:path w="237" h="282">
                  <a:moveTo>
                    <a:pt x="201" y="0"/>
                  </a:moveTo>
                  <a:lnTo>
                    <a:pt x="183" y="0"/>
                  </a:lnTo>
                  <a:lnTo>
                    <a:pt x="158" y="50"/>
                  </a:lnTo>
                  <a:lnTo>
                    <a:pt x="148" y="92"/>
                  </a:lnTo>
                  <a:lnTo>
                    <a:pt x="120" y="144"/>
                  </a:lnTo>
                  <a:lnTo>
                    <a:pt x="82" y="182"/>
                  </a:lnTo>
                  <a:lnTo>
                    <a:pt x="60" y="232"/>
                  </a:lnTo>
                  <a:lnTo>
                    <a:pt x="0" y="282"/>
                  </a:lnTo>
                  <a:lnTo>
                    <a:pt x="128" y="282"/>
                  </a:lnTo>
                  <a:lnTo>
                    <a:pt x="154" y="254"/>
                  </a:lnTo>
                  <a:lnTo>
                    <a:pt x="158" y="196"/>
                  </a:lnTo>
                  <a:lnTo>
                    <a:pt x="188" y="148"/>
                  </a:lnTo>
                  <a:lnTo>
                    <a:pt x="196" y="70"/>
                  </a:lnTo>
                  <a:lnTo>
                    <a:pt x="237" y="0"/>
                  </a:lnTo>
                  <a:lnTo>
                    <a:pt x="201" y="0"/>
                  </a:lnTo>
                  <a:lnTo>
                    <a:pt x="201" y="0"/>
                  </a:lnTo>
                  <a:lnTo>
                    <a:pt x="20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69" name="Freeform 13"/>
            <p:cNvSpPr>
              <a:spLocks/>
            </p:cNvSpPr>
            <p:nvPr/>
          </p:nvSpPr>
          <p:spPr bwMode="ltGray">
            <a:xfrm>
              <a:off x="3674" y="4086"/>
              <a:ext cx="196" cy="234"/>
            </a:xfrm>
            <a:custGeom>
              <a:avLst/>
              <a:gdLst/>
              <a:ahLst/>
              <a:cxnLst>
                <a:cxn ang="0">
                  <a:pos x="167" y="54"/>
                </a:cxn>
                <a:cxn ang="0">
                  <a:pos x="113" y="24"/>
                </a:cxn>
                <a:cxn ang="0">
                  <a:pos x="83" y="0"/>
                </a:cxn>
                <a:cxn ang="0">
                  <a:pos x="80" y="62"/>
                </a:cxn>
                <a:cxn ang="0">
                  <a:pos x="58" y="100"/>
                </a:cxn>
                <a:cxn ang="0">
                  <a:pos x="54" y="160"/>
                </a:cxn>
                <a:cxn ang="0">
                  <a:pos x="36" y="202"/>
                </a:cxn>
                <a:cxn ang="0">
                  <a:pos x="0" y="234"/>
                </a:cxn>
                <a:cxn ang="0">
                  <a:pos x="146" y="234"/>
                </a:cxn>
                <a:cxn ang="0">
                  <a:pos x="170" y="198"/>
                </a:cxn>
                <a:cxn ang="0">
                  <a:pos x="158" y="138"/>
                </a:cxn>
                <a:cxn ang="0">
                  <a:pos x="196" y="100"/>
                </a:cxn>
                <a:cxn ang="0">
                  <a:pos x="191" y="54"/>
                </a:cxn>
                <a:cxn ang="0">
                  <a:pos x="167" y="54"/>
                </a:cxn>
                <a:cxn ang="0">
                  <a:pos x="167" y="54"/>
                </a:cxn>
                <a:cxn ang="0">
                  <a:pos x="167" y="54"/>
                </a:cxn>
              </a:cxnLst>
              <a:rect l="0" t="0" r="r" b="b"/>
              <a:pathLst>
                <a:path w="196" h="234">
                  <a:moveTo>
                    <a:pt x="167" y="54"/>
                  </a:moveTo>
                  <a:lnTo>
                    <a:pt x="113" y="24"/>
                  </a:lnTo>
                  <a:lnTo>
                    <a:pt x="83" y="0"/>
                  </a:lnTo>
                  <a:lnTo>
                    <a:pt x="80" y="62"/>
                  </a:lnTo>
                  <a:lnTo>
                    <a:pt x="58" y="100"/>
                  </a:lnTo>
                  <a:lnTo>
                    <a:pt x="54" y="160"/>
                  </a:lnTo>
                  <a:lnTo>
                    <a:pt x="36" y="202"/>
                  </a:lnTo>
                  <a:lnTo>
                    <a:pt x="0" y="234"/>
                  </a:lnTo>
                  <a:lnTo>
                    <a:pt x="146" y="234"/>
                  </a:lnTo>
                  <a:lnTo>
                    <a:pt x="170" y="198"/>
                  </a:lnTo>
                  <a:lnTo>
                    <a:pt x="158" y="138"/>
                  </a:lnTo>
                  <a:lnTo>
                    <a:pt x="196" y="100"/>
                  </a:lnTo>
                  <a:lnTo>
                    <a:pt x="191" y="54"/>
                  </a:lnTo>
                  <a:lnTo>
                    <a:pt x="167" y="54"/>
                  </a:lnTo>
                  <a:lnTo>
                    <a:pt x="167" y="54"/>
                  </a:lnTo>
                  <a:lnTo>
                    <a:pt x="167" y="5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70" name="Freeform 14"/>
            <p:cNvSpPr>
              <a:spLocks/>
            </p:cNvSpPr>
            <p:nvPr/>
          </p:nvSpPr>
          <p:spPr bwMode="ltGray">
            <a:xfrm>
              <a:off x="3476" y="4068"/>
              <a:ext cx="190" cy="252"/>
            </a:xfrm>
            <a:custGeom>
              <a:avLst/>
              <a:gdLst/>
              <a:ahLst/>
              <a:cxnLst>
                <a:cxn ang="0">
                  <a:pos x="190" y="0"/>
                </a:cxn>
                <a:cxn ang="0">
                  <a:pos x="166" y="0"/>
                </a:cxn>
                <a:cxn ang="0">
                  <a:pos x="158" y="38"/>
                </a:cxn>
                <a:cxn ang="0">
                  <a:pos x="138" y="120"/>
                </a:cxn>
                <a:cxn ang="0">
                  <a:pos x="94" y="180"/>
                </a:cxn>
                <a:cxn ang="0">
                  <a:pos x="62" y="234"/>
                </a:cxn>
                <a:cxn ang="0">
                  <a:pos x="0" y="252"/>
                </a:cxn>
                <a:cxn ang="0">
                  <a:pos x="128" y="252"/>
                </a:cxn>
                <a:cxn ang="0">
                  <a:pos x="142" y="188"/>
                </a:cxn>
                <a:cxn ang="0">
                  <a:pos x="186" y="90"/>
                </a:cxn>
                <a:cxn ang="0">
                  <a:pos x="190" y="38"/>
                </a:cxn>
                <a:cxn ang="0">
                  <a:pos x="190" y="0"/>
                </a:cxn>
                <a:cxn ang="0">
                  <a:pos x="190" y="0"/>
                </a:cxn>
                <a:cxn ang="0">
                  <a:pos x="190" y="0"/>
                </a:cxn>
                <a:cxn ang="0">
                  <a:pos x="190" y="0"/>
                </a:cxn>
              </a:cxnLst>
              <a:rect l="0" t="0" r="r" b="b"/>
              <a:pathLst>
                <a:path w="190" h="252">
                  <a:moveTo>
                    <a:pt x="190" y="0"/>
                  </a:moveTo>
                  <a:lnTo>
                    <a:pt x="166" y="0"/>
                  </a:lnTo>
                  <a:lnTo>
                    <a:pt x="158" y="38"/>
                  </a:lnTo>
                  <a:lnTo>
                    <a:pt x="138" y="120"/>
                  </a:lnTo>
                  <a:lnTo>
                    <a:pt x="94" y="180"/>
                  </a:lnTo>
                  <a:lnTo>
                    <a:pt x="62" y="234"/>
                  </a:lnTo>
                  <a:lnTo>
                    <a:pt x="0" y="252"/>
                  </a:lnTo>
                  <a:lnTo>
                    <a:pt x="128" y="252"/>
                  </a:lnTo>
                  <a:lnTo>
                    <a:pt x="142" y="188"/>
                  </a:lnTo>
                  <a:lnTo>
                    <a:pt x="186" y="90"/>
                  </a:lnTo>
                  <a:lnTo>
                    <a:pt x="190" y="38"/>
                  </a:lnTo>
                  <a:lnTo>
                    <a:pt x="190" y="0"/>
                  </a:lnTo>
                  <a:lnTo>
                    <a:pt x="190" y="0"/>
                  </a:lnTo>
                  <a:lnTo>
                    <a:pt x="190" y="0"/>
                  </a:lnTo>
                  <a:lnTo>
                    <a:pt x="190"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71" name="Freeform 15"/>
            <p:cNvSpPr>
              <a:spLocks/>
            </p:cNvSpPr>
            <p:nvPr/>
          </p:nvSpPr>
          <p:spPr bwMode="ltGray">
            <a:xfrm>
              <a:off x="3170" y="4188"/>
              <a:ext cx="230" cy="132"/>
            </a:xfrm>
            <a:custGeom>
              <a:avLst/>
              <a:gdLst/>
              <a:ahLst/>
              <a:cxnLst>
                <a:cxn ang="0">
                  <a:pos x="197" y="0"/>
                </a:cxn>
                <a:cxn ang="0">
                  <a:pos x="191" y="0"/>
                </a:cxn>
                <a:cxn ang="0">
                  <a:pos x="185" y="0"/>
                </a:cxn>
                <a:cxn ang="0">
                  <a:pos x="173" y="0"/>
                </a:cxn>
                <a:cxn ang="0">
                  <a:pos x="161" y="0"/>
                </a:cxn>
                <a:cxn ang="0">
                  <a:pos x="155" y="0"/>
                </a:cxn>
                <a:cxn ang="0">
                  <a:pos x="138" y="6"/>
                </a:cxn>
                <a:cxn ang="0">
                  <a:pos x="132" y="6"/>
                </a:cxn>
                <a:cxn ang="0">
                  <a:pos x="35" y="18"/>
                </a:cxn>
                <a:cxn ang="0">
                  <a:pos x="11" y="30"/>
                </a:cxn>
                <a:cxn ang="0">
                  <a:pos x="23" y="54"/>
                </a:cxn>
                <a:cxn ang="0">
                  <a:pos x="0" y="100"/>
                </a:cxn>
                <a:cxn ang="0">
                  <a:pos x="0" y="132"/>
                </a:cxn>
                <a:cxn ang="0">
                  <a:pos x="162" y="132"/>
                </a:cxn>
                <a:cxn ang="0">
                  <a:pos x="204" y="88"/>
                </a:cxn>
                <a:cxn ang="0">
                  <a:pos x="230" y="46"/>
                </a:cxn>
                <a:cxn ang="0">
                  <a:pos x="214" y="24"/>
                </a:cxn>
                <a:cxn ang="0">
                  <a:pos x="215" y="0"/>
                </a:cxn>
                <a:cxn ang="0">
                  <a:pos x="209" y="0"/>
                </a:cxn>
                <a:cxn ang="0">
                  <a:pos x="203" y="0"/>
                </a:cxn>
                <a:cxn ang="0">
                  <a:pos x="203" y="0"/>
                </a:cxn>
                <a:cxn ang="0">
                  <a:pos x="197" y="0"/>
                </a:cxn>
                <a:cxn ang="0">
                  <a:pos x="197" y="0"/>
                </a:cxn>
                <a:cxn ang="0">
                  <a:pos x="197" y="0"/>
                </a:cxn>
              </a:cxnLst>
              <a:rect l="0" t="0" r="r" b="b"/>
              <a:pathLst>
                <a:path w="230" h="132">
                  <a:moveTo>
                    <a:pt x="197" y="0"/>
                  </a:moveTo>
                  <a:lnTo>
                    <a:pt x="191" y="0"/>
                  </a:lnTo>
                  <a:lnTo>
                    <a:pt x="185" y="0"/>
                  </a:lnTo>
                  <a:lnTo>
                    <a:pt x="173" y="0"/>
                  </a:lnTo>
                  <a:lnTo>
                    <a:pt x="161" y="0"/>
                  </a:lnTo>
                  <a:lnTo>
                    <a:pt x="155" y="0"/>
                  </a:lnTo>
                  <a:lnTo>
                    <a:pt x="138" y="6"/>
                  </a:lnTo>
                  <a:lnTo>
                    <a:pt x="132" y="6"/>
                  </a:lnTo>
                  <a:lnTo>
                    <a:pt x="35" y="18"/>
                  </a:lnTo>
                  <a:lnTo>
                    <a:pt x="11" y="30"/>
                  </a:lnTo>
                  <a:lnTo>
                    <a:pt x="23" y="54"/>
                  </a:lnTo>
                  <a:lnTo>
                    <a:pt x="0" y="100"/>
                  </a:lnTo>
                  <a:lnTo>
                    <a:pt x="0" y="132"/>
                  </a:lnTo>
                  <a:lnTo>
                    <a:pt x="162" y="132"/>
                  </a:lnTo>
                  <a:lnTo>
                    <a:pt x="204" y="88"/>
                  </a:lnTo>
                  <a:lnTo>
                    <a:pt x="230" y="46"/>
                  </a:lnTo>
                  <a:lnTo>
                    <a:pt x="214" y="24"/>
                  </a:lnTo>
                  <a:lnTo>
                    <a:pt x="215" y="0"/>
                  </a:lnTo>
                  <a:lnTo>
                    <a:pt x="209" y="0"/>
                  </a:lnTo>
                  <a:lnTo>
                    <a:pt x="203" y="0"/>
                  </a:lnTo>
                  <a:lnTo>
                    <a:pt x="203" y="0"/>
                  </a:lnTo>
                  <a:lnTo>
                    <a:pt x="197" y="0"/>
                  </a:lnTo>
                  <a:lnTo>
                    <a:pt x="197" y="0"/>
                  </a:lnTo>
                  <a:lnTo>
                    <a:pt x="197"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72" name="Freeform 16"/>
            <p:cNvSpPr>
              <a:spLocks/>
            </p:cNvSpPr>
            <p:nvPr/>
          </p:nvSpPr>
          <p:spPr bwMode="ltGray">
            <a:xfrm>
              <a:off x="3044" y="4218"/>
              <a:ext cx="89" cy="102"/>
            </a:xfrm>
            <a:custGeom>
              <a:avLst/>
              <a:gdLst/>
              <a:ahLst/>
              <a:cxnLst>
                <a:cxn ang="0">
                  <a:pos x="71" y="0"/>
                </a:cxn>
                <a:cxn ang="0">
                  <a:pos x="66" y="48"/>
                </a:cxn>
                <a:cxn ang="0">
                  <a:pos x="30" y="72"/>
                </a:cxn>
                <a:cxn ang="0">
                  <a:pos x="0" y="102"/>
                </a:cxn>
                <a:cxn ang="0">
                  <a:pos x="66" y="102"/>
                </a:cxn>
                <a:cxn ang="0">
                  <a:pos x="88" y="56"/>
                </a:cxn>
                <a:cxn ang="0">
                  <a:pos x="89" y="6"/>
                </a:cxn>
                <a:cxn ang="0">
                  <a:pos x="71" y="0"/>
                </a:cxn>
                <a:cxn ang="0">
                  <a:pos x="71" y="0"/>
                </a:cxn>
                <a:cxn ang="0">
                  <a:pos x="71" y="0"/>
                </a:cxn>
              </a:cxnLst>
              <a:rect l="0" t="0" r="r" b="b"/>
              <a:pathLst>
                <a:path w="89" h="102">
                  <a:moveTo>
                    <a:pt x="71" y="0"/>
                  </a:moveTo>
                  <a:lnTo>
                    <a:pt x="66" y="48"/>
                  </a:lnTo>
                  <a:lnTo>
                    <a:pt x="30" y="72"/>
                  </a:lnTo>
                  <a:lnTo>
                    <a:pt x="0" y="102"/>
                  </a:lnTo>
                  <a:lnTo>
                    <a:pt x="66" y="102"/>
                  </a:lnTo>
                  <a:lnTo>
                    <a:pt x="88" y="56"/>
                  </a:lnTo>
                  <a:lnTo>
                    <a:pt x="89" y="6"/>
                  </a:lnTo>
                  <a:lnTo>
                    <a:pt x="71" y="0"/>
                  </a:lnTo>
                  <a:lnTo>
                    <a:pt x="71" y="0"/>
                  </a:lnTo>
                  <a:lnTo>
                    <a:pt x="71" y="0"/>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sp>
          <p:nvSpPr>
            <p:cNvPr id="70673" name="Freeform 17"/>
            <p:cNvSpPr>
              <a:spLocks/>
            </p:cNvSpPr>
            <p:nvPr/>
          </p:nvSpPr>
          <p:spPr bwMode="ltGray">
            <a:xfrm>
              <a:off x="5482" y="3367"/>
              <a:ext cx="278" cy="953"/>
            </a:xfrm>
            <a:custGeom>
              <a:avLst/>
              <a:gdLst/>
              <a:ahLst/>
              <a:cxnLst>
                <a:cxn ang="0">
                  <a:pos x="278" y="24"/>
                </a:cxn>
                <a:cxn ang="0">
                  <a:pos x="272" y="24"/>
                </a:cxn>
                <a:cxn ang="0">
                  <a:pos x="272" y="18"/>
                </a:cxn>
                <a:cxn ang="0">
                  <a:pos x="266" y="18"/>
                </a:cxn>
                <a:cxn ang="0">
                  <a:pos x="254" y="12"/>
                </a:cxn>
                <a:cxn ang="0">
                  <a:pos x="236" y="6"/>
                </a:cxn>
                <a:cxn ang="0">
                  <a:pos x="212" y="0"/>
                </a:cxn>
                <a:cxn ang="0">
                  <a:pos x="206" y="6"/>
                </a:cxn>
                <a:cxn ang="0">
                  <a:pos x="198" y="129"/>
                </a:cxn>
                <a:cxn ang="0">
                  <a:pos x="184" y="209"/>
                </a:cxn>
                <a:cxn ang="0">
                  <a:pos x="182" y="249"/>
                </a:cxn>
                <a:cxn ang="0">
                  <a:pos x="200" y="339"/>
                </a:cxn>
                <a:cxn ang="0">
                  <a:pos x="186" y="481"/>
                </a:cxn>
                <a:cxn ang="0">
                  <a:pos x="176" y="521"/>
                </a:cxn>
                <a:cxn ang="0">
                  <a:pos x="156" y="601"/>
                </a:cxn>
                <a:cxn ang="0">
                  <a:pos x="172" y="681"/>
                </a:cxn>
                <a:cxn ang="0">
                  <a:pos x="138" y="765"/>
                </a:cxn>
                <a:cxn ang="0">
                  <a:pos x="96" y="847"/>
                </a:cxn>
                <a:cxn ang="0">
                  <a:pos x="50" y="899"/>
                </a:cxn>
                <a:cxn ang="0">
                  <a:pos x="0" y="953"/>
                </a:cxn>
                <a:cxn ang="0">
                  <a:pos x="278" y="953"/>
                </a:cxn>
                <a:cxn ang="0">
                  <a:pos x="278" y="24"/>
                </a:cxn>
                <a:cxn ang="0">
                  <a:pos x="278" y="24"/>
                </a:cxn>
                <a:cxn ang="0">
                  <a:pos x="278" y="24"/>
                </a:cxn>
              </a:cxnLst>
              <a:rect l="0" t="0" r="r" b="b"/>
              <a:pathLst>
                <a:path w="278" h="953">
                  <a:moveTo>
                    <a:pt x="278" y="24"/>
                  </a:moveTo>
                  <a:lnTo>
                    <a:pt x="272" y="24"/>
                  </a:lnTo>
                  <a:lnTo>
                    <a:pt x="272" y="18"/>
                  </a:lnTo>
                  <a:lnTo>
                    <a:pt x="266" y="18"/>
                  </a:lnTo>
                  <a:lnTo>
                    <a:pt x="254" y="12"/>
                  </a:lnTo>
                  <a:lnTo>
                    <a:pt x="236" y="6"/>
                  </a:lnTo>
                  <a:lnTo>
                    <a:pt x="212" y="0"/>
                  </a:lnTo>
                  <a:lnTo>
                    <a:pt x="206" y="6"/>
                  </a:lnTo>
                  <a:lnTo>
                    <a:pt x="198" y="129"/>
                  </a:lnTo>
                  <a:lnTo>
                    <a:pt x="184" y="209"/>
                  </a:lnTo>
                  <a:lnTo>
                    <a:pt x="182" y="249"/>
                  </a:lnTo>
                  <a:lnTo>
                    <a:pt x="200" y="339"/>
                  </a:lnTo>
                  <a:lnTo>
                    <a:pt x="186" y="481"/>
                  </a:lnTo>
                  <a:lnTo>
                    <a:pt x="176" y="521"/>
                  </a:lnTo>
                  <a:lnTo>
                    <a:pt x="156" y="601"/>
                  </a:lnTo>
                  <a:lnTo>
                    <a:pt x="172" y="681"/>
                  </a:lnTo>
                  <a:lnTo>
                    <a:pt x="138" y="765"/>
                  </a:lnTo>
                  <a:lnTo>
                    <a:pt x="96" y="847"/>
                  </a:lnTo>
                  <a:lnTo>
                    <a:pt x="50" y="899"/>
                  </a:lnTo>
                  <a:lnTo>
                    <a:pt x="0" y="953"/>
                  </a:lnTo>
                  <a:lnTo>
                    <a:pt x="278" y="953"/>
                  </a:lnTo>
                  <a:lnTo>
                    <a:pt x="278" y="24"/>
                  </a:lnTo>
                  <a:lnTo>
                    <a:pt x="278" y="24"/>
                  </a:lnTo>
                  <a:lnTo>
                    <a:pt x="278" y="24"/>
                  </a:lnTo>
                </a:path>
              </a:pathLst>
            </a:custGeom>
            <a:gradFill rotWithShape="0">
              <a:gsLst>
                <a:gs pos="0">
                  <a:schemeClr val="bg2">
                    <a:gamma/>
                    <a:shade val="90980"/>
                    <a:invGamma/>
                  </a:schemeClr>
                </a:gs>
                <a:gs pos="100000">
                  <a:schemeClr val="bg2"/>
                </a:gs>
              </a:gsLst>
              <a:lin ang="2700000" scaled="1"/>
            </a:gradFill>
            <a:ln w="9525">
              <a:noFill/>
              <a:prstDash val="solid"/>
              <a:round/>
              <a:headEnd/>
              <a:tailEnd/>
            </a:ln>
          </p:spPr>
          <p:txBody>
            <a:bodyPr/>
            <a:lstStyle/>
            <a:p>
              <a:pPr>
                <a:defRPr/>
              </a:pPr>
              <a:endParaRPr lang="ru-RU"/>
            </a:p>
          </p:txBody>
        </p:sp>
      </p:grpSp>
      <p:sp>
        <p:nvSpPr>
          <p:cNvPr id="70674" name="Rectangle 18"/>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70675" name="Rectangle 19"/>
          <p:cNvSpPr>
            <a:spLocks noGrp="1" noChangeArrowheads="1"/>
          </p:cNvSpPr>
          <p:nvPr>
            <p:ph type="dt" sz="half" idx="2"/>
          </p:nvPr>
        </p:nvSpPr>
        <p:spPr bwMode="auto">
          <a:xfrm>
            <a:off x="457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smtClean="0">
                <a:effectLst>
                  <a:outerShdw blurRad="38100" dist="38100" dir="2700000" algn="tl">
                    <a:srgbClr val="000000"/>
                  </a:outerShdw>
                </a:effectLst>
                <a:latin typeface="+mn-lt"/>
              </a:defRPr>
            </a:lvl1pPr>
          </a:lstStyle>
          <a:p>
            <a:pPr>
              <a:defRPr/>
            </a:pPr>
            <a:endParaRPr lang="ru-RU"/>
          </a:p>
        </p:txBody>
      </p:sp>
      <p:sp>
        <p:nvSpPr>
          <p:cNvPr id="70676" name="Rectangle 2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smtClean="0">
                <a:effectLst>
                  <a:outerShdw blurRad="38100" dist="38100" dir="2700000" algn="tl">
                    <a:srgbClr val="000000"/>
                  </a:outerShdw>
                </a:effectLst>
                <a:latin typeface="+mn-lt"/>
              </a:defRPr>
            </a:lvl1pPr>
          </a:lstStyle>
          <a:p>
            <a:pPr>
              <a:defRPr/>
            </a:pPr>
            <a:endParaRPr lang="ru-RU"/>
          </a:p>
        </p:txBody>
      </p:sp>
      <p:sp>
        <p:nvSpPr>
          <p:cNvPr id="70677" name="Rectangle 21"/>
          <p:cNvSpPr>
            <a:spLocks noGrp="1" noChangeArrowheads="1"/>
          </p:cNvSpPr>
          <p:nvPr>
            <p:ph type="sldNum" sz="quarter" idx="4"/>
          </p:nvPr>
        </p:nvSpPr>
        <p:spPr bwMode="auto">
          <a:xfrm>
            <a:off x="6553200" y="6243638"/>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smtClean="0">
                <a:effectLst>
                  <a:outerShdw blurRad="38100" dist="38100" dir="2700000" algn="tl">
                    <a:srgbClr val="000000"/>
                  </a:outerShdw>
                </a:effectLst>
                <a:latin typeface="+mn-lt"/>
              </a:defRPr>
            </a:lvl1pPr>
          </a:lstStyle>
          <a:p>
            <a:pPr>
              <a:defRPr/>
            </a:pPr>
            <a:fld id="{0D873D3C-6F28-43D8-BFFF-B797608D88A6}" type="slidenum">
              <a:rPr lang="ru-RU"/>
              <a:pPr>
                <a:defRPr/>
              </a:pPr>
              <a:t>‹#›</a:t>
            </a:fld>
            <a:endParaRPr lang="ru-RU"/>
          </a:p>
        </p:txBody>
      </p:sp>
      <p:sp>
        <p:nvSpPr>
          <p:cNvPr id="70678" name="Rectangle 22"/>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Tree>
  </p:cSld>
  <p:clrMap bg1="dk2" tx1="lt1" bg2="dk1" tx2="lt2" accent1="accent1" accent2="accent2" accent3="accent3" accent4="accent4" accent5="accent5" accent6="accent6" hlink="hlink" folHlink="folHlink"/>
  <p:sldLayoutIdLst>
    <p:sldLayoutId id="2147483732" r:id="rId1"/>
    <p:sldLayoutId id="2147483720" r:id="rId2"/>
    <p:sldLayoutId id="2147483721" r:id="rId3"/>
    <p:sldLayoutId id="2147483722" r:id="rId4"/>
    <p:sldLayoutId id="2147483723" r:id="rId5"/>
    <p:sldLayoutId id="2147483724" r:id="rId6"/>
    <p:sldLayoutId id="2147483725" r:id="rId7"/>
    <p:sldLayoutId id="2147483726" r:id="rId8"/>
    <p:sldLayoutId id="2147483727" r:id="rId9"/>
    <p:sldLayoutId id="2147483728" r:id="rId10"/>
    <p:sldLayoutId id="2147483729" r:id="rId11"/>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0000"/>
        <a:buFont typeface="Wingdings" pitchFamily="2" charset="2"/>
        <a:buChar char="u"/>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70000"/>
        <a:buFont typeface="Wingdings" pitchFamily="2" charset="2"/>
        <a:buChar char="u"/>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SzPct val="70000"/>
        <a:buFont typeface="Wingdings" pitchFamily="2" charset="2"/>
        <a:buChar char="u"/>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27.xml"/><Relationship Id="rId2" Type="http://schemas.openxmlformats.org/officeDocument/2006/relationships/vmlDrawing" Target="../drawings/vmlDrawing5.vml"/><Relationship Id="rId1" Type="http://schemas.openxmlformats.org/officeDocument/2006/relationships/themeOverride" Target="../theme/themeOverride4.xml"/><Relationship Id="rId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5.xml"/><Relationship Id="rId1" Type="http://schemas.openxmlformats.org/officeDocument/2006/relationships/vmlDrawing" Target="../drawings/vmlDrawing6.vml"/></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25.xml"/><Relationship Id="rId1" Type="http://schemas.openxmlformats.org/officeDocument/2006/relationships/vmlDrawing" Target="../drawings/vmlDrawing7.v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5.xml"/><Relationship Id="rId1" Type="http://schemas.openxmlformats.org/officeDocument/2006/relationships/vmlDrawing" Target="../drawings/vmlDrawing8.v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media/audio1.wav"/><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images.yandex.ru/yandpage?&amp;p=1&amp;text=%DE%F0%E8%E9%20%C1%F0%E5%E7%E0%ED&amp;rpt=simage"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images.yandex.ru/yandpage?&amp;p=3&amp;text=%DE%F0%E8%E9%20%C1%F0%E5%E7%E0%ED&amp;rpt=simage" TargetMode="External"/><Relationship Id="rId1" Type="http://schemas.openxmlformats.org/officeDocument/2006/relationships/slideLayout" Target="../slideLayouts/slideLayout2.xml"/><Relationship Id="rId4" Type="http://schemas.openxmlformats.org/officeDocument/2006/relationships/image" Target="http://im2-tub.yandex.net/i?id=4232986&amp;tov=2"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images.yandex.ru/yandpage?&amp;p=6&amp;text=%DE%F0%E8%E9%20%C1%F0%E5%E7%E0%ED&amp;rpt=simage"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vmlDrawing" Target="../drawings/vmlDrawing1.vml"/><Relationship Id="rId1" Type="http://schemas.openxmlformats.org/officeDocument/2006/relationships/themeOverride" Target="../theme/themeOverride1.x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vmlDrawing" Target="../drawings/vmlDrawing2.vml"/><Relationship Id="rId1" Type="http://schemas.openxmlformats.org/officeDocument/2006/relationships/themeOverride" Target="../theme/themeOverride2.xml"/><Relationship Id="rId5" Type="http://schemas.openxmlformats.org/officeDocument/2006/relationships/image" Target="../media/image10.jpeg"/><Relationship Id="rId4" Type="http://schemas.openxmlformats.org/officeDocument/2006/relationships/oleObject" Target="../embeddings/oleObject3.bin"/></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vmlDrawing" Target="../drawings/vmlDrawing3.vml"/><Relationship Id="rId1" Type="http://schemas.openxmlformats.org/officeDocument/2006/relationships/themeOverride" Target="../theme/themeOverride3.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oleObject" Target="../embeddings/oleObject4.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5.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Rectangle 2"/>
          <p:cNvSpPr>
            <a:spLocks noGrp="1" noChangeArrowheads="1"/>
          </p:cNvSpPr>
          <p:nvPr>
            <p:ph type="ctrTitle"/>
          </p:nvPr>
        </p:nvSpPr>
        <p:spPr>
          <a:xfrm>
            <a:off x="611188" y="0"/>
            <a:ext cx="7700962" cy="1196975"/>
          </a:xfrm>
        </p:spPr>
        <p:txBody>
          <a:bodyPr/>
          <a:lstStyle/>
          <a:p>
            <a:pPr eaLnBrk="1" hangingPunct="1">
              <a:defRPr/>
            </a:pPr>
            <a:r>
              <a:rPr lang="ru-RU" sz="3200" smtClean="0">
                <a:latin typeface="Monotype Corsiva" pitchFamily="66" charset="0"/>
              </a:rPr>
              <a:t>Тема урока: мы читаем произведения немецких авторов 18\19 века.</a:t>
            </a:r>
          </a:p>
        </p:txBody>
      </p:sp>
      <p:sp>
        <p:nvSpPr>
          <p:cNvPr id="79875" name="Rectangle 3"/>
          <p:cNvSpPr>
            <a:spLocks noGrp="1" noChangeArrowheads="1"/>
          </p:cNvSpPr>
          <p:nvPr>
            <p:ph type="subTitle" idx="1"/>
          </p:nvPr>
        </p:nvSpPr>
        <p:spPr>
          <a:xfrm>
            <a:off x="1116013" y="2060575"/>
            <a:ext cx="6400800" cy="1752600"/>
          </a:xfrm>
        </p:spPr>
        <p:txBody>
          <a:bodyPr/>
          <a:lstStyle/>
          <a:p>
            <a:pPr eaLnBrk="1" hangingPunct="1">
              <a:lnSpc>
                <a:spcPct val="80000"/>
              </a:lnSpc>
              <a:defRPr/>
            </a:pPr>
            <a:r>
              <a:rPr lang="ru-RU" sz="2800" smtClean="0">
                <a:latin typeface="Monotype Corsiva" pitchFamily="66" charset="0"/>
              </a:rPr>
              <a:t>Цель урока</a:t>
            </a:r>
            <a:r>
              <a:rPr lang="ru-RU" sz="2800" smtClean="0"/>
              <a:t>:</a:t>
            </a:r>
          </a:p>
          <a:p>
            <a:pPr eaLnBrk="1" hangingPunct="1">
              <a:lnSpc>
                <a:spcPct val="80000"/>
              </a:lnSpc>
              <a:defRPr/>
            </a:pPr>
            <a:r>
              <a:rPr lang="ru-RU" sz="2800" smtClean="0"/>
              <a:t>расширение кругозора учащихся за счёт страноведческого материала, приобщение учащихся к чтению.</a:t>
            </a:r>
          </a:p>
          <a:p>
            <a:pPr eaLnBrk="1" hangingPunct="1">
              <a:lnSpc>
                <a:spcPct val="80000"/>
              </a:lnSpc>
              <a:defRPr/>
            </a:pPr>
            <a:r>
              <a:rPr lang="ru-RU" sz="2800" smtClean="0">
                <a:latin typeface="Monotype Corsiva" pitchFamily="66" charset="0"/>
              </a:rPr>
              <a:t>Задачи:</a:t>
            </a:r>
          </a:p>
          <a:p>
            <a:pPr eaLnBrk="1" hangingPunct="1">
              <a:lnSpc>
                <a:spcPct val="80000"/>
              </a:lnSpc>
              <a:defRPr/>
            </a:pPr>
            <a:r>
              <a:rPr lang="ru-RU" sz="2800" smtClean="0"/>
              <a:t>совершенствовать навыки ознакомительного чтения и аудирования;</a:t>
            </a:r>
          </a:p>
          <a:p>
            <a:pPr eaLnBrk="1" hangingPunct="1">
              <a:lnSpc>
                <a:spcPct val="80000"/>
              </a:lnSpc>
              <a:defRPr/>
            </a:pPr>
            <a:r>
              <a:rPr lang="ru-RU" sz="2800" smtClean="0"/>
              <a:t>учить неподготовленному монологическому высказыванию по проблеме текста.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AutoShape 12"/>
          <p:cNvSpPr>
            <a:spLocks noChangeArrowheads="1"/>
          </p:cNvSpPr>
          <p:nvPr/>
        </p:nvSpPr>
        <p:spPr bwMode="auto">
          <a:xfrm>
            <a:off x="323850" y="3141663"/>
            <a:ext cx="4824413" cy="1057275"/>
          </a:xfrm>
          <a:prstGeom prst="roundRect">
            <a:avLst>
              <a:gd name="adj" fmla="val 16667"/>
            </a:avLst>
          </a:prstGeom>
          <a:solidFill>
            <a:schemeClr val="accent1"/>
          </a:solidFill>
          <a:ln w="9525">
            <a:solidFill>
              <a:schemeClr val="tx1"/>
            </a:solidFill>
            <a:round/>
            <a:headEnd/>
            <a:tailEnd/>
          </a:ln>
        </p:spPr>
        <p:txBody>
          <a:bodyPr wrap="none" anchor="ctr"/>
          <a:lstStyle/>
          <a:p>
            <a:endParaRPr lang="ru-RU"/>
          </a:p>
        </p:txBody>
      </p:sp>
      <p:sp>
        <p:nvSpPr>
          <p:cNvPr id="5124" name="AutoShape 11"/>
          <p:cNvSpPr>
            <a:spLocks noChangeArrowheads="1"/>
          </p:cNvSpPr>
          <p:nvPr/>
        </p:nvSpPr>
        <p:spPr bwMode="auto">
          <a:xfrm>
            <a:off x="827088" y="620713"/>
            <a:ext cx="7683500" cy="1635125"/>
          </a:xfrm>
          <a:prstGeom prst="roundRect">
            <a:avLst>
              <a:gd name="adj" fmla="val 16667"/>
            </a:avLst>
          </a:prstGeom>
          <a:solidFill>
            <a:schemeClr val="accent1"/>
          </a:solidFill>
          <a:ln w="9525">
            <a:solidFill>
              <a:schemeClr val="tx1"/>
            </a:solidFill>
            <a:round/>
            <a:headEnd/>
            <a:tailEnd/>
          </a:ln>
        </p:spPr>
        <p:txBody>
          <a:bodyPr wrap="none" anchor="ctr"/>
          <a:lstStyle/>
          <a:p>
            <a:endParaRPr lang="ru-RU"/>
          </a:p>
        </p:txBody>
      </p:sp>
      <p:sp>
        <p:nvSpPr>
          <p:cNvPr id="46087" name="Rectangle 7"/>
          <p:cNvSpPr>
            <a:spLocks noGrp="1" noChangeArrowheads="1"/>
          </p:cNvSpPr>
          <p:nvPr>
            <p:ph type="title"/>
          </p:nvPr>
        </p:nvSpPr>
        <p:spPr>
          <a:xfrm>
            <a:off x="395288" y="692150"/>
            <a:ext cx="8302625" cy="1441450"/>
          </a:xfrm>
        </p:spPr>
        <p:txBody>
          <a:bodyPr/>
          <a:lstStyle/>
          <a:p>
            <a:pPr eaLnBrk="1" hangingPunct="1">
              <a:defRPr/>
            </a:pPr>
            <a:r>
              <a:rPr lang="de-DE" sz="4000" smtClean="0"/>
              <a:t> </a:t>
            </a:r>
            <a:r>
              <a:rPr lang="de-DE" sz="2400" smtClean="0"/>
              <a:t>In den Kriegsjahren emigrierte er nicht aus Deutschland.</a:t>
            </a:r>
            <a:br>
              <a:rPr lang="de-DE" sz="2400" smtClean="0"/>
            </a:br>
            <a:r>
              <a:rPr lang="de-DE" sz="2400" smtClean="0"/>
              <a:t>Das war eine  schwere Zeit für  Erich  Kästner. </a:t>
            </a:r>
            <a:r>
              <a:rPr lang="ru-RU" sz="2400" smtClean="0"/>
              <a:t/>
            </a:r>
            <a:br>
              <a:rPr lang="ru-RU" sz="2400" smtClean="0"/>
            </a:br>
            <a:r>
              <a:rPr lang="de-DE" sz="2400" smtClean="0"/>
              <a:t>Seine Werke waren verboten , Bücher wurden  von den Faschisten verbrannt.</a:t>
            </a:r>
            <a:r>
              <a:rPr lang="de-DE" sz="4000" smtClean="0"/>
              <a:t> </a:t>
            </a:r>
            <a:endParaRPr lang="ru-RU" sz="4000" smtClean="0"/>
          </a:p>
        </p:txBody>
      </p:sp>
      <p:graphicFrame>
        <p:nvGraphicFramePr>
          <p:cNvPr id="46083" name="Object 3"/>
          <p:cNvGraphicFramePr>
            <a:graphicFrameLocks noChangeAspect="1"/>
          </p:cNvGraphicFramePr>
          <p:nvPr>
            <p:ph sz="half" idx="1"/>
          </p:nvPr>
        </p:nvGraphicFramePr>
        <p:xfrm>
          <a:off x="5508625" y="2565400"/>
          <a:ext cx="3635375" cy="4292600"/>
        </p:xfrm>
        <a:graphic>
          <a:graphicData uri="http://schemas.openxmlformats.org/presentationml/2006/ole">
            <p:oleObj spid="_x0000_s5122" name="Фотография Photo Editor" r:id="rId4" imgW="3123810" imgH="4048690" progId="MSPhotoEd.3">
              <p:embed/>
            </p:oleObj>
          </a:graphicData>
        </a:graphic>
      </p:graphicFrame>
      <p:sp>
        <p:nvSpPr>
          <p:cNvPr id="46090" name="Rectangle 10"/>
          <p:cNvSpPr>
            <a:spLocks noChangeArrowheads="1"/>
          </p:cNvSpPr>
          <p:nvPr/>
        </p:nvSpPr>
        <p:spPr bwMode="auto">
          <a:xfrm>
            <a:off x="179388" y="3051175"/>
            <a:ext cx="7527925" cy="1462088"/>
          </a:xfrm>
          <a:prstGeom prst="rect">
            <a:avLst/>
          </a:prstGeom>
          <a:noFill/>
          <a:ln w="9525">
            <a:noFill/>
            <a:miter lim="800000"/>
            <a:headEnd/>
            <a:tailEnd/>
          </a:ln>
        </p:spPr>
        <p:txBody>
          <a:bodyPr anchor="ctr">
            <a:spAutoFit/>
          </a:bodyPr>
          <a:lstStyle/>
          <a:p>
            <a:pPr eaLnBrk="1" hangingPunct="1"/>
            <a:r>
              <a:rPr lang="de-DE" sz="2400">
                <a:latin typeface="Verdana" pitchFamily="34" charset="0"/>
              </a:rPr>
              <a:t>1945 kam endlich die Befreiung</a:t>
            </a:r>
            <a:endParaRPr lang="ru-RU" sz="2400">
              <a:latin typeface="Verdana" pitchFamily="34" charset="0"/>
            </a:endParaRPr>
          </a:p>
          <a:p>
            <a:pPr eaLnBrk="1" hangingPunct="1"/>
            <a:r>
              <a:rPr lang="de-DE" sz="2400">
                <a:latin typeface="Verdana" pitchFamily="34" charset="0"/>
              </a:rPr>
              <a:t> für ganz Europa.</a:t>
            </a:r>
            <a:endParaRPr lang="ru-RU" sz="2400">
              <a:latin typeface="Verdana" pitchFamily="34" charset="0"/>
            </a:endParaRPr>
          </a:p>
          <a:p>
            <a:pPr eaLnBrk="1" hangingPunct="1"/>
            <a:r>
              <a:rPr lang="de-DE" sz="2400">
                <a:latin typeface="Verdana" pitchFamily="34" charset="0"/>
              </a:rPr>
              <a:t> Für Kästner – aktives Schaffen.</a:t>
            </a:r>
            <a:endParaRPr lang="ru-RU" sz="2400">
              <a:latin typeface="Verdana" pitchFamily="34" charset="0"/>
            </a:endParaRPr>
          </a:p>
          <a:p>
            <a:pPr eaLnBrk="1" hangingPunct="1"/>
            <a:r>
              <a:rPr lang="de-DE">
                <a:latin typeface="Verdana" pitchFamily="34" charset="0"/>
              </a:rPr>
              <a:t> </a:t>
            </a:r>
            <a:endParaRPr lang="ru-RU">
              <a:latin typeface="Verdana" pitchFamily="34" charset="0"/>
            </a:endParaRPr>
          </a:p>
        </p:txBody>
      </p:sp>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46083"/>
                                        </p:tgtEl>
                                        <p:attrNameLst>
                                          <p:attrName>style.visibility</p:attrName>
                                        </p:attrNameLst>
                                      </p:cBhvr>
                                      <p:to>
                                        <p:strVal val="visible"/>
                                      </p:to>
                                    </p:set>
                                    <p:animEffect transition="in" filter="slide(fromBottom)">
                                      <p:cBhvr>
                                        <p:cTn id="7" dur="500"/>
                                        <p:tgtEl>
                                          <p:spTgt spid="4608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46087"/>
                                        </p:tgtEl>
                                        <p:attrNameLst>
                                          <p:attrName>style.visibility</p:attrName>
                                        </p:attrNameLst>
                                      </p:cBhvr>
                                      <p:to>
                                        <p:strVal val="visible"/>
                                      </p:to>
                                    </p:set>
                                    <p:animEffect transition="in" filter="slide(fromBottom)">
                                      <p:cBhvr>
                                        <p:cTn id="12" dur="500"/>
                                        <p:tgtEl>
                                          <p:spTgt spid="46087"/>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46090"/>
                                        </p:tgtEl>
                                        <p:attrNameLst>
                                          <p:attrName>style.visibility</p:attrName>
                                        </p:attrNameLst>
                                      </p:cBhvr>
                                      <p:to>
                                        <p:strVal val="visible"/>
                                      </p:to>
                                    </p:set>
                                    <p:animEffect transition="in" filter="slide(fromBottom)">
                                      <p:cBhvr>
                                        <p:cTn id="17" dur="500"/>
                                        <p:tgtEl>
                                          <p:spTgt spid="460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7" grpId="0"/>
      <p:bldP spid="4609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AutoShape 7"/>
          <p:cNvSpPr>
            <a:spLocks noChangeArrowheads="1"/>
          </p:cNvSpPr>
          <p:nvPr/>
        </p:nvSpPr>
        <p:spPr bwMode="auto">
          <a:xfrm>
            <a:off x="-180975" y="2276475"/>
            <a:ext cx="5976938" cy="3313113"/>
          </a:xfrm>
          <a:prstGeom prst="octagon">
            <a:avLst>
              <a:gd name="adj" fmla="val 29287"/>
            </a:avLst>
          </a:prstGeom>
          <a:solidFill>
            <a:schemeClr val="accent1"/>
          </a:solidFill>
          <a:ln w="9525">
            <a:solidFill>
              <a:schemeClr val="tx1"/>
            </a:solidFill>
            <a:miter lim="800000"/>
            <a:headEnd/>
            <a:tailEnd/>
          </a:ln>
        </p:spPr>
        <p:txBody>
          <a:bodyPr wrap="none" anchor="ctr"/>
          <a:lstStyle/>
          <a:p>
            <a:endParaRPr lang="ru-RU"/>
          </a:p>
        </p:txBody>
      </p:sp>
      <p:sp>
        <p:nvSpPr>
          <p:cNvPr id="50180" name="Rectangle 4"/>
          <p:cNvSpPr>
            <a:spLocks noGrp="1" noChangeArrowheads="1"/>
          </p:cNvSpPr>
          <p:nvPr>
            <p:ph type="title"/>
          </p:nvPr>
        </p:nvSpPr>
        <p:spPr>
          <a:xfrm>
            <a:off x="179388" y="0"/>
            <a:ext cx="8229600" cy="1139825"/>
          </a:xfrm>
        </p:spPr>
        <p:txBody>
          <a:bodyPr/>
          <a:lstStyle/>
          <a:p>
            <a:pPr eaLnBrk="1" hangingPunct="1">
              <a:defRPr/>
            </a:pPr>
            <a:r>
              <a:rPr lang="de-DE" sz="4000" smtClean="0"/>
              <a:t>Erich Kästner –Denkmal</a:t>
            </a:r>
            <a:br>
              <a:rPr lang="de-DE" sz="4000" smtClean="0"/>
            </a:br>
            <a:r>
              <a:rPr lang="de-DE" sz="4000" smtClean="0"/>
              <a:t> in Dresden.</a:t>
            </a:r>
            <a:endParaRPr lang="ru-RU" sz="4000" smtClean="0"/>
          </a:p>
        </p:txBody>
      </p:sp>
      <p:graphicFrame>
        <p:nvGraphicFramePr>
          <p:cNvPr id="50179" name="Object 3"/>
          <p:cNvGraphicFramePr>
            <a:graphicFrameLocks noChangeAspect="1"/>
          </p:cNvGraphicFramePr>
          <p:nvPr>
            <p:ph idx="1"/>
          </p:nvPr>
        </p:nvGraphicFramePr>
        <p:xfrm>
          <a:off x="5795963" y="765175"/>
          <a:ext cx="3348037" cy="5832475"/>
        </p:xfrm>
        <a:graphic>
          <a:graphicData uri="http://schemas.openxmlformats.org/presentationml/2006/ole">
            <p:oleObj spid="_x0000_s6146" name="Фотография Photo Editor" r:id="rId3" imgW="3820058" imgH="5714286" progId="MSPhotoEd.3">
              <p:embed/>
            </p:oleObj>
          </a:graphicData>
        </a:graphic>
      </p:graphicFrame>
      <p:sp>
        <p:nvSpPr>
          <p:cNvPr id="50182" name="Rectangle 6"/>
          <p:cNvSpPr>
            <a:spLocks noChangeArrowheads="1"/>
          </p:cNvSpPr>
          <p:nvPr/>
        </p:nvSpPr>
        <p:spPr bwMode="auto">
          <a:xfrm>
            <a:off x="-265113" y="2178050"/>
            <a:ext cx="6302376" cy="3378200"/>
          </a:xfrm>
          <a:prstGeom prst="rect">
            <a:avLst/>
          </a:prstGeom>
          <a:noFill/>
          <a:ln w="9525">
            <a:noFill/>
            <a:miter lim="800000"/>
            <a:headEnd/>
            <a:tailEnd/>
          </a:ln>
        </p:spPr>
        <p:txBody>
          <a:bodyPr anchor="ctr">
            <a:spAutoFit/>
          </a:bodyPr>
          <a:lstStyle/>
          <a:p>
            <a:pPr algn="ctr" eaLnBrk="1" hangingPunct="1"/>
            <a:r>
              <a:rPr lang="de-DE" sz="2400">
                <a:latin typeface="Verdana" pitchFamily="34" charset="0"/>
              </a:rPr>
              <a:t>In erster Linie wurde Kästner</a:t>
            </a:r>
          </a:p>
          <a:p>
            <a:pPr algn="ctr" eaLnBrk="1" hangingPunct="1"/>
            <a:r>
              <a:rPr lang="de-DE" sz="2400">
                <a:latin typeface="Verdana" pitchFamily="34" charset="0"/>
              </a:rPr>
              <a:t>als Jugendautor  populär und berühmt.</a:t>
            </a:r>
          </a:p>
          <a:p>
            <a:pPr algn="ctr" eaLnBrk="1" hangingPunct="1"/>
            <a:r>
              <a:rPr lang="de-DE" sz="2400">
                <a:latin typeface="Verdana" pitchFamily="34" charset="0"/>
              </a:rPr>
              <a:t> Er erhielt den höchsten Preis</a:t>
            </a:r>
          </a:p>
          <a:p>
            <a:pPr algn="ctr" eaLnBrk="1" hangingPunct="1"/>
            <a:r>
              <a:rPr lang="de-DE" sz="2400">
                <a:latin typeface="Verdana" pitchFamily="34" charset="0"/>
              </a:rPr>
              <a:t> für seine Kinderbücher. </a:t>
            </a:r>
          </a:p>
          <a:p>
            <a:pPr algn="ctr" eaLnBrk="1" hangingPunct="1"/>
            <a:r>
              <a:rPr lang="de-DE" sz="2400">
                <a:latin typeface="Verdana" pitchFamily="34" charset="0"/>
              </a:rPr>
              <a:t>Das ist die Goldene Andersen-Medaille. </a:t>
            </a:r>
            <a:endParaRPr lang="ru-RU" sz="2400">
              <a:latin typeface="Verdana" pitchFamily="34" charset="0"/>
            </a:endParaRPr>
          </a:p>
          <a:p>
            <a:pPr algn="ctr" eaLnBrk="1" hangingPunct="1"/>
            <a:r>
              <a:rPr lang="de-DE" sz="2400">
                <a:latin typeface="Verdana" pitchFamily="34" charset="0"/>
              </a:rPr>
              <a:t>Nach dem Tode des Schriftstellers</a:t>
            </a:r>
          </a:p>
          <a:p>
            <a:pPr algn="ctr" eaLnBrk="1" hangingPunct="1"/>
            <a:r>
              <a:rPr lang="de-DE" sz="2400">
                <a:latin typeface="Verdana" pitchFamily="34" charset="0"/>
              </a:rPr>
              <a:t> bekamen viele Institutionen und</a:t>
            </a:r>
          </a:p>
          <a:p>
            <a:pPr algn="ctr" eaLnBrk="1" hangingPunct="1"/>
            <a:r>
              <a:rPr lang="de-DE" sz="2400">
                <a:latin typeface="Verdana" pitchFamily="34" charset="0"/>
              </a:rPr>
              <a:t> Organisationen in Deutschland </a:t>
            </a:r>
          </a:p>
          <a:p>
            <a:pPr algn="ctr" eaLnBrk="1" hangingPunct="1"/>
            <a:r>
              <a:rPr lang="de-DE" sz="2400">
                <a:latin typeface="Verdana" pitchFamily="34" charset="0"/>
              </a:rPr>
              <a:t> den Namen von Erich Kästner.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0179"/>
                                        </p:tgtEl>
                                        <p:attrNameLst>
                                          <p:attrName>style.visibility</p:attrName>
                                        </p:attrNameLst>
                                      </p:cBhvr>
                                      <p:to>
                                        <p:strVal val="visible"/>
                                      </p:to>
                                    </p:set>
                                    <p:animEffect transition="in" filter="blinds(horizontal)">
                                      <p:cBhvr>
                                        <p:cTn id="7" dur="500"/>
                                        <p:tgtEl>
                                          <p:spTgt spid="5017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50182"/>
                                        </p:tgtEl>
                                        <p:attrNameLst>
                                          <p:attrName>style.visibility</p:attrName>
                                        </p:attrNameLst>
                                      </p:cBhvr>
                                      <p:to>
                                        <p:strVal val="visible"/>
                                      </p:to>
                                    </p:set>
                                    <p:animEffect transition="in" filter="wipe(down)">
                                      <p:cBhvr>
                                        <p:cTn id="12" dur="500"/>
                                        <p:tgtEl>
                                          <p:spTgt spid="501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Oval 8"/>
          <p:cNvSpPr>
            <a:spLocks noChangeArrowheads="1"/>
          </p:cNvSpPr>
          <p:nvPr/>
        </p:nvSpPr>
        <p:spPr bwMode="auto">
          <a:xfrm>
            <a:off x="2124075" y="2565400"/>
            <a:ext cx="7345363" cy="3240088"/>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52228" name="Rectangle 4"/>
          <p:cNvSpPr>
            <a:spLocks noGrp="1" noChangeArrowheads="1"/>
          </p:cNvSpPr>
          <p:nvPr>
            <p:ph type="title"/>
          </p:nvPr>
        </p:nvSpPr>
        <p:spPr/>
        <p:txBody>
          <a:bodyPr/>
          <a:lstStyle/>
          <a:p>
            <a:pPr eaLnBrk="1" hangingPunct="1">
              <a:defRPr/>
            </a:pPr>
            <a:r>
              <a:rPr lang="de-DE" sz="3200" smtClean="0"/>
              <a:t>„Das doppelte Lottchen“—“Die Zwillinge“.</a:t>
            </a:r>
            <a:endParaRPr lang="ru-RU" sz="3200" smtClean="0"/>
          </a:p>
        </p:txBody>
      </p:sp>
      <p:graphicFrame>
        <p:nvGraphicFramePr>
          <p:cNvPr id="52227" name="Object 3"/>
          <p:cNvGraphicFramePr>
            <a:graphicFrameLocks noChangeAspect="1"/>
          </p:cNvGraphicFramePr>
          <p:nvPr>
            <p:ph idx="1"/>
          </p:nvPr>
        </p:nvGraphicFramePr>
        <p:xfrm>
          <a:off x="0" y="2205038"/>
          <a:ext cx="2411413" cy="4441825"/>
        </p:xfrm>
        <a:graphic>
          <a:graphicData uri="http://schemas.openxmlformats.org/presentationml/2006/ole">
            <p:oleObj spid="_x0000_s7170" name="Фотография Photo Editor" r:id="rId3" imgW="1924319" imgH="2857899" progId="MSPhotoEd.3">
              <p:embed/>
            </p:oleObj>
          </a:graphicData>
        </a:graphic>
      </p:graphicFrame>
      <p:sp>
        <p:nvSpPr>
          <p:cNvPr id="52230" name="Rectangle 6"/>
          <p:cNvSpPr>
            <a:spLocks noChangeArrowheads="1"/>
          </p:cNvSpPr>
          <p:nvPr/>
        </p:nvSpPr>
        <p:spPr bwMode="auto">
          <a:xfrm>
            <a:off x="2627313" y="2901950"/>
            <a:ext cx="7180262" cy="2835275"/>
          </a:xfrm>
          <a:prstGeom prst="rect">
            <a:avLst/>
          </a:prstGeom>
          <a:noFill/>
          <a:ln w="9525">
            <a:noFill/>
            <a:miter lim="800000"/>
            <a:headEnd/>
            <a:tailEnd/>
          </a:ln>
        </p:spPr>
        <p:txBody>
          <a:bodyPr anchor="ctr">
            <a:spAutoFit/>
          </a:bodyPr>
          <a:lstStyle/>
          <a:p>
            <a:pPr eaLnBrk="1" hangingPunct="1"/>
            <a:r>
              <a:rPr lang="de-DE" sz="2000">
                <a:latin typeface="Verdana" pitchFamily="34" charset="0"/>
              </a:rPr>
              <a:t>Den Roman „Die Zwillinge“ von E.Kästner </a:t>
            </a:r>
          </a:p>
          <a:p>
            <a:pPr eaLnBrk="1" hangingPunct="1"/>
            <a:r>
              <a:rPr lang="de-DE" sz="2000">
                <a:latin typeface="Verdana" pitchFamily="34" charset="0"/>
              </a:rPr>
              <a:t>finde ich spannend und interessant.</a:t>
            </a:r>
          </a:p>
          <a:p>
            <a:pPr eaLnBrk="1" hangingPunct="1"/>
            <a:r>
              <a:rPr lang="de-DE" sz="2000">
                <a:latin typeface="Verdana" pitchFamily="34" charset="0"/>
              </a:rPr>
              <a:t> Die Rede ist hier von zwei Schwestern</a:t>
            </a:r>
          </a:p>
          <a:p>
            <a:pPr eaLnBrk="1" hangingPunct="1"/>
            <a:r>
              <a:rPr lang="de-DE" sz="2000">
                <a:latin typeface="Verdana" pitchFamily="34" charset="0"/>
              </a:rPr>
              <a:t> Lotte und Luise und ihre Eltern </a:t>
            </a:r>
          </a:p>
          <a:p>
            <a:pPr eaLnBrk="1" hangingPunct="1"/>
            <a:r>
              <a:rPr lang="de-DE" sz="2000">
                <a:latin typeface="Verdana" pitchFamily="34" charset="0"/>
              </a:rPr>
              <a:t>.Die Handlung spielt in Österreich und  Deutschland.</a:t>
            </a:r>
          </a:p>
          <a:p>
            <a:pPr eaLnBrk="1" hangingPunct="1"/>
            <a:r>
              <a:rPr lang="de-DE" sz="2000">
                <a:latin typeface="Verdana" pitchFamily="34" charset="0"/>
              </a:rPr>
              <a:t> Die Sprache des Romans ist leicht ,ausdrucksvoll. </a:t>
            </a:r>
          </a:p>
          <a:p>
            <a:pPr eaLnBrk="1" hangingPunct="1"/>
            <a:r>
              <a:rPr lang="de-DE" sz="2000">
                <a:latin typeface="Verdana" pitchFamily="34" charset="0"/>
              </a:rPr>
              <a:t>Das Buch macht einen grossen Eindruck.</a:t>
            </a:r>
          </a:p>
          <a:p>
            <a:pPr eaLnBrk="1" hangingPunct="1"/>
            <a:r>
              <a:rPr lang="de-DE" sz="2000">
                <a:latin typeface="Verdana" pitchFamily="34" charset="0"/>
              </a:rPr>
              <a:t> Ich rate allen Jugendlichen den Roman zu lesen.</a:t>
            </a:r>
            <a:endParaRPr lang="ru-RU" sz="2000">
              <a:latin typeface="Verdana" pitchFamily="34" charset="0"/>
            </a:endParaRPr>
          </a:p>
          <a:p>
            <a:endParaRPr lang="ru-RU"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52227"/>
                                        </p:tgtEl>
                                        <p:attrNameLst>
                                          <p:attrName>style.visibility</p:attrName>
                                        </p:attrNameLst>
                                      </p:cBhvr>
                                      <p:to>
                                        <p:strVal val="visible"/>
                                      </p:to>
                                    </p:set>
                                    <p:animEffect transition="in" filter="wheel(4)">
                                      <p:cBhvr>
                                        <p:cTn id="7" dur="2000"/>
                                        <p:tgtEl>
                                          <p:spTgt spid="52227"/>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2230"/>
                                        </p:tgtEl>
                                        <p:attrNameLst>
                                          <p:attrName>style.visibility</p:attrName>
                                        </p:attrNameLst>
                                      </p:cBhvr>
                                      <p:to>
                                        <p:strVal val="visible"/>
                                      </p:to>
                                    </p:set>
                                    <p:anim calcmode="lin" valueType="num">
                                      <p:cBhvr additive="base">
                                        <p:cTn id="12" dur="500" fill="hold"/>
                                        <p:tgtEl>
                                          <p:spTgt spid="52230"/>
                                        </p:tgtEl>
                                        <p:attrNameLst>
                                          <p:attrName>ppt_x</p:attrName>
                                        </p:attrNameLst>
                                      </p:cBhvr>
                                      <p:tavLst>
                                        <p:tav tm="0">
                                          <p:val>
                                            <p:strVal val="#ppt_x"/>
                                          </p:val>
                                        </p:tav>
                                        <p:tav tm="100000">
                                          <p:val>
                                            <p:strVal val="#ppt_x"/>
                                          </p:val>
                                        </p:tav>
                                      </p:tavLst>
                                    </p:anim>
                                    <p:anim calcmode="lin" valueType="num">
                                      <p:cBhvr additive="base">
                                        <p:cTn id="13" dur="500" fill="hold"/>
                                        <p:tgtEl>
                                          <p:spTgt spid="522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3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Oval 7"/>
          <p:cNvSpPr>
            <a:spLocks noChangeArrowheads="1"/>
          </p:cNvSpPr>
          <p:nvPr/>
        </p:nvSpPr>
        <p:spPr bwMode="auto">
          <a:xfrm>
            <a:off x="971550" y="1484313"/>
            <a:ext cx="5113338" cy="3097212"/>
          </a:xfrm>
          <a:prstGeom prst="ellipse">
            <a:avLst/>
          </a:prstGeom>
          <a:solidFill>
            <a:schemeClr val="accent1"/>
          </a:solidFill>
          <a:ln w="9525">
            <a:solidFill>
              <a:schemeClr val="tx1"/>
            </a:solidFill>
            <a:round/>
            <a:headEnd/>
            <a:tailEnd/>
          </a:ln>
        </p:spPr>
        <p:txBody>
          <a:bodyPr wrap="none" anchor="ctr"/>
          <a:lstStyle/>
          <a:p>
            <a:endParaRPr lang="ru-RU"/>
          </a:p>
        </p:txBody>
      </p:sp>
      <p:sp>
        <p:nvSpPr>
          <p:cNvPr id="54276" name="Rectangle 4"/>
          <p:cNvSpPr>
            <a:spLocks noGrp="1" noChangeArrowheads="1"/>
          </p:cNvSpPr>
          <p:nvPr>
            <p:ph type="title"/>
          </p:nvPr>
        </p:nvSpPr>
        <p:spPr>
          <a:xfrm>
            <a:off x="0" y="0"/>
            <a:ext cx="8229600" cy="1139825"/>
          </a:xfrm>
        </p:spPr>
        <p:txBody>
          <a:bodyPr/>
          <a:lstStyle/>
          <a:p>
            <a:pPr eaLnBrk="1" hangingPunct="1">
              <a:defRPr/>
            </a:pPr>
            <a:r>
              <a:rPr lang="de-DE" sz="3200" smtClean="0"/>
              <a:t>„Das Kind aus dem Streichholzschachtel“</a:t>
            </a:r>
            <a:endParaRPr lang="ru-RU" sz="3200" smtClean="0"/>
          </a:p>
        </p:txBody>
      </p:sp>
      <p:graphicFrame>
        <p:nvGraphicFramePr>
          <p:cNvPr id="54275" name="Object 3"/>
          <p:cNvGraphicFramePr>
            <a:graphicFrameLocks noChangeAspect="1"/>
          </p:cNvGraphicFramePr>
          <p:nvPr>
            <p:ph idx="1"/>
          </p:nvPr>
        </p:nvGraphicFramePr>
        <p:xfrm>
          <a:off x="6227763" y="2205038"/>
          <a:ext cx="2916237" cy="4652962"/>
        </p:xfrm>
        <a:graphic>
          <a:graphicData uri="http://schemas.openxmlformats.org/presentationml/2006/ole">
            <p:oleObj spid="_x0000_s8194" name="Фотография Photo Editor" r:id="rId3" imgW="1905266" imgH="3115110" progId="MSPhotoEd.3">
              <p:embed/>
            </p:oleObj>
          </a:graphicData>
        </a:graphic>
      </p:graphicFrame>
      <p:sp>
        <p:nvSpPr>
          <p:cNvPr id="54278" name="Rectangle 6"/>
          <p:cNvSpPr>
            <a:spLocks noChangeArrowheads="1"/>
          </p:cNvSpPr>
          <p:nvPr/>
        </p:nvSpPr>
        <p:spPr bwMode="auto">
          <a:xfrm>
            <a:off x="-4357688" y="1739900"/>
            <a:ext cx="10763251" cy="2530475"/>
          </a:xfrm>
          <a:prstGeom prst="rect">
            <a:avLst/>
          </a:prstGeom>
          <a:noFill/>
          <a:ln w="9525">
            <a:noFill/>
            <a:miter lim="800000"/>
            <a:headEnd/>
            <a:tailEnd/>
          </a:ln>
        </p:spPr>
        <p:txBody>
          <a:bodyPr anchor="ctr">
            <a:spAutoFit/>
          </a:bodyPr>
          <a:lstStyle/>
          <a:p>
            <a:pPr eaLnBrk="1" hangingPunct="1"/>
            <a:r>
              <a:rPr lang="de-DE" sz="1200">
                <a:latin typeface="Verdana" pitchFamily="34" charset="0"/>
              </a:rPr>
              <a:t>                                                                                                               </a:t>
            </a:r>
            <a:r>
              <a:rPr lang="de-DE" sz="2000">
                <a:latin typeface="Verdana" pitchFamily="34" charset="0"/>
              </a:rPr>
              <a:t>Seine andere berühmtesten                                        						      Kinderromane  sind</a:t>
            </a:r>
          </a:p>
          <a:p>
            <a:pPr eaLnBrk="1" hangingPunct="1"/>
            <a:r>
              <a:rPr lang="de-DE" sz="2000">
                <a:latin typeface="Verdana" pitchFamily="34" charset="0"/>
              </a:rPr>
              <a:t>                                                                   „Emil und Detektive“,</a:t>
            </a:r>
          </a:p>
          <a:p>
            <a:pPr eaLnBrk="1" hangingPunct="1"/>
            <a:r>
              <a:rPr lang="de-DE" sz="2000">
                <a:latin typeface="Verdana" pitchFamily="34" charset="0"/>
              </a:rPr>
              <a:t>                                                                   „Das fliegende Klassenzimmer „.</a:t>
            </a:r>
          </a:p>
          <a:p>
            <a:pPr eaLnBrk="1" hangingPunct="1"/>
            <a:r>
              <a:rPr lang="de-DE" sz="2000">
                <a:latin typeface="Verdana" pitchFamily="34" charset="0"/>
              </a:rPr>
              <a:t>                                                                   Für alle Werke von Kästner </a:t>
            </a:r>
          </a:p>
          <a:p>
            <a:pPr eaLnBrk="1" hangingPunct="1"/>
            <a:r>
              <a:rPr lang="de-DE" sz="2000">
                <a:latin typeface="Verdana" pitchFamily="34" charset="0"/>
              </a:rPr>
              <a:t>                                                                   sind Humor und Poesie </a:t>
            </a:r>
          </a:p>
          <a:p>
            <a:pPr eaLnBrk="1" hangingPunct="1"/>
            <a:r>
              <a:rPr lang="de-DE" sz="2000">
                <a:latin typeface="Verdana" pitchFamily="34" charset="0"/>
              </a:rPr>
              <a:t>                                                                   charackteristisch.</a:t>
            </a:r>
          </a:p>
          <a:p>
            <a:pPr eaLnBrk="1" hangingPunct="1"/>
            <a:r>
              <a:rPr lang="de-DE" sz="2000">
                <a:latin typeface="Verdana" pitchFamily="34" charset="0"/>
              </a:rPr>
              <a:t>                                                                   Er liebt sehr seine Helden.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4275"/>
                                        </p:tgtEl>
                                        <p:attrNameLst>
                                          <p:attrName>style.visibility</p:attrName>
                                        </p:attrNameLst>
                                      </p:cBhvr>
                                      <p:to>
                                        <p:strVal val="visible"/>
                                      </p:to>
                                    </p:set>
                                    <p:anim calcmode="lin" valueType="num">
                                      <p:cBhvr additive="base">
                                        <p:cTn id="7" dur="500" fill="hold"/>
                                        <p:tgtEl>
                                          <p:spTgt spid="54275"/>
                                        </p:tgtEl>
                                        <p:attrNameLst>
                                          <p:attrName>ppt_x</p:attrName>
                                        </p:attrNameLst>
                                      </p:cBhvr>
                                      <p:tavLst>
                                        <p:tav tm="0">
                                          <p:val>
                                            <p:strVal val="#ppt_x"/>
                                          </p:val>
                                        </p:tav>
                                        <p:tav tm="100000">
                                          <p:val>
                                            <p:strVal val="#ppt_x"/>
                                          </p:val>
                                        </p:tav>
                                      </p:tavLst>
                                    </p:anim>
                                    <p:anim calcmode="lin" valueType="num">
                                      <p:cBhvr additive="base">
                                        <p:cTn id="8" dur="500" fill="hold"/>
                                        <p:tgtEl>
                                          <p:spTgt spid="5427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4278"/>
                                        </p:tgtEl>
                                        <p:attrNameLst>
                                          <p:attrName>style.visibility</p:attrName>
                                        </p:attrNameLst>
                                      </p:cBhvr>
                                      <p:to>
                                        <p:strVal val="visible"/>
                                      </p:to>
                                    </p:set>
                                    <p:anim calcmode="lin" valueType="num">
                                      <p:cBhvr additive="base">
                                        <p:cTn id="13" dur="500" fill="hold"/>
                                        <p:tgtEl>
                                          <p:spTgt spid="54278"/>
                                        </p:tgtEl>
                                        <p:attrNameLst>
                                          <p:attrName>ppt_x</p:attrName>
                                        </p:attrNameLst>
                                      </p:cBhvr>
                                      <p:tavLst>
                                        <p:tav tm="0">
                                          <p:val>
                                            <p:strVal val="#ppt_x"/>
                                          </p:val>
                                        </p:tav>
                                        <p:tav tm="100000">
                                          <p:val>
                                            <p:strVal val="#ppt_x"/>
                                          </p:val>
                                        </p:tav>
                                      </p:tavLst>
                                    </p:anim>
                                    <p:anim calcmode="lin" valueType="num">
                                      <p:cBhvr additive="base">
                                        <p:cTn id="14" dur="500" fill="hold"/>
                                        <p:tgtEl>
                                          <p:spTgt spid="542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AutoShape 18"/>
          <p:cNvSpPr>
            <a:spLocks noChangeArrowheads="1"/>
          </p:cNvSpPr>
          <p:nvPr/>
        </p:nvSpPr>
        <p:spPr bwMode="auto">
          <a:xfrm>
            <a:off x="1331913" y="3068638"/>
            <a:ext cx="5832475" cy="3455987"/>
          </a:xfrm>
          <a:prstGeom prst="foldedCorner">
            <a:avLst>
              <a:gd name="adj" fmla="val 12500"/>
            </a:avLst>
          </a:prstGeom>
          <a:solidFill>
            <a:schemeClr val="accent1"/>
          </a:solidFill>
          <a:ln w="9525">
            <a:solidFill>
              <a:schemeClr val="tx1"/>
            </a:solidFill>
            <a:round/>
            <a:headEnd/>
            <a:tailEnd/>
          </a:ln>
        </p:spPr>
        <p:txBody>
          <a:bodyPr wrap="none" anchor="ctr"/>
          <a:lstStyle/>
          <a:p>
            <a:endParaRPr lang="ru-RU"/>
          </a:p>
        </p:txBody>
      </p:sp>
      <p:sp>
        <p:nvSpPr>
          <p:cNvPr id="2051" name="Rectangle 3"/>
          <p:cNvSpPr>
            <a:spLocks noGrp="1" noChangeArrowheads="1"/>
          </p:cNvSpPr>
          <p:nvPr>
            <p:ph type="subTitle" idx="1"/>
          </p:nvPr>
        </p:nvSpPr>
        <p:spPr>
          <a:xfrm>
            <a:off x="971550" y="3141663"/>
            <a:ext cx="6616700" cy="2881312"/>
          </a:xfrm>
        </p:spPr>
        <p:txBody>
          <a:bodyPr/>
          <a:lstStyle/>
          <a:p>
            <a:pPr eaLnBrk="1" hangingPunct="1">
              <a:lnSpc>
                <a:spcPct val="80000"/>
              </a:lnSpc>
              <a:defRPr/>
            </a:pPr>
            <a:r>
              <a:rPr lang="de-DE" smtClean="0"/>
              <a:t>Jurij Brezan, der nationale Schriftsteller von Sorben.</a:t>
            </a:r>
          </a:p>
          <a:p>
            <a:pPr eaLnBrk="1" hangingPunct="1">
              <a:lnSpc>
                <a:spcPct val="80000"/>
              </a:lnSpc>
              <a:defRPr/>
            </a:pPr>
            <a:r>
              <a:rPr lang="de-DE" smtClean="0"/>
              <a:t>Er wurde 1916 in Lausitz geboren.</a:t>
            </a:r>
          </a:p>
          <a:p>
            <a:pPr eaLnBrk="1" hangingPunct="1">
              <a:lnSpc>
                <a:spcPct val="80000"/>
              </a:lnSpc>
              <a:defRPr/>
            </a:pPr>
            <a:r>
              <a:rPr lang="de-DE" smtClean="0"/>
              <a:t>Der Vater war Maurer,die Mutter war Bäuerin. 8 Jahre lang besuchte Jurij das Gymnasium.</a:t>
            </a:r>
            <a:endParaRPr lang="ru-RU" smtClean="0"/>
          </a:p>
        </p:txBody>
      </p:sp>
      <p:pic>
        <p:nvPicPr>
          <p:cNvPr id="2052" name="Picture 4" descr="1823-11-01"/>
          <p:cNvPicPr>
            <a:picLocks noChangeAspect="1" noChangeArrowheads="1"/>
          </p:cNvPicPr>
          <p:nvPr>
            <p:ph type="ctrTitle"/>
          </p:nvPr>
        </p:nvPicPr>
        <p:blipFill>
          <a:blip r:embed="rId3"/>
          <a:srcRect/>
          <a:stretch>
            <a:fillRect/>
          </a:stretch>
        </p:blipFill>
        <p:spPr>
          <a:xfrm>
            <a:off x="2268538" y="333375"/>
            <a:ext cx="3816350" cy="2374900"/>
          </a:xfrm>
          <a:noFill/>
        </p:spPr>
      </p:pic>
      <p:sp>
        <p:nvSpPr>
          <p:cNvPr id="16389" name="Rectangle 6"/>
          <p:cNvSpPr>
            <a:spLocks noChangeArrowheads="1"/>
          </p:cNvSpPr>
          <p:nvPr/>
        </p:nvSpPr>
        <p:spPr bwMode="auto">
          <a:xfrm>
            <a:off x="4124325" y="2681288"/>
            <a:ext cx="215900" cy="228600"/>
          </a:xfrm>
          <a:prstGeom prst="rect">
            <a:avLst/>
          </a:prstGeom>
          <a:noFill/>
          <a:ln w="9525">
            <a:noFill/>
            <a:miter lim="800000"/>
            <a:headEnd/>
            <a:tailEnd/>
          </a:ln>
        </p:spPr>
        <p:txBody>
          <a:bodyPr wrap="none" anchor="ctr">
            <a:spAutoFit/>
          </a:bodyPr>
          <a:lstStyle/>
          <a:p>
            <a:pPr eaLnBrk="1" hangingPunct="1">
              <a:buFont typeface="Symbol" pitchFamily="18" charset="2"/>
              <a:buChar char=""/>
            </a:pPr>
            <a:r>
              <a:rPr lang="ru-RU" sz="900">
                <a:ea typeface="Times New Roman" pitchFamily="18" charset="0"/>
                <a:cs typeface="Arial" charset="0"/>
              </a:rPr>
              <a:t> </a:t>
            </a:r>
            <a:endParaRPr lang="ru-RU">
              <a:ea typeface="Times New Roman" pitchFamily="18" charset="0"/>
              <a:cs typeface="Arial" charset="0"/>
            </a:endParaRPr>
          </a:p>
        </p:txBody>
      </p:sp>
      <p:pic>
        <p:nvPicPr>
          <p:cNvPr id="2061" name="Picture 13">
            <a:hlinkClick r:id="" action="ppaction://media"/>
          </p:cNvPr>
          <p:cNvPicPr>
            <a:picLocks noRot="1" noChangeAspect="1" noChangeArrowheads="1"/>
          </p:cNvPicPr>
          <p:nvPr>
            <a:wavAudioFile r:embed="rId1" name="Записанный звук"/>
          </p:nvPr>
        </p:nvPicPr>
        <p:blipFill>
          <a:blip r:embed="rId4"/>
          <a:srcRect/>
          <a:stretch>
            <a:fillRect/>
          </a:stretch>
        </p:blipFill>
        <p:spPr bwMode="auto">
          <a:xfrm>
            <a:off x="4419600" y="3276600"/>
            <a:ext cx="304800" cy="304800"/>
          </a:xfrm>
          <a:prstGeom prst="rect">
            <a:avLst/>
          </a:prstGeom>
          <a:noFill/>
          <a:ln w="9525">
            <a:noFill/>
            <a:miter lim="800000"/>
            <a:headEnd/>
            <a:tailEnd/>
          </a:ln>
        </p:spPr>
      </p:pic>
      <p:pic>
        <p:nvPicPr>
          <p:cNvPr id="2062" name="Picture 14">
            <a:hlinkClick r:id="" action="ppaction://media"/>
          </p:cNvPr>
          <p:cNvPicPr>
            <a:picLocks noRot="1" noChangeAspect="1" noChangeArrowheads="1"/>
          </p:cNvPicPr>
          <p:nvPr>
            <a:audioCd>
              <a:st track="1"/>
              <a:end track="1" time="4405"/>
            </a:audioCd>
          </p:nvPr>
        </p:nvPicPr>
        <p:blipFill>
          <a:blip r:embed="rId5"/>
          <a:srcRect/>
          <a:stretch>
            <a:fillRect/>
          </a:stretch>
        </p:blipFill>
        <p:spPr bwMode="auto">
          <a:xfrm>
            <a:off x="4419600" y="3276600"/>
            <a:ext cx="304800" cy="304800"/>
          </a:xfrm>
          <a:prstGeom prst="rect">
            <a:avLst/>
          </a:prstGeom>
          <a:noFill/>
          <a:ln w="9525">
            <a:noFill/>
            <a:miter lim="800000"/>
            <a:headEnd/>
            <a:tailEnd/>
          </a:ln>
        </p:spPr>
      </p:pic>
      <p:pic>
        <p:nvPicPr>
          <p:cNvPr id="2063" name="Picture 15">
            <a:hlinkClick r:id="" action="ppaction://media"/>
          </p:cNvPr>
          <p:cNvPicPr>
            <a:picLocks noRot="1" noChangeAspect="1" noChangeArrowheads="1"/>
          </p:cNvPicPr>
          <p:nvPr>
            <a:audioCd>
              <a:st track="1"/>
              <a:end track="1" time="4405"/>
            </a:audioCd>
          </p:nvPr>
        </p:nvPicPr>
        <p:blipFill>
          <a:blip r:embed="rId5"/>
          <a:srcRect/>
          <a:stretch>
            <a:fillRect/>
          </a:stretch>
        </p:blipFill>
        <p:spPr bwMode="auto">
          <a:xfrm>
            <a:off x="4419600" y="3276600"/>
            <a:ext cx="304800" cy="304800"/>
          </a:xfrm>
          <a:prstGeom prst="rect">
            <a:avLst/>
          </a:prstGeom>
          <a:noFill/>
          <a:ln w="9525">
            <a:noFill/>
            <a:miter lim="800000"/>
            <a:headEnd/>
            <a:tailEnd/>
          </a:ln>
        </p:spPr>
      </p:pic>
      <p:pic>
        <p:nvPicPr>
          <p:cNvPr id="2064" name="Picture 16">
            <a:hlinkClick r:id="" action="ppaction://media"/>
          </p:cNvPr>
          <p:cNvPicPr>
            <a:picLocks noRot="1" noChangeAspect="1" noChangeArrowheads="1"/>
          </p:cNvPicPr>
          <p:nvPr>
            <a:audioCd>
              <a:st track="1"/>
              <a:end track="1" time="4405"/>
            </a:audioCd>
          </p:nvPr>
        </p:nvPicPr>
        <p:blipFill>
          <a:blip r:embed="rId5"/>
          <a:srcRect/>
          <a:stretch>
            <a:fillRect/>
          </a:stretch>
        </p:blipFill>
        <p:spPr bwMode="auto">
          <a:xfrm>
            <a:off x="4419600" y="3276600"/>
            <a:ext cx="304800" cy="304800"/>
          </a:xfrm>
          <a:prstGeom prst="rect">
            <a:avLst/>
          </a:prstGeom>
          <a:noFill/>
          <a:ln w="9525">
            <a:noFill/>
            <a:miter lim="800000"/>
            <a:headEnd/>
            <a:tailEnd/>
          </a:ln>
        </p:spPr>
      </p:pic>
      <p:pic>
        <p:nvPicPr>
          <p:cNvPr id="2065" name="Picture 17">
            <a:hlinkClick r:id="" action="ppaction://media"/>
          </p:cNvPr>
          <p:cNvPicPr>
            <a:picLocks noRot="1" noChangeAspect="1" noChangeArrowheads="1"/>
          </p:cNvPicPr>
          <p:nvPr>
            <a:audioCd>
              <a:st track="1"/>
              <a:end track="1" time="4405"/>
            </a:audioCd>
          </p:nvPr>
        </p:nvPicPr>
        <p:blipFill>
          <a:blip r:embed="rId5"/>
          <a:srcRect/>
          <a:stretch>
            <a:fillRect/>
          </a:stretch>
        </p:blipFill>
        <p:spPr bwMode="auto">
          <a:xfrm>
            <a:off x="4419600" y="32766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052"/>
                                        </p:tgtEl>
                                        <p:attrNameLst>
                                          <p:attrName>style.visibility</p:attrName>
                                        </p:attrNameLst>
                                      </p:cBhvr>
                                      <p:to>
                                        <p:strVal val="visible"/>
                                      </p:to>
                                    </p:set>
                                    <p:animEffect transition="in" filter="wipe(up)">
                                      <p:cBhvr>
                                        <p:cTn id="7" dur="500"/>
                                        <p:tgtEl>
                                          <p:spTgt spid="2052"/>
                                        </p:tgtEl>
                                      </p:cBhvr>
                                    </p:animEffect>
                                  </p:childTnLst>
                                </p:cTn>
                              </p:par>
                            </p:childTnLst>
                          </p:cTn>
                        </p:par>
                        <p:par>
                          <p:cTn id="8" fill="hold">
                            <p:stCondLst>
                              <p:cond delay="500"/>
                            </p:stCondLst>
                            <p:childTnLst>
                              <p:par>
                                <p:cTn id="9" presetID="1" presetClass="mediacall" presetSubtype="0" fill="hold" nodeType="afterEffect">
                                  <p:stCondLst>
                                    <p:cond delay="0"/>
                                  </p:stCondLst>
                                  <p:childTnLst>
                                    <p:cmd type="call" cmd="playFrom(0.0)">
                                      <p:cBhvr>
                                        <p:cTn id="10" dur="4405000" fill="hold"/>
                                        <p:tgtEl>
                                          <p:spTgt spid="2062"/>
                                        </p:tgtEl>
                                      </p:cBhvr>
                                    </p:cmd>
                                  </p:childTnLst>
                                </p:cTn>
                              </p:par>
                            </p:childTnLst>
                          </p:cTn>
                        </p:par>
                        <p:par>
                          <p:cTn id="11" fill="hold">
                            <p:stCondLst>
                              <p:cond delay="4405500"/>
                            </p:stCondLst>
                            <p:childTnLst>
                              <p:par>
                                <p:cTn id="12" presetID="1" presetClass="mediacall" presetSubtype="0" fill="hold" nodeType="afterEffect">
                                  <p:stCondLst>
                                    <p:cond delay="0"/>
                                  </p:stCondLst>
                                  <p:childTnLst>
                                    <p:cmd type="call" cmd="playFrom(0.0)">
                                      <p:cBhvr>
                                        <p:cTn id="13" dur="4405000" fill="hold"/>
                                        <p:tgtEl>
                                          <p:spTgt spid="2063"/>
                                        </p:tgtEl>
                                      </p:cBhvr>
                                    </p:cmd>
                                  </p:childTnLst>
                                </p:cTn>
                              </p:par>
                            </p:childTnLst>
                          </p:cTn>
                        </p:par>
                        <p:par>
                          <p:cTn id="14" fill="hold">
                            <p:stCondLst>
                              <p:cond delay="8810500"/>
                            </p:stCondLst>
                            <p:childTnLst>
                              <p:par>
                                <p:cTn id="15" presetID="1" presetClass="mediacall" presetSubtype="0" fill="hold" nodeType="afterEffect">
                                  <p:stCondLst>
                                    <p:cond delay="0"/>
                                  </p:stCondLst>
                                  <p:childTnLst>
                                    <p:cmd type="call" cmd="playFrom(0.0)">
                                      <p:cBhvr>
                                        <p:cTn id="16" dur="4405000" fill="hold"/>
                                        <p:tgtEl>
                                          <p:spTgt spid="2064"/>
                                        </p:tgtEl>
                                      </p:cBhvr>
                                    </p:cmd>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051">
                                            <p:txEl>
                                              <p:pRg st="0" end="0"/>
                                            </p:txEl>
                                          </p:spTgt>
                                        </p:tgtEl>
                                        <p:attrNameLst>
                                          <p:attrName>style.visibility</p:attrName>
                                        </p:attrNameLst>
                                      </p:cBhvr>
                                      <p:to>
                                        <p:strVal val="visible"/>
                                      </p:to>
                                    </p:set>
                                    <p:animEffect transition="in" filter="wipe(left)">
                                      <p:cBhvr>
                                        <p:cTn id="21" dur="500"/>
                                        <p:tgtEl>
                                          <p:spTgt spid="2051">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051">
                                            <p:txEl>
                                              <p:pRg st="1" end="1"/>
                                            </p:txEl>
                                          </p:spTgt>
                                        </p:tgtEl>
                                        <p:attrNameLst>
                                          <p:attrName>style.visibility</p:attrName>
                                        </p:attrNameLst>
                                      </p:cBhvr>
                                      <p:to>
                                        <p:strVal val="visible"/>
                                      </p:to>
                                    </p:set>
                                    <p:animEffect transition="in" filter="wipe(left)">
                                      <p:cBhvr>
                                        <p:cTn id="26" dur="500"/>
                                        <p:tgtEl>
                                          <p:spTgt spid="2051">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2051">
                                            <p:txEl>
                                              <p:pRg st="2" end="2"/>
                                            </p:txEl>
                                          </p:spTgt>
                                        </p:tgtEl>
                                        <p:attrNameLst>
                                          <p:attrName>style.visibility</p:attrName>
                                        </p:attrNameLst>
                                      </p:cBhvr>
                                      <p:to>
                                        <p:strVal val="visible"/>
                                      </p:to>
                                    </p:set>
                                    <p:animEffect transition="in" filter="wipe(left)">
                                      <p:cBhvr>
                                        <p:cTn id="31" dur="500"/>
                                        <p:tgtEl>
                                          <p:spTgt spid="2051">
                                            <p:txEl>
                                              <p:pRg st="2" end="2"/>
                                            </p:txEl>
                                          </p:spTgt>
                                        </p:tgtEl>
                                      </p:cBhvr>
                                    </p:animEffect>
                                  </p:childTnLst>
                                </p:cTn>
                              </p:par>
                            </p:childTnLst>
                          </p:cTn>
                        </p:par>
                        <p:par>
                          <p:cTn id="32" fill="hold">
                            <p:stCondLst>
                              <p:cond delay="500"/>
                            </p:stCondLst>
                            <p:childTnLst>
                              <p:par>
                                <p:cTn id="33" presetID="1" presetClass="mediacall" presetSubtype="0" fill="hold" nodeType="afterEffect">
                                  <p:stCondLst>
                                    <p:cond delay="0"/>
                                  </p:stCondLst>
                                  <p:childTnLst>
                                    <p:cmd type="call" cmd="playFrom(0.0)">
                                      <p:cBhvr>
                                        <p:cTn id="34" dur="4405000" fill="hold"/>
                                        <p:tgtEl>
                                          <p:spTgt spid="2065"/>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35" restart="whenNotActive" fill="hold" evtFilter="cancelBubble" nodeType="interactiveSeq">
                <p:stCondLst>
                  <p:cond evt="onClick" delay="0">
                    <p:tgtEl>
                      <p:spTgt spid="2061"/>
                    </p:tgtEl>
                  </p:cond>
                </p:stCondLst>
                <p:endSync evt="end" delay="0">
                  <p:rtn val="all"/>
                </p:endSync>
                <p:childTnLst>
                  <p:par>
                    <p:cTn id="36" fill="hold">
                      <p:stCondLst>
                        <p:cond delay="0"/>
                      </p:stCondLst>
                      <p:childTnLst>
                        <p:par>
                          <p:cTn id="37" fill="hold">
                            <p:stCondLst>
                              <p:cond delay="0"/>
                            </p:stCondLst>
                            <p:childTnLst>
                              <p:par>
                                <p:cTn id="38" presetID="1" presetClass="mediacall" presetSubtype="0" fill="hold" nodeType="clickEffect">
                                  <p:stCondLst>
                                    <p:cond delay="0"/>
                                  </p:stCondLst>
                                  <p:childTnLst>
                                    <p:cmd type="call" cmd="playFrom(0.0)">
                                      <p:cBhvr>
                                        <p:cTn id="39" dur="1" fill="hold"/>
                                        <p:tgtEl>
                                          <p:spTgt spid="2061"/>
                                        </p:tgtEl>
                                      </p:cBhvr>
                                    </p:cmd>
                                  </p:childTnLst>
                                </p:cTn>
                              </p:par>
                            </p:childTnLst>
                          </p:cTn>
                        </p:par>
                      </p:childTnLst>
                    </p:cTn>
                  </p:par>
                </p:childTnLst>
              </p:cTn>
              <p:nextCondLst>
                <p:cond evt="onClick" delay="0">
                  <p:tgtEl>
                    <p:spTgt spid="2061"/>
                  </p:tgtEl>
                </p:cond>
              </p:nextCondLst>
            </p:seq>
            <p:audio>
              <p:cMediaNode>
                <p:cTn id="40" fill="hold" display="0">
                  <p:stCondLst>
                    <p:cond delay="indefinite"/>
                  </p:stCondLst>
                  <p:endCondLst>
                    <p:cond evt="onNext" delay="0">
                      <p:tgtEl>
                        <p:sldTgt/>
                      </p:tgtEl>
                    </p:cond>
                    <p:cond evt="onPrev" delay="0">
                      <p:tgtEl>
                        <p:sldTgt/>
                      </p:tgtEl>
                    </p:cond>
                    <p:cond evt="onStopAudio" delay="0">
                      <p:tgtEl>
                        <p:sldTgt/>
                      </p:tgtEl>
                    </p:cond>
                  </p:endCondLst>
                </p:cTn>
                <p:tgtEl>
                  <p:spTgt spid="2061"/>
                </p:tgtEl>
              </p:cMediaNode>
            </p:audio>
            <p:audio>
              <p:cMediaNode>
                <p:cTn id="41"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2062"/>
                </p:tgtEl>
              </p:cMediaNode>
            </p:audio>
            <p:audio>
              <p:cMediaNode>
                <p:cTn id="42" fill="hold" display="0">
                  <p:stCondLst>
                    <p:cond delay="indefinite"/>
                  </p:stCondLst>
                  <p:endCondLst>
                    <p:cond evt="onNext" delay="0">
                      <p:tgtEl>
                        <p:sldTgt/>
                      </p:tgtEl>
                    </p:cond>
                    <p:cond evt="onPrev" delay="0">
                      <p:tgtEl>
                        <p:sldTgt/>
                      </p:tgtEl>
                    </p:cond>
                    <p:cond evt="onStopAudio" delay="0">
                      <p:tgtEl>
                        <p:sldTgt/>
                      </p:tgtEl>
                    </p:cond>
                  </p:endCondLst>
                </p:cTn>
                <p:tgtEl>
                  <p:spTgt spid="2063"/>
                </p:tgtEl>
              </p:cMediaNode>
            </p:audio>
            <p:audio>
              <p:cMediaNode>
                <p:cTn id="43"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2064"/>
                </p:tgtEl>
              </p:cMediaNode>
            </p:audio>
            <p:audio>
              <p:cMediaNode>
                <p:cTn id="44" fill="hold" display="0">
                  <p:stCondLst>
                    <p:cond delay="indefinite"/>
                  </p:stCondLst>
                  <p:endCondLst>
                    <p:cond evt="onNext" delay="0">
                      <p:tgtEl>
                        <p:sldTgt/>
                      </p:tgtEl>
                    </p:cond>
                    <p:cond evt="onPrev" delay="0">
                      <p:tgtEl>
                        <p:sldTgt/>
                      </p:tgtEl>
                    </p:cond>
                    <p:cond evt="onStopAudio" delay="0">
                      <p:tgtEl>
                        <p:sldTgt/>
                      </p:tgtEl>
                    </p:cond>
                  </p:endCondLst>
                </p:cTn>
                <p:tgtEl>
                  <p:spTgt spid="2065"/>
                </p:tgtEl>
              </p:cMediaNode>
            </p:audio>
          </p:childTnLst>
        </p:cTn>
      </p:par>
    </p:tnLst>
    <p:bldLst>
      <p:bldP spid="2051"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AutoShape 6"/>
          <p:cNvSpPr>
            <a:spLocks noChangeArrowheads="1"/>
          </p:cNvSpPr>
          <p:nvPr/>
        </p:nvSpPr>
        <p:spPr bwMode="auto">
          <a:xfrm>
            <a:off x="684213" y="2060575"/>
            <a:ext cx="7775575" cy="3960813"/>
          </a:xfrm>
          <a:prstGeom prst="foldedCorner">
            <a:avLst>
              <a:gd name="adj" fmla="val 12500"/>
            </a:avLst>
          </a:prstGeom>
          <a:solidFill>
            <a:schemeClr val="accent1"/>
          </a:solidFill>
          <a:ln w="9525">
            <a:solidFill>
              <a:schemeClr val="tx1"/>
            </a:solidFill>
            <a:round/>
            <a:headEnd/>
            <a:tailEnd/>
          </a:ln>
        </p:spPr>
        <p:txBody>
          <a:bodyPr wrap="none" anchor="ctr"/>
          <a:lstStyle/>
          <a:p>
            <a:endParaRPr lang="ru-RU"/>
          </a:p>
        </p:txBody>
      </p:sp>
      <p:pic>
        <p:nvPicPr>
          <p:cNvPr id="11268" name="Picture 4" descr=" ">
            <a:hlinkClick r:id="rId2"/>
          </p:cNvPr>
          <p:cNvPicPr>
            <a:picLocks noChangeAspect="1" noChangeArrowheads="1"/>
          </p:cNvPicPr>
          <p:nvPr>
            <p:ph type="title"/>
          </p:nvPr>
        </p:nvPicPr>
        <p:blipFill>
          <a:blip r:embed="rId3"/>
          <a:srcRect/>
          <a:stretch>
            <a:fillRect/>
          </a:stretch>
        </p:blipFill>
        <p:spPr>
          <a:xfrm>
            <a:off x="2555875" y="0"/>
            <a:ext cx="3529013" cy="3068638"/>
          </a:xfrm>
        </p:spPr>
      </p:pic>
      <p:sp>
        <p:nvSpPr>
          <p:cNvPr id="11267" name="Rectangle 3"/>
          <p:cNvSpPr>
            <a:spLocks noGrp="1" noChangeArrowheads="1"/>
          </p:cNvSpPr>
          <p:nvPr>
            <p:ph type="body" idx="1"/>
          </p:nvPr>
        </p:nvSpPr>
        <p:spPr>
          <a:xfrm>
            <a:off x="468313" y="1916113"/>
            <a:ext cx="8229600" cy="4752975"/>
          </a:xfrm>
        </p:spPr>
        <p:txBody>
          <a:bodyPr/>
          <a:lstStyle/>
          <a:p>
            <a:pPr eaLnBrk="1" hangingPunct="1">
              <a:defRPr/>
            </a:pPr>
            <a:r>
              <a:rPr lang="de-DE" smtClean="0"/>
              <a:t>Wegen </a:t>
            </a:r>
            <a:r>
              <a:rPr lang="de-DE" smtClean="0">
                <a:solidFill>
                  <a:schemeClr val="accent2"/>
                </a:solidFill>
                <a:effectLst>
                  <a:outerShdw blurRad="38100" dist="38100" dir="2700000" algn="tl">
                    <a:srgbClr val="000000"/>
                  </a:outerShdw>
                </a:effectLst>
              </a:rPr>
              <a:t>seiner politischen</a:t>
            </a:r>
            <a:r>
              <a:rPr lang="de-DE" smtClean="0"/>
              <a:t> Ansichten emigrie</a:t>
            </a:r>
            <a:r>
              <a:rPr lang="de-DE" smtClean="0">
                <a:solidFill>
                  <a:schemeClr val="accent2"/>
                </a:solidFill>
                <a:effectLst>
                  <a:outerShdw blurRad="38100" dist="38100" dir="2700000" algn="tl">
                    <a:srgbClr val="000000"/>
                  </a:outerShdw>
                </a:effectLst>
              </a:rPr>
              <a:t>rte Brezan in die</a:t>
            </a:r>
            <a:r>
              <a:rPr lang="de-DE" smtClean="0"/>
              <a:t> Tschechoslowakei , dann  nach Polen. Dort machte er das Abitur.</a:t>
            </a:r>
          </a:p>
          <a:p>
            <a:pPr eaLnBrk="1" hangingPunct="1">
              <a:defRPr/>
            </a:pPr>
            <a:r>
              <a:rPr lang="de-DE" smtClean="0"/>
              <a:t>Während des Krieges geriet er in die Gefangenschaft.</a:t>
            </a:r>
          </a:p>
          <a:p>
            <a:pPr eaLnBrk="1" hangingPunct="1">
              <a:defRPr/>
            </a:pPr>
            <a:r>
              <a:rPr lang="de-DE" smtClean="0"/>
              <a:t>Nach dem Krieg arbeitete Jurij Brezan in Jugoslavien.</a:t>
            </a:r>
            <a:endParaRPr lang="ru-RU" smtClean="0"/>
          </a:p>
        </p:txBody>
      </p:sp>
      <p:pic>
        <p:nvPicPr>
          <p:cNvPr id="11269" name="Picture 5">
            <a:hlinkClick r:id="" action="ppaction://media"/>
          </p:cNvPr>
          <p:cNvPicPr>
            <a:picLocks noRot="1" noChangeAspect="1" noChangeArrowheads="1"/>
          </p:cNvPicPr>
          <p:nvPr>
            <a:audioCd>
              <a:st track="1"/>
              <a:end track="1" time="4405"/>
            </a:audioCd>
          </p:nvPr>
        </p:nvPicPr>
        <p:blipFill>
          <a:blip r:embed="rId4"/>
          <a:srcRect/>
          <a:stretch>
            <a:fillRect/>
          </a:stretch>
        </p:blipFill>
        <p:spPr bwMode="auto">
          <a:xfrm>
            <a:off x="4419600" y="32766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checkerboard(across)">
                                      <p:cBhvr>
                                        <p:cTn id="7" dur="500"/>
                                        <p:tgtEl>
                                          <p:spTgt spid="1126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1267">
                                            <p:txEl>
                                              <p:pRg st="0" end="0"/>
                                            </p:txEl>
                                          </p:spTgt>
                                        </p:tgtEl>
                                        <p:attrNameLst>
                                          <p:attrName>style.visibility</p:attrName>
                                        </p:attrNameLst>
                                      </p:cBhvr>
                                      <p:to>
                                        <p:strVal val="visible"/>
                                      </p:to>
                                    </p:set>
                                    <p:animEffect transition="in" filter="wipe(left)">
                                      <p:cBhvr>
                                        <p:cTn id="12" dur="500"/>
                                        <p:tgtEl>
                                          <p:spTgt spid="1126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267">
                                            <p:txEl>
                                              <p:pRg st="1" end="1"/>
                                            </p:txEl>
                                          </p:spTgt>
                                        </p:tgtEl>
                                        <p:attrNameLst>
                                          <p:attrName>style.visibility</p:attrName>
                                        </p:attrNameLst>
                                      </p:cBhvr>
                                      <p:to>
                                        <p:strVal val="visible"/>
                                      </p:to>
                                    </p:set>
                                    <p:animEffect transition="in" filter="wipe(left)">
                                      <p:cBhvr>
                                        <p:cTn id="17" dur="500"/>
                                        <p:tgtEl>
                                          <p:spTgt spid="1126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1267">
                                            <p:txEl>
                                              <p:pRg st="2" end="2"/>
                                            </p:txEl>
                                          </p:spTgt>
                                        </p:tgtEl>
                                        <p:attrNameLst>
                                          <p:attrName>style.visibility</p:attrName>
                                        </p:attrNameLst>
                                      </p:cBhvr>
                                      <p:to>
                                        <p:strVal val="visible"/>
                                      </p:to>
                                    </p:set>
                                    <p:animEffect transition="in" filter="wipe(left)">
                                      <p:cBhvr>
                                        <p:cTn id="22" dur="500"/>
                                        <p:tgtEl>
                                          <p:spTgt spid="1126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11269"/>
                    </p:tgtEl>
                  </p:cond>
                </p:stCondLst>
                <p:endSync evt="end" delay="0">
                  <p:rtn val="all"/>
                </p:endSync>
                <p:childTnLst>
                  <p:par>
                    <p:cTn id="24" fill="hold">
                      <p:stCondLst>
                        <p:cond delay="0"/>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4405000" fill="hold"/>
                                        <p:tgtEl>
                                          <p:spTgt spid="11269"/>
                                        </p:tgtEl>
                                      </p:cBhvr>
                                    </p:cmd>
                                  </p:childTnLst>
                                </p:cTn>
                              </p:par>
                            </p:childTnLst>
                          </p:cTn>
                        </p:par>
                      </p:childTnLst>
                    </p:cTn>
                  </p:par>
                </p:childTnLst>
              </p:cTn>
              <p:nextCondLst>
                <p:cond evt="onClick" delay="0">
                  <p:tgtEl>
                    <p:spTgt spid="11269"/>
                  </p:tgtEl>
                </p:cond>
              </p:nextCondLst>
            </p:seq>
            <p:audio>
              <p:cMediaNode>
                <p:cTn id="28"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11269"/>
                </p:tgtEl>
              </p:cMediaNode>
            </p:audio>
          </p:childTnLst>
        </p:cTn>
      </p:par>
    </p:tnLst>
    <p:bldLst>
      <p:bldP spid="1126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AutoShape 5"/>
          <p:cNvSpPr>
            <a:spLocks noChangeArrowheads="1"/>
          </p:cNvSpPr>
          <p:nvPr/>
        </p:nvSpPr>
        <p:spPr bwMode="auto">
          <a:xfrm>
            <a:off x="900113" y="3429000"/>
            <a:ext cx="7488237" cy="2282825"/>
          </a:xfrm>
          <a:prstGeom prst="foldedCorner">
            <a:avLst>
              <a:gd name="adj" fmla="val 12500"/>
            </a:avLst>
          </a:prstGeom>
          <a:solidFill>
            <a:schemeClr val="accent1"/>
          </a:solidFill>
          <a:ln w="9525">
            <a:solidFill>
              <a:schemeClr val="tx1"/>
            </a:solidFill>
            <a:round/>
            <a:headEnd/>
            <a:tailEnd/>
          </a:ln>
        </p:spPr>
        <p:txBody>
          <a:bodyPr wrap="none" anchor="ctr"/>
          <a:lstStyle/>
          <a:p>
            <a:endParaRPr lang="ru-RU"/>
          </a:p>
        </p:txBody>
      </p:sp>
      <p:pic>
        <p:nvPicPr>
          <p:cNvPr id="12292" name="Picture 4" descr=" ">
            <a:hlinkClick r:id="rId2"/>
          </p:cNvPr>
          <p:cNvPicPr>
            <a:picLocks noChangeAspect="1" noChangeArrowheads="1"/>
          </p:cNvPicPr>
          <p:nvPr>
            <p:ph type="title"/>
          </p:nvPr>
        </p:nvPicPr>
        <p:blipFill>
          <a:blip r:embed="rId3" r:link="rId4"/>
          <a:srcRect/>
          <a:stretch>
            <a:fillRect/>
          </a:stretch>
        </p:blipFill>
        <p:spPr>
          <a:xfrm>
            <a:off x="2627313" y="333375"/>
            <a:ext cx="3455987" cy="2935288"/>
          </a:xfrm>
        </p:spPr>
      </p:pic>
      <p:sp>
        <p:nvSpPr>
          <p:cNvPr id="12291" name="Rectangle 3"/>
          <p:cNvSpPr>
            <a:spLocks noGrp="1" noChangeArrowheads="1"/>
          </p:cNvSpPr>
          <p:nvPr>
            <p:ph type="body" idx="1"/>
          </p:nvPr>
        </p:nvSpPr>
        <p:spPr>
          <a:xfrm>
            <a:off x="468313" y="3357563"/>
            <a:ext cx="8229600" cy="3062287"/>
          </a:xfrm>
        </p:spPr>
        <p:txBody>
          <a:bodyPr/>
          <a:lstStyle/>
          <a:p>
            <a:pPr eaLnBrk="1" hangingPunct="1">
              <a:lnSpc>
                <a:spcPct val="90000"/>
              </a:lnSpc>
              <a:defRPr/>
            </a:pPr>
            <a:r>
              <a:rPr lang="de-DE" sz="2400" smtClean="0"/>
              <a:t>Werke von Maxim Gorkij  machten auf Brezan  einen  starken  Eindruck.1951 erschien das erste Buch von Bresan in der deutschen  Sprache. Das  war ein Märchenbuch.</a:t>
            </a:r>
          </a:p>
          <a:p>
            <a:pPr eaLnBrk="1" hangingPunct="1">
              <a:lnSpc>
                <a:spcPct val="90000"/>
              </a:lnSpc>
              <a:defRPr/>
            </a:pPr>
            <a:r>
              <a:rPr lang="de-DE" sz="2400" smtClean="0"/>
              <a:t> Jurij  Brezan  schrieb  viel für  Jugendliche.</a:t>
            </a:r>
          </a:p>
          <a:p>
            <a:pPr eaLnBrk="1" hangingPunct="1">
              <a:lnSpc>
                <a:spcPct val="90000"/>
              </a:lnSpc>
              <a:defRPr/>
            </a:pPr>
            <a:r>
              <a:rPr lang="de-DE" sz="2400" smtClean="0"/>
              <a:t>“Christa“  ist  sein  bekannter Jugendroman.</a:t>
            </a:r>
            <a:endParaRPr lang="ru-RU" sz="24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wipe(left)">
                                      <p:cBhvr>
                                        <p:cTn id="7" dur="5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wipe(left)">
                                      <p:cBhvr>
                                        <p:cTn id="12" dur="500"/>
                                        <p:tgtEl>
                                          <p:spTgt spid="12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2291">
                                            <p:txEl>
                                              <p:pRg st="2" end="2"/>
                                            </p:txEl>
                                          </p:spTgt>
                                        </p:tgtEl>
                                        <p:attrNameLst>
                                          <p:attrName>style.visibility</p:attrName>
                                        </p:attrNameLst>
                                      </p:cBhvr>
                                      <p:to>
                                        <p:strVal val="visible"/>
                                      </p:to>
                                    </p:set>
                                    <p:animEffect transition="in" filter="wipe(left)">
                                      <p:cBhvr>
                                        <p:cTn id="17" dur="500"/>
                                        <p:tgtEl>
                                          <p:spTgt spid="1229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12292"/>
                                        </p:tgtEl>
                                        <p:attrNameLst>
                                          <p:attrName>style.visibility</p:attrName>
                                        </p:attrNameLst>
                                      </p:cBhvr>
                                      <p:to>
                                        <p:strVal val="visible"/>
                                      </p:to>
                                    </p:set>
                                    <p:animEffect transition="in" filter="wipe(up)">
                                      <p:cBhvr>
                                        <p:cTn id="22"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AutoShape 8"/>
          <p:cNvSpPr>
            <a:spLocks noChangeArrowheads="1"/>
          </p:cNvSpPr>
          <p:nvPr/>
        </p:nvSpPr>
        <p:spPr bwMode="auto">
          <a:xfrm>
            <a:off x="900113" y="1700213"/>
            <a:ext cx="7559675" cy="4033837"/>
          </a:xfrm>
          <a:prstGeom prst="foldedCorner">
            <a:avLst>
              <a:gd name="adj" fmla="val 12500"/>
            </a:avLst>
          </a:prstGeom>
          <a:solidFill>
            <a:schemeClr val="accent1"/>
          </a:solidFill>
          <a:ln w="9525">
            <a:solidFill>
              <a:schemeClr val="tx1"/>
            </a:solidFill>
            <a:round/>
            <a:headEnd/>
            <a:tailEnd/>
          </a:ln>
        </p:spPr>
        <p:txBody>
          <a:bodyPr wrap="none" anchor="ctr"/>
          <a:lstStyle/>
          <a:p>
            <a:endParaRPr lang="ru-RU"/>
          </a:p>
        </p:txBody>
      </p:sp>
      <p:pic>
        <p:nvPicPr>
          <p:cNvPr id="19459" name="Picture 6" descr=" ">
            <a:hlinkClick r:id="rId2"/>
          </p:cNvPr>
          <p:cNvPicPr>
            <a:picLocks noChangeAspect="1" noChangeArrowheads="1"/>
          </p:cNvPicPr>
          <p:nvPr>
            <p:ph type="title"/>
          </p:nvPr>
        </p:nvPicPr>
        <p:blipFill>
          <a:blip r:embed="rId3"/>
          <a:srcRect/>
          <a:stretch>
            <a:fillRect/>
          </a:stretch>
        </p:blipFill>
        <p:spPr>
          <a:xfrm>
            <a:off x="-828675" y="0"/>
            <a:ext cx="4537075" cy="2663825"/>
          </a:xfrm>
        </p:spPr>
      </p:pic>
      <p:sp>
        <p:nvSpPr>
          <p:cNvPr id="13315" name="Rectangle 3"/>
          <p:cNvSpPr>
            <a:spLocks noGrp="1" noChangeArrowheads="1"/>
          </p:cNvSpPr>
          <p:nvPr>
            <p:ph type="body" idx="1"/>
          </p:nvPr>
        </p:nvSpPr>
        <p:spPr>
          <a:xfrm>
            <a:off x="468313" y="1412875"/>
            <a:ext cx="8229600" cy="4530725"/>
          </a:xfrm>
        </p:spPr>
        <p:txBody>
          <a:bodyPr/>
          <a:lstStyle/>
          <a:p>
            <a:pPr eaLnBrk="1" hangingPunct="1">
              <a:defRPr/>
            </a:pPr>
            <a:r>
              <a:rPr lang="de-DE" sz="2800" smtClean="0">
                <a:solidFill>
                  <a:schemeClr val="accent2"/>
                </a:solidFill>
                <a:effectLst>
                  <a:outerShdw blurRad="38100" dist="38100" dir="2700000" algn="tl">
                    <a:srgbClr val="000000"/>
                  </a:outerShdw>
                </a:effectLst>
              </a:rPr>
              <a:t>Christa hat</a:t>
            </a:r>
            <a:r>
              <a:rPr lang="de-DE" sz="2800" smtClean="0"/>
              <a:t> </a:t>
            </a:r>
            <a:r>
              <a:rPr lang="de-DE" sz="2800" smtClean="0">
                <a:solidFill>
                  <a:schemeClr val="accent2"/>
                </a:solidFill>
                <a:effectLst>
                  <a:outerShdw blurRad="38100" dist="38100" dir="2700000" algn="tl">
                    <a:srgbClr val="000000"/>
                  </a:outerShdw>
                </a:effectLst>
              </a:rPr>
              <a:t>ihr</a:t>
            </a:r>
            <a:r>
              <a:rPr lang="de-DE" sz="2800" smtClean="0"/>
              <a:t>e Eltern verloren.Sie wurde</a:t>
            </a:r>
            <a:r>
              <a:rPr lang="de-DE" sz="2800" smtClean="0">
                <a:solidFill>
                  <a:schemeClr val="accent2"/>
                </a:solidFill>
                <a:effectLst>
                  <a:outerShdw blurRad="38100" dist="38100" dir="2700000" algn="tl">
                    <a:srgbClr val="000000"/>
                  </a:outerShdw>
                </a:effectLst>
              </a:rPr>
              <a:t> in einer</a:t>
            </a:r>
            <a:r>
              <a:rPr lang="de-DE" sz="2800" smtClean="0"/>
              <a:t> </a:t>
            </a:r>
            <a:r>
              <a:rPr lang="de-DE" sz="2800" smtClean="0">
                <a:solidFill>
                  <a:schemeClr val="accent2"/>
                </a:solidFill>
                <a:effectLst>
                  <a:outerShdw blurRad="38100" dist="38100" dir="2700000" algn="tl">
                    <a:srgbClr val="000000"/>
                  </a:outerShdw>
                </a:effectLst>
              </a:rPr>
              <a:t>anderen</a:t>
            </a:r>
            <a:r>
              <a:rPr lang="de-DE" sz="2800" smtClean="0"/>
              <a:t> Familie erzogen.Bald macht das Mädchen das Abitur  und wählt einen Beruf. </a:t>
            </a:r>
          </a:p>
          <a:p>
            <a:pPr eaLnBrk="1" hangingPunct="1">
              <a:defRPr/>
            </a:pPr>
            <a:r>
              <a:rPr lang="de-DE" sz="2800" smtClean="0"/>
              <a:t>Der Roman erzählt von der ersten Liebe. Peter ist Christas Freund.</a:t>
            </a:r>
          </a:p>
          <a:p>
            <a:pPr eaLnBrk="1" hangingPunct="1">
              <a:defRPr/>
            </a:pPr>
            <a:r>
              <a:rPr lang="de-DE" sz="2800" smtClean="0"/>
              <a:t>Der Roman würde allen Jugendlichen interessant sein. </a:t>
            </a:r>
          </a:p>
          <a:p>
            <a:pPr eaLnBrk="1" hangingPunct="1">
              <a:defRPr/>
            </a:pPr>
            <a:r>
              <a:rPr lang="de-DE" sz="2800" smtClean="0"/>
              <a:t>Der Schriftsteller starb in 90</a:t>
            </a:r>
            <a:r>
              <a:rPr lang="ru-RU" sz="2800" smtClean="0"/>
              <a:t>-</a:t>
            </a:r>
            <a:r>
              <a:rPr lang="de-DE" sz="2800" smtClean="0"/>
              <a:t> er Jahren.</a:t>
            </a:r>
            <a:endParaRPr lang="ru-RU"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wipe(left)">
                                      <p:cBhvr>
                                        <p:cTn id="7" dur="5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wipe(left)">
                                      <p:cBhvr>
                                        <p:cTn id="12" dur="500"/>
                                        <p:tgtEl>
                                          <p:spTgt spid="133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wipe(left)">
                                      <p:cBhvr>
                                        <p:cTn id="17" dur="500"/>
                                        <p:tgtEl>
                                          <p:spTgt spid="133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3315">
                                            <p:txEl>
                                              <p:pRg st="3" end="3"/>
                                            </p:txEl>
                                          </p:spTgt>
                                        </p:tgtEl>
                                        <p:attrNameLst>
                                          <p:attrName>style.visibility</p:attrName>
                                        </p:attrNameLst>
                                      </p:cBhvr>
                                      <p:to>
                                        <p:strVal val="visible"/>
                                      </p:to>
                                    </p:set>
                                    <p:animEffect transition="in" filter="wipe(left)">
                                      <p:cBhvr>
                                        <p:cTn id="22" dur="500"/>
                                        <p:tgtEl>
                                          <p:spTgt spid="1331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2" name="Rectangle 6"/>
          <p:cNvSpPr>
            <a:spLocks noGrp="1" noChangeArrowheads="1"/>
          </p:cNvSpPr>
          <p:nvPr>
            <p:ph type="title"/>
          </p:nvPr>
        </p:nvSpPr>
        <p:spPr>
          <a:xfrm>
            <a:off x="468313" y="1196975"/>
            <a:ext cx="8229600" cy="1139825"/>
          </a:xfrm>
        </p:spPr>
        <p:txBody>
          <a:bodyPr/>
          <a:lstStyle/>
          <a:p>
            <a:pPr eaLnBrk="1" hangingPunct="1">
              <a:defRPr/>
            </a:pPr>
            <a:r>
              <a:rPr lang="ru-RU" sz="2400" smtClean="0"/>
              <a:t>К</a:t>
            </a:r>
            <a:r>
              <a:rPr lang="en-US" sz="2400" smtClean="0"/>
              <a:t>arl Friedrich  May geb. am 25. Feb. 1842 in Sachsen.</a:t>
            </a:r>
            <a:br>
              <a:rPr lang="en-US" sz="2400" smtClean="0"/>
            </a:br>
            <a:r>
              <a:rPr lang="en-US" sz="2400" smtClean="0"/>
              <a:t>Eine arme Familie vom schlesischen Weber.</a:t>
            </a:r>
            <a:br>
              <a:rPr lang="en-US" sz="2400" smtClean="0"/>
            </a:br>
            <a:r>
              <a:rPr lang="en-US" sz="2400" smtClean="0"/>
              <a:t>Karl verbrachte seine Kindheit mit der Grossmutter.</a:t>
            </a:r>
            <a:br>
              <a:rPr lang="en-US" sz="2400" smtClean="0"/>
            </a:br>
            <a:r>
              <a:rPr lang="en-US" sz="2400" smtClean="0"/>
              <a:t>Vielleicht deshalb hatte der Schriftsteller eine phantastische Weltanschauung.</a:t>
            </a:r>
            <a:endParaRPr lang="ru-RU" sz="2400" smtClean="0"/>
          </a:p>
        </p:txBody>
      </p:sp>
      <p:graphicFrame>
        <p:nvGraphicFramePr>
          <p:cNvPr id="9220" name="Object 4"/>
          <p:cNvGraphicFramePr>
            <a:graphicFrameLocks noChangeAspect="1"/>
          </p:cNvGraphicFramePr>
          <p:nvPr>
            <p:ph sz="half" idx="1"/>
          </p:nvPr>
        </p:nvGraphicFramePr>
        <p:xfrm>
          <a:off x="6300788" y="2997200"/>
          <a:ext cx="2663825" cy="3600450"/>
        </p:xfrm>
        <a:graphic>
          <a:graphicData uri="http://schemas.openxmlformats.org/presentationml/2006/ole">
            <p:oleObj spid="_x0000_s1026" name="Фотография Photo Editor" r:id="rId4" imgW="1924319" imgH="2734057" progId="MSPhotoEd.3">
              <p:embed/>
            </p:oleObj>
          </a:graphicData>
        </a:graphic>
      </p:graphicFrame>
      <p:graphicFrame>
        <p:nvGraphicFramePr>
          <p:cNvPr id="9224" name="Object 8"/>
          <p:cNvGraphicFramePr>
            <a:graphicFrameLocks noChangeAspect="1"/>
          </p:cNvGraphicFramePr>
          <p:nvPr>
            <p:ph sz="half" idx="2"/>
          </p:nvPr>
        </p:nvGraphicFramePr>
        <p:xfrm>
          <a:off x="0" y="2852738"/>
          <a:ext cx="2566988" cy="3744912"/>
        </p:xfrm>
        <a:graphic>
          <a:graphicData uri="http://schemas.openxmlformats.org/presentationml/2006/ole">
            <p:oleObj spid="_x0000_s1027" name="Фотография Photo Editor" r:id="rId5" imgW="1905266" imgH="2723810" progId="MSPhotoEd.3">
              <p:embed/>
            </p:oleObj>
          </a:graphicData>
        </a:graphic>
      </p:graphicFrame>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222"/>
                                        </p:tgtEl>
                                        <p:attrNameLst>
                                          <p:attrName>style.visibility</p:attrName>
                                        </p:attrNameLst>
                                      </p:cBhvr>
                                      <p:to>
                                        <p:strVal val="visible"/>
                                      </p:to>
                                    </p:set>
                                    <p:animEffect transition="in" filter="wipe(left)">
                                      <p:cBhvr>
                                        <p:cTn id="7" dur="500"/>
                                        <p:tgtEl>
                                          <p:spTgt spid="92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9224"/>
                                        </p:tgtEl>
                                        <p:attrNameLst>
                                          <p:attrName>style.visibility</p:attrName>
                                        </p:attrNameLst>
                                      </p:cBhvr>
                                      <p:to>
                                        <p:strVal val="visible"/>
                                      </p:to>
                                    </p:set>
                                    <p:animEffect transition="in" filter="wipe(down)">
                                      <p:cBhvr>
                                        <p:cTn id="12" dur="500"/>
                                        <p:tgtEl>
                                          <p:spTgt spid="922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220"/>
                                        </p:tgtEl>
                                        <p:attrNameLst>
                                          <p:attrName>style.visibility</p:attrName>
                                        </p:attrNameLst>
                                      </p:cBhvr>
                                      <p:to>
                                        <p:strVal val="visible"/>
                                      </p:to>
                                    </p:set>
                                    <p:animEffect transition="in" filter="wipe(down)">
                                      <p:cBhvr>
                                        <p:cTn id="1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2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5" name="Rectangle 7"/>
          <p:cNvSpPr>
            <a:spLocks noGrp="1" noChangeArrowheads="1"/>
          </p:cNvSpPr>
          <p:nvPr>
            <p:ph type="title"/>
          </p:nvPr>
        </p:nvSpPr>
        <p:spPr>
          <a:xfrm>
            <a:off x="468313" y="692150"/>
            <a:ext cx="8229600" cy="1143000"/>
          </a:xfrm>
        </p:spPr>
        <p:txBody>
          <a:bodyPr/>
          <a:lstStyle/>
          <a:p>
            <a:pPr eaLnBrk="1" hangingPunct="1">
              <a:defRPr/>
            </a:pPr>
            <a:r>
              <a:rPr lang="de-DE" sz="2000" smtClean="0"/>
              <a:t>Das Leben von Karl May war so spannend und abenteuerlich wie seine Werke.</a:t>
            </a:r>
            <a:br>
              <a:rPr lang="de-DE" sz="2000" smtClean="0"/>
            </a:br>
            <a:r>
              <a:rPr lang="de-DE" sz="2000" smtClean="0"/>
              <a:t>12 Jahre verbrachte er im Gefängnis.</a:t>
            </a:r>
            <a:br>
              <a:rPr lang="de-DE" sz="2000" smtClean="0"/>
            </a:br>
            <a:r>
              <a:rPr lang="de-DE" sz="2000" smtClean="0"/>
              <a:t>Dann arbeitete er als Redakteur  an  vielen Deutschen  Zeitungen.</a:t>
            </a:r>
            <a:br>
              <a:rPr lang="de-DE" sz="2000" smtClean="0"/>
            </a:br>
            <a:r>
              <a:rPr lang="de-DE" sz="2000" smtClean="0"/>
              <a:t>Zum Thema  seiner  Werke  wurde  der Wilde Westen.</a:t>
            </a:r>
            <a:br>
              <a:rPr lang="de-DE" sz="2000" smtClean="0"/>
            </a:br>
            <a:r>
              <a:rPr lang="de-DE" sz="2000" smtClean="0"/>
              <a:t>Indianerromane   machten  Karl  May  weltbekannt,</a:t>
            </a:r>
            <a:endParaRPr lang="ru-RU" sz="2000" smtClean="0"/>
          </a:p>
        </p:txBody>
      </p:sp>
      <p:graphicFrame>
        <p:nvGraphicFramePr>
          <p:cNvPr id="22537" name="Object 9"/>
          <p:cNvGraphicFramePr>
            <a:graphicFrameLocks noChangeAspect="1"/>
          </p:cNvGraphicFramePr>
          <p:nvPr/>
        </p:nvGraphicFramePr>
        <p:xfrm>
          <a:off x="179388" y="2708275"/>
          <a:ext cx="3313112" cy="3956050"/>
        </p:xfrm>
        <a:graphic>
          <a:graphicData uri="http://schemas.openxmlformats.org/presentationml/2006/ole">
            <p:oleObj spid="_x0000_s2050" name="Фотография Photo Editor" r:id="rId4" imgW="2381582" imgH="3019048" progId="MSPhotoEd.3">
              <p:embed/>
            </p:oleObj>
          </a:graphicData>
        </a:graphic>
      </p:graphicFrame>
      <p:pic>
        <p:nvPicPr>
          <p:cNvPr id="22539" name="Picture 11"/>
          <p:cNvPicPr>
            <a:picLocks noChangeAspect="1" noChangeArrowheads="1"/>
          </p:cNvPicPr>
          <p:nvPr>
            <p:ph sz="quarter" idx="3"/>
          </p:nvPr>
        </p:nvPicPr>
        <p:blipFill>
          <a:blip r:embed="rId5"/>
          <a:srcRect/>
          <a:stretch>
            <a:fillRect/>
          </a:stretch>
        </p:blipFill>
        <p:spPr>
          <a:xfrm>
            <a:off x="4787900" y="3068638"/>
            <a:ext cx="4356100" cy="3527425"/>
          </a:xfrm>
          <a:noFill/>
        </p:spPr>
      </p:pic>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5"/>
                                        </p:tgtEl>
                                        <p:attrNameLst>
                                          <p:attrName>style.visibility</p:attrName>
                                        </p:attrNameLst>
                                      </p:cBhvr>
                                      <p:to>
                                        <p:strVal val="visible"/>
                                      </p:to>
                                    </p:set>
                                    <p:anim calcmode="lin" valueType="num">
                                      <p:cBhvr additive="base">
                                        <p:cTn id="7" dur="500" fill="hold"/>
                                        <p:tgtEl>
                                          <p:spTgt spid="22535"/>
                                        </p:tgtEl>
                                        <p:attrNameLst>
                                          <p:attrName>ppt_x</p:attrName>
                                        </p:attrNameLst>
                                      </p:cBhvr>
                                      <p:tavLst>
                                        <p:tav tm="0">
                                          <p:val>
                                            <p:strVal val="#ppt_x"/>
                                          </p:val>
                                        </p:tav>
                                        <p:tav tm="100000">
                                          <p:val>
                                            <p:strVal val="#ppt_x"/>
                                          </p:val>
                                        </p:tav>
                                      </p:tavLst>
                                    </p:anim>
                                    <p:anim calcmode="lin" valueType="num">
                                      <p:cBhvr additive="base">
                                        <p:cTn id="8" dur="500" fill="hold"/>
                                        <p:tgtEl>
                                          <p:spTgt spid="2253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 presetClass="entr" presetSubtype="10" fill="hold" nodeType="clickEffect">
                                  <p:stCondLst>
                                    <p:cond delay="0"/>
                                  </p:stCondLst>
                                  <p:childTnLst>
                                    <p:set>
                                      <p:cBhvr>
                                        <p:cTn id="12" dur="1" fill="hold">
                                          <p:stCondLst>
                                            <p:cond delay="0"/>
                                          </p:stCondLst>
                                        </p:cTn>
                                        <p:tgtEl>
                                          <p:spTgt spid="22537"/>
                                        </p:tgtEl>
                                        <p:attrNameLst>
                                          <p:attrName>style.visibility</p:attrName>
                                        </p:attrNameLst>
                                      </p:cBhvr>
                                      <p:to>
                                        <p:strVal val="visible"/>
                                      </p:to>
                                    </p:set>
                                    <p:animEffect transition="in" filter="checkerboard(across)">
                                      <p:cBhvr>
                                        <p:cTn id="13" dur="500"/>
                                        <p:tgtEl>
                                          <p:spTgt spid="22537"/>
                                        </p:tgtEl>
                                      </p:cBhvr>
                                    </p:animEffect>
                                  </p:childTnLst>
                                </p:cTn>
                              </p:par>
                            </p:childTnLst>
                          </p:cTn>
                        </p:par>
                      </p:childTnLst>
                    </p:cTn>
                  </p:par>
                  <p:par>
                    <p:cTn id="14" fill="hold">
                      <p:stCondLst>
                        <p:cond delay="indefinite"/>
                      </p:stCondLst>
                      <p:childTnLst>
                        <p:par>
                          <p:cTn id="15" fill="hold">
                            <p:stCondLst>
                              <p:cond delay="0"/>
                            </p:stCondLst>
                            <p:childTnLst>
                              <p:par>
                                <p:cTn id="16" presetID="5" presetClass="entr" presetSubtype="10" fill="hold" nodeType="clickEffect">
                                  <p:stCondLst>
                                    <p:cond delay="0"/>
                                  </p:stCondLst>
                                  <p:childTnLst>
                                    <p:set>
                                      <p:cBhvr>
                                        <p:cTn id="17" dur="1" fill="hold">
                                          <p:stCondLst>
                                            <p:cond delay="0"/>
                                          </p:stCondLst>
                                        </p:cTn>
                                        <p:tgtEl>
                                          <p:spTgt spid="22539"/>
                                        </p:tgtEl>
                                        <p:attrNameLst>
                                          <p:attrName>style.visibility</p:attrName>
                                        </p:attrNameLst>
                                      </p:cBhvr>
                                      <p:to>
                                        <p:strVal val="visible"/>
                                      </p:to>
                                    </p:set>
                                    <p:animEffect transition="in" filter="checkerboard(across)">
                                      <p:cBhvr>
                                        <p:cTn id="18" dur="500"/>
                                        <p:tgtEl>
                                          <p:spTgt spid="225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de-DE" sz="2000" smtClean="0"/>
              <a:t>Vinnet</a:t>
            </a:r>
            <a:r>
              <a:rPr lang="ru-RU" sz="2000" smtClean="0"/>
              <a:t>о</a:t>
            </a:r>
            <a:r>
              <a:rPr lang="de-DE" sz="2000" smtClean="0"/>
              <a:t>u und Shatterhand  sind die Helden von Karl May.</a:t>
            </a:r>
            <a:br>
              <a:rPr lang="de-DE" sz="2000" smtClean="0"/>
            </a:br>
            <a:r>
              <a:rPr lang="de-DE" sz="2000" smtClean="0"/>
              <a:t>Sein Haus in Radebeul nannte der Autor „Shatterhands Villa“.</a:t>
            </a:r>
            <a:br>
              <a:rPr lang="de-DE" sz="2000" smtClean="0"/>
            </a:br>
            <a:r>
              <a:rPr lang="de-DE" sz="2000" smtClean="0"/>
              <a:t>Viele Indianerromane wurden verfilmt.</a:t>
            </a:r>
            <a:endParaRPr lang="ru-RU" sz="2000" smtClean="0"/>
          </a:p>
        </p:txBody>
      </p:sp>
      <p:graphicFrame>
        <p:nvGraphicFramePr>
          <p:cNvPr id="38916" name="Object 4"/>
          <p:cNvGraphicFramePr>
            <a:graphicFrameLocks noChangeAspect="1"/>
          </p:cNvGraphicFramePr>
          <p:nvPr>
            <p:ph sz="half" idx="1"/>
          </p:nvPr>
        </p:nvGraphicFramePr>
        <p:xfrm>
          <a:off x="3348038" y="1412875"/>
          <a:ext cx="3095625" cy="2014538"/>
        </p:xfrm>
        <a:graphic>
          <a:graphicData uri="http://schemas.openxmlformats.org/presentationml/2006/ole">
            <p:oleObj spid="_x0000_s3074" name="Фотография Photo Editor" r:id="rId4" imgW="876190" imgH="1295238" progId="MSPhotoEd.3">
              <p:embed/>
            </p:oleObj>
          </a:graphicData>
        </a:graphic>
      </p:graphicFrame>
      <p:pic>
        <p:nvPicPr>
          <p:cNvPr id="38919" name="Picture 7"/>
          <p:cNvPicPr>
            <a:picLocks noChangeAspect="1" noChangeArrowheads="1"/>
          </p:cNvPicPr>
          <p:nvPr>
            <p:ph sz="quarter" idx="2"/>
          </p:nvPr>
        </p:nvPicPr>
        <p:blipFill>
          <a:blip r:embed="rId5"/>
          <a:srcRect/>
          <a:stretch>
            <a:fillRect/>
          </a:stretch>
        </p:blipFill>
        <p:spPr>
          <a:xfrm>
            <a:off x="5940425" y="3644900"/>
            <a:ext cx="3203575" cy="2909888"/>
          </a:xfrm>
          <a:noFill/>
        </p:spPr>
      </p:pic>
      <p:pic>
        <p:nvPicPr>
          <p:cNvPr id="38922" name="Picture 10"/>
          <p:cNvPicPr>
            <a:picLocks noChangeAspect="1" noChangeArrowheads="1"/>
          </p:cNvPicPr>
          <p:nvPr>
            <p:ph sz="quarter" idx="3"/>
          </p:nvPr>
        </p:nvPicPr>
        <p:blipFill>
          <a:blip r:embed="rId6"/>
          <a:srcRect/>
          <a:stretch>
            <a:fillRect/>
          </a:stretch>
        </p:blipFill>
        <p:spPr>
          <a:xfrm>
            <a:off x="0" y="3644900"/>
            <a:ext cx="3455988" cy="2913063"/>
          </a:xfrm>
          <a:noFill/>
        </p:spPr>
      </p:pic>
    </p:spTree>
  </p:cSld>
  <p:clrMapOvr>
    <a:overrideClrMapping bg1="dk2" tx1="lt1" bg2="dk1" tx2="lt2" accent1="accent1" accent2="accent2" accent3="accent3" accent4="accent4" accent5="accent5" accent6="accent6" hlink="hlink" folHlink="folHlink"/>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8916"/>
                                        </p:tgtEl>
                                        <p:attrNameLst>
                                          <p:attrName>style.visibility</p:attrName>
                                        </p:attrNameLst>
                                      </p:cBhvr>
                                      <p:to>
                                        <p:strVal val="visible"/>
                                      </p:to>
                                    </p:set>
                                    <p:animEffect transition="in" filter="diamond(in)">
                                      <p:cBhvr>
                                        <p:cTn id="7" dur="2000"/>
                                        <p:tgtEl>
                                          <p:spTgt spid="389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8914"/>
                                        </p:tgtEl>
                                        <p:attrNameLst>
                                          <p:attrName>style.visibility</p:attrName>
                                        </p:attrNameLst>
                                      </p:cBhvr>
                                      <p:to>
                                        <p:strVal val="visible"/>
                                      </p:to>
                                    </p:set>
                                    <p:animEffect transition="in" filter="wipe(left)">
                                      <p:cBhvr>
                                        <p:cTn id="12" dur="500"/>
                                        <p:tgtEl>
                                          <p:spTgt spid="3891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8922"/>
                                        </p:tgtEl>
                                        <p:attrNameLst>
                                          <p:attrName>style.visibility</p:attrName>
                                        </p:attrNameLst>
                                      </p:cBhvr>
                                      <p:to>
                                        <p:strVal val="visible"/>
                                      </p:to>
                                    </p:set>
                                    <p:animEffect transition="in" filter="diamond(in)">
                                      <p:cBhvr>
                                        <p:cTn id="17" dur="2000"/>
                                        <p:tgtEl>
                                          <p:spTgt spid="38922"/>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8919"/>
                                        </p:tgtEl>
                                        <p:attrNameLst>
                                          <p:attrName>style.visibility</p:attrName>
                                        </p:attrNameLst>
                                      </p:cBhvr>
                                      <p:to>
                                        <p:strVal val="visible"/>
                                      </p:to>
                                    </p:set>
                                    <p:animEffect transition="in" filter="diamond(in)">
                                      <p:cBhvr>
                                        <p:cTn id="22" dur="2000"/>
                                        <p:tgtEl>
                                          <p:spTgt spid="389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AutoShape 7"/>
          <p:cNvSpPr>
            <a:spLocks noChangeArrowheads="1"/>
          </p:cNvSpPr>
          <p:nvPr/>
        </p:nvSpPr>
        <p:spPr bwMode="auto">
          <a:xfrm>
            <a:off x="0" y="3573463"/>
            <a:ext cx="9144000" cy="2065337"/>
          </a:xfrm>
          <a:prstGeom prst="roundRect">
            <a:avLst>
              <a:gd name="adj" fmla="val 16667"/>
            </a:avLst>
          </a:prstGeom>
          <a:solidFill>
            <a:schemeClr val="accent1"/>
          </a:solidFill>
          <a:ln w="9525">
            <a:solidFill>
              <a:schemeClr val="tx1"/>
            </a:solidFill>
            <a:round/>
            <a:headEnd/>
            <a:tailEnd/>
          </a:ln>
        </p:spPr>
        <p:txBody>
          <a:bodyPr wrap="none" anchor="ctr"/>
          <a:lstStyle/>
          <a:p>
            <a:endParaRPr lang="ru-RU"/>
          </a:p>
        </p:txBody>
      </p:sp>
      <p:sp>
        <p:nvSpPr>
          <p:cNvPr id="44036" name="Rectangle 4"/>
          <p:cNvSpPr>
            <a:spLocks noGrp="1" noChangeArrowheads="1"/>
          </p:cNvSpPr>
          <p:nvPr>
            <p:ph type="title"/>
          </p:nvPr>
        </p:nvSpPr>
        <p:spPr/>
        <p:txBody>
          <a:bodyPr/>
          <a:lstStyle/>
          <a:p>
            <a:pPr eaLnBrk="1" hangingPunct="1">
              <a:defRPr/>
            </a:pPr>
            <a:r>
              <a:rPr lang="ru-RU" sz="3600" smtClean="0"/>
              <a:t>          </a:t>
            </a:r>
            <a:r>
              <a:rPr lang="de-DE" sz="3600" smtClean="0"/>
              <a:t>Erich Kästner</a:t>
            </a:r>
            <a:endParaRPr lang="ru-RU" sz="3600" smtClean="0"/>
          </a:p>
        </p:txBody>
      </p:sp>
      <p:graphicFrame>
        <p:nvGraphicFramePr>
          <p:cNvPr id="44035" name="Object 3"/>
          <p:cNvGraphicFramePr>
            <a:graphicFrameLocks noChangeAspect="1"/>
          </p:cNvGraphicFramePr>
          <p:nvPr>
            <p:ph idx="1"/>
          </p:nvPr>
        </p:nvGraphicFramePr>
        <p:xfrm>
          <a:off x="0" y="0"/>
          <a:ext cx="2843213" cy="3500438"/>
        </p:xfrm>
        <a:graphic>
          <a:graphicData uri="http://schemas.openxmlformats.org/presentationml/2006/ole">
            <p:oleObj spid="_x0000_s4098" name="Фотография Photo Editor" r:id="rId3" imgW="2000000" imgH="2771429" progId="MSPhotoEd.3">
              <p:embed/>
            </p:oleObj>
          </a:graphicData>
        </a:graphic>
      </p:graphicFrame>
      <p:sp>
        <p:nvSpPr>
          <p:cNvPr id="44038" name="Rectangle 6"/>
          <p:cNvSpPr>
            <a:spLocks noChangeArrowheads="1"/>
          </p:cNvSpPr>
          <p:nvPr/>
        </p:nvSpPr>
        <p:spPr bwMode="auto">
          <a:xfrm>
            <a:off x="-39688" y="3521075"/>
            <a:ext cx="9374188" cy="1800225"/>
          </a:xfrm>
          <a:prstGeom prst="rect">
            <a:avLst/>
          </a:prstGeom>
          <a:noFill/>
          <a:ln w="9525">
            <a:noFill/>
            <a:miter lim="800000"/>
            <a:headEnd/>
            <a:tailEnd/>
          </a:ln>
        </p:spPr>
        <p:txBody>
          <a:bodyPr wrap="none" anchor="ctr">
            <a:spAutoFit/>
          </a:bodyPr>
          <a:lstStyle/>
          <a:p>
            <a:pPr algn="ctr" eaLnBrk="1" hangingPunct="1"/>
            <a:r>
              <a:rPr lang="de-DE" sz="2800">
                <a:latin typeface="Verdana" pitchFamily="34" charset="0"/>
              </a:rPr>
              <a:t>Geboren am 23.Februar 1899 in Dresden,</a:t>
            </a:r>
            <a:endParaRPr lang="ru-RU" sz="2800">
              <a:latin typeface="Verdana" pitchFamily="34" charset="0"/>
            </a:endParaRPr>
          </a:p>
          <a:p>
            <a:pPr algn="ctr" eaLnBrk="1" hangingPunct="1"/>
            <a:r>
              <a:rPr lang="de-DE" sz="2800">
                <a:latin typeface="Verdana" pitchFamily="34" charset="0"/>
              </a:rPr>
              <a:t> gestorben 1974.</a:t>
            </a:r>
            <a:endParaRPr lang="ru-RU" sz="2800">
              <a:latin typeface="Verdana" pitchFamily="34" charset="0"/>
            </a:endParaRPr>
          </a:p>
          <a:p>
            <a:pPr algn="ctr" eaLnBrk="1" hangingPunct="1"/>
            <a:r>
              <a:rPr lang="de-DE" sz="2800">
                <a:latin typeface="Verdana" pitchFamily="34" charset="0"/>
              </a:rPr>
              <a:t> Einer der berühmtesten deutschen  Schriftstellern </a:t>
            </a:r>
            <a:endParaRPr lang="ru-RU" sz="2800">
              <a:latin typeface="Verdana" pitchFamily="34" charset="0"/>
            </a:endParaRPr>
          </a:p>
          <a:p>
            <a:pPr algn="ctr" eaLnBrk="1" hangingPunct="1"/>
            <a:r>
              <a:rPr lang="de-DE" sz="2800">
                <a:latin typeface="Verdana" pitchFamily="34" charset="0"/>
              </a:rPr>
              <a:t>des zwanzigsten Jahrhunderts.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4035"/>
                                        </p:tgtEl>
                                        <p:attrNameLst>
                                          <p:attrName>style.visibility</p:attrName>
                                        </p:attrNameLst>
                                      </p:cBhvr>
                                      <p:to>
                                        <p:strVal val="visible"/>
                                      </p:to>
                                    </p:set>
                                    <p:animEffect transition="in" filter="circle(in)">
                                      <p:cBhvr>
                                        <p:cTn id="7" dur="2000"/>
                                        <p:tgtEl>
                                          <p:spTgt spid="4403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grpId="0" nodeType="clickEffect">
                                  <p:stCondLst>
                                    <p:cond delay="0"/>
                                  </p:stCondLst>
                                  <p:childTnLst>
                                    <p:set>
                                      <p:cBhvr>
                                        <p:cTn id="11" dur="1" fill="hold">
                                          <p:stCondLst>
                                            <p:cond delay="0"/>
                                          </p:stCondLst>
                                        </p:cTn>
                                        <p:tgtEl>
                                          <p:spTgt spid="44038"/>
                                        </p:tgtEl>
                                        <p:attrNameLst>
                                          <p:attrName>style.visibility</p:attrName>
                                        </p:attrNameLst>
                                      </p:cBhvr>
                                      <p:to>
                                        <p:strVal val="visible"/>
                                      </p:to>
                                    </p:set>
                                    <p:animEffect transition="in" filter="circle(in)">
                                      <p:cBhvr>
                                        <p:cTn id="12" dur="2000"/>
                                        <p:tgtEl>
                                          <p:spTgt spid="44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8" grpId="0"/>
    </p:bldLst>
  </p:timing>
</p:sld>
</file>

<file path=ppt/theme/theme1.xml><?xml version="1.0" encoding="utf-8"?>
<a:theme xmlns:a="http://schemas.openxmlformats.org/drawingml/2006/main" name="Глобус">
  <a:themeElements>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fontScheme name="Глобус">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Глобус 1">
        <a:dk1>
          <a:srgbClr val="622100"/>
        </a:dk1>
        <a:lt1>
          <a:srgbClr val="FFFFFF"/>
        </a:lt1>
        <a:dk2>
          <a:srgbClr val="800000"/>
        </a:dk2>
        <a:lt2>
          <a:srgbClr val="FFFFCC"/>
        </a:lt2>
        <a:accent1>
          <a:srgbClr val="E42B00"/>
        </a:accent1>
        <a:accent2>
          <a:srgbClr val="996600"/>
        </a:accent2>
        <a:accent3>
          <a:srgbClr val="C0AAAA"/>
        </a:accent3>
        <a:accent4>
          <a:srgbClr val="DADADA"/>
        </a:accent4>
        <a:accent5>
          <a:srgbClr val="EFACAA"/>
        </a:accent5>
        <a:accent6>
          <a:srgbClr val="8A5C00"/>
        </a:accent6>
        <a:hlink>
          <a:srgbClr val="FADF6C"/>
        </a:hlink>
        <a:folHlink>
          <a:srgbClr val="FF9900"/>
        </a:folHlink>
      </a:clrScheme>
      <a:clrMap bg1="dk2" tx1="lt1" bg2="dk1" tx2="lt2" accent1="accent1" accent2="accent2" accent3="accent3" accent4="accent4" accent5="accent5" accent6="accent6" hlink="hlink" folHlink="folHlink"/>
    </a:extraClrScheme>
    <a:extraClrScheme>
      <a:clrScheme name="Глобус 2">
        <a:dk1>
          <a:srgbClr val="5F4545"/>
        </a:dk1>
        <a:lt1>
          <a:srgbClr val="FFFFFF"/>
        </a:lt1>
        <a:dk2>
          <a:srgbClr val="8F6969"/>
        </a:dk2>
        <a:lt2>
          <a:srgbClr val="FFFFCC"/>
        </a:lt2>
        <a:accent1>
          <a:srgbClr val="CC6600"/>
        </a:accent1>
        <a:accent2>
          <a:srgbClr val="924C0C"/>
        </a:accent2>
        <a:accent3>
          <a:srgbClr val="C6B9B9"/>
        </a:accent3>
        <a:accent4>
          <a:srgbClr val="DADADA"/>
        </a:accent4>
        <a:accent5>
          <a:srgbClr val="E2B8AA"/>
        </a:accent5>
        <a:accent6>
          <a:srgbClr val="84440A"/>
        </a:accent6>
        <a:hlink>
          <a:srgbClr val="CFD375"/>
        </a:hlink>
        <a:folHlink>
          <a:srgbClr val="98BB91"/>
        </a:folHlink>
      </a:clrScheme>
      <a:clrMap bg1="dk2" tx1="lt1" bg2="dk1" tx2="lt2" accent1="accent1" accent2="accent2" accent3="accent3" accent4="accent4" accent5="accent5" accent6="accent6" hlink="hlink" folHlink="folHlink"/>
    </a:extraClrScheme>
    <a:extraClrScheme>
      <a:clrScheme name="Глобус 3">
        <a:dk1>
          <a:srgbClr val="003B76"/>
        </a:dk1>
        <a:lt1>
          <a:srgbClr val="FFFFFF"/>
        </a:lt1>
        <a:dk2>
          <a:srgbClr val="0066CC"/>
        </a:dk2>
        <a:lt2>
          <a:srgbClr val="CCECFF"/>
        </a:lt2>
        <a:accent1>
          <a:srgbClr val="33CCCC"/>
        </a:accent1>
        <a:accent2>
          <a:srgbClr val="66CCFF"/>
        </a:accent2>
        <a:accent3>
          <a:srgbClr val="AAB8E2"/>
        </a:accent3>
        <a:accent4>
          <a:srgbClr val="DADADA"/>
        </a:accent4>
        <a:accent5>
          <a:srgbClr val="ADE2E2"/>
        </a:accent5>
        <a:accent6>
          <a:srgbClr val="5CB9E7"/>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Глобус 4">
        <a:dk1>
          <a:srgbClr val="005856"/>
        </a:dk1>
        <a:lt1>
          <a:srgbClr val="FFFFFF"/>
        </a:lt1>
        <a:dk2>
          <a:srgbClr val="008080"/>
        </a:dk2>
        <a:lt2>
          <a:srgbClr val="FFFFCC"/>
        </a:lt2>
        <a:accent1>
          <a:srgbClr val="0099CC"/>
        </a:accent1>
        <a:accent2>
          <a:srgbClr val="00CCFF"/>
        </a:accent2>
        <a:accent3>
          <a:srgbClr val="AAC0C0"/>
        </a:accent3>
        <a:accent4>
          <a:srgbClr val="DADADA"/>
        </a:accent4>
        <a:accent5>
          <a:srgbClr val="AACAE2"/>
        </a:accent5>
        <a:accent6>
          <a:srgbClr val="00B9E7"/>
        </a:accent6>
        <a:hlink>
          <a:srgbClr val="1ACE9F"/>
        </a:hlink>
        <a:folHlink>
          <a:srgbClr val="948CCE"/>
        </a:folHlink>
      </a:clrScheme>
      <a:clrMap bg1="dk2" tx1="lt1" bg2="dk1" tx2="lt2" accent1="accent1" accent2="accent2" accent3="accent3" accent4="accent4" accent5="accent5" accent6="accent6" hlink="hlink" folHlink="folHlink"/>
    </a:extraClrScheme>
    <a:extraClrScheme>
      <a:clrScheme name="Глобус 5">
        <a:dk1>
          <a:srgbClr val="3C5436"/>
        </a:dk1>
        <a:lt1>
          <a:srgbClr val="FFFFFF"/>
        </a:lt1>
        <a:dk2>
          <a:srgbClr val="5F8656"/>
        </a:dk2>
        <a:lt2>
          <a:srgbClr val="D6D8C0"/>
        </a:lt2>
        <a:accent1>
          <a:srgbClr val="61733D"/>
        </a:accent1>
        <a:accent2>
          <a:srgbClr val="324A39"/>
        </a:accent2>
        <a:accent3>
          <a:srgbClr val="B6C3B4"/>
        </a:accent3>
        <a:accent4>
          <a:srgbClr val="DADADA"/>
        </a:accent4>
        <a:accent5>
          <a:srgbClr val="B7BCAF"/>
        </a:accent5>
        <a:accent6>
          <a:srgbClr val="2C4233"/>
        </a:accent6>
        <a:hlink>
          <a:srgbClr val="73D588"/>
        </a:hlink>
        <a:folHlink>
          <a:srgbClr val="6F99B9"/>
        </a:folHlink>
      </a:clrScheme>
      <a:clrMap bg1="dk2" tx1="lt1" bg2="dk1" tx2="lt2" accent1="accent1" accent2="accent2" accent3="accent3" accent4="accent4" accent5="accent5" accent6="accent6" hlink="hlink" folHlink="folHlink"/>
    </a:extraClrScheme>
    <a:extraClrScheme>
      <a:clrScheme name="Глобус 6">
        <a:dk1>
          <a:srgbClr val="5B7B65"/>
        </a:dk1>
        <a:lt1>
          <a:srgbClr val="FFFFFF"/>
        </a:lt1>
        <a:dk2>
          <a:srgbClr val="9ABE9D"/>
        </a:dk2>
        <a:lt2>
          <a:srgbClr val="336600"/>
        </a:lt2>
        <a:accent1>
          <a:srgbClr val="00CC66"/>
        </a:accent1>
        <a:accent2>
          <a:srgbClr val="4E7050"/>
        </a:accent2>
        <a:accent3>
          <a:srgbClr val="CADBCC"/>
        </a:accent3>
        <a:accent4>
          <a:srgbClr val="DADADA"/>
        </a:accent4>
        <a:accent5>
          <a:srgbClr val="AAE2B8"/>
        </a:accent5>
        <a:accent6>
          <a:srgbClr val="466548"/>
        </a:accent6>
        <a:hlink>
          <a:srgbClr val="FFFFCC"/>
        </a:hlink>
        <a:folHlink>
          <a:srgbClr val="9CE8A3"/>
        </a:folHlink>
      </a:clrScheme>
      <a:clrMap bg1="dk2" tx1="lt1" bg2="dk1" tx2="lt2" accent1="accent1" accent2="accent2" accent3="accent3" accent4="accent4" accent5="accent5" accent6="accent6" hlink="hlink" folHlink="folHlink"/>
    </a:extraClrScheme>
    <a:extraClrScheme>
      <a:clrScheme name="Глобус 7">
        <a:dk1>
          <a:srgbClr val="4C4E44"/>
        </a:dk1>
        <a:lt1>
          <a:srgbClr val="FFFFFF"/>
        </a:lt1>
        <a:dk2>
          <a:srgbClr val="686B5D"/>
        </a:dk2>
        <a:lt2>
          <a:srgbClr val="D6D5C6"/>
        </a:lt2>
        <a:accent1>
          <a:srgbClr val="898D79"/>
        </a:accent1>
        <a:accent2>
          <a:srgbClr val="4D4F45"/>
        </a:accent2>
        <a:accent3>
          <a:srgbClr val="B9BAB6"/>
        </a:accent3>
        <a:accent4>
          <a:srgbClr val="DADADA"/>
        </a:accent4>
        <a:accent5>
          <a:srgbClr val="C4C5BE"/>
        </a:accent5>
        <a:accent6>
          <a:srgbClr val="45473E"/>
        </a:accent6>
        <a:hlink>
          <a:srgbClr val="58BE67"/>
        </a:hlink>
        <a:folHlink>
          <a:srgbClr val="C0C640"/>
        </a:folHlink>
      </a:clrScheme>
      <a:clrMap bg1="dk2" tx1="lt1" bg2="dk1" tx2="lt2" accent1="accent1" accent2="accent2" accent3="accent3" accent4="accent4" accent5="accent5" accent6="accent6" hlink="hlink" folHlink="folHlink"/>
    </a:extraClrScheme>
    <a:extraClrScheme>
      <a:clrScheme name="Глобус 8">
        <a:dk1>
          <a:srgbClr val="000000"/>
        </a:dk1>
        <a:lt1>
          <a:srgbClr val="FFFFDD"/>
        </a:lt1>
        <a:dk2>
          <a:srgbClr val="000000"/>
        </a:dk2>
        <a:lt2>
          <a:srgbClr val="98977A"/>
        </a:lt2>
        <a:accent1>
          <a:srgbClr val="BDCDA7"/>
        </a:accent1>
        <a:accent2>
          <a:srgbClr val="A0D060"/>
        </a:accent2>
        <a:accent3>
          <a:srgbClr val="FFFFEB"/>
        </a:accent3>
        <a:accent4>
          <a:srgbClr val="000000"/>
        </a:accent4>
        <a:accent5>
          <a:srgbClr val="DBE3D0"/>
        </a:accent5>
        <a:accent6>
          <a:srgbClr val="91BC56"/>
        </a:accent6>
        <a:hlink>
          <a:srgbClr val="FADD4E"/>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Вершина горы">
  <a:themeElements>
    <a:clrScheme name="Вершина горы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Вершина горы">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Вершина горы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Вершина горы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Вершина горы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Вершина горы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Вершина горы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Вершина горы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Вершина горы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Вершина горы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Вершина горы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Склон">
  <a:themeElements>
    <a:clrScheme name="Склон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fontScheme name="Склон">
      <a:majorFont>
        <a:latin typeface="Arial"/>
        <a:ea typeface=""/>
        <a:cs typeface=""/>
      </a:majorFont>
      <a:minorFont>
        <a:latin typeface="Verdan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ru-RU" sz="1800" b="0" i="0" u="none" strike="noStrike" cap="none" normalizeH="0" baseline="0" smtClean="0">
            <a:ln>
              <a:noFill/>
            </a:ln>
            <a:solidFill>
              <a:schemeClr val="tx1"/>
            </a:solidFill>
            <a:effectLst/>
            <a:latin typeface="Arial" charset="0"/>
          </a:defRPr>
        </a:defPPr>
      </a:lstStyle>
    </a:lnDef>
  </a:objectDefaults>
  <a:extraClrSchemeLst>
    <a:extraClrScheme>
      <a:clrScheme name="Склон 1">
        <a:dk1>
          <a:srgbClr val="5B5B49"/>
        </a:dk1>
        <a:lt1>
          <a:srgbClr val="DDDDDD"/>
        </a:lt1>
        <a:dk2>
          <a:srgbClr val="2B2A00"/>
        </a:dk2>
        <a:lt2>
          <a:srgbClr val="E0DFBE"/>
        </a:lt2>
        <a:accent1>
          <a:srgbClr val="878543"/>
        </a:accent1>
        <a:accent2>
          <a:srgbClr val="716E00"/>
        </a:accent2>
        <a:accent3>
          <a:srgbClr val="ACACAA"/>
        </a:accent3>
        <a:accent4>
          <a:srgbClr val="BDBDBD"/>
        </a:accent4>
        <a:accent5>
          <a:srgbClr val="C3C2B0"/>
        </a:accent5>
        <a:accent6>
          <a:srgbClr val="666300"/>
        </a:accent6>
        <a:hlink>
          <a:srgbClr val="CC9900"/>
        </a:hlink>
        <a:folHlink>
          <a:srgbClr val="996600"/>
        </a:folHlink>
      </a:clrScheme>
      <a:clrMap bg1="dk2" tx1="lt1" bg2="dk1" tx2="lt2" accent1="accent1" accent2="accent2" accent3="accent3" accent4="accent4" accent5="accent5" accent6="accent6" hlink="hlink" folHlink="folHlink"/>
    </a:extraClrScheme>
    <a:extraClrScheme>
      <a:clrScheme name="Склон 2">
        <a:dk1>
          <a:srgbClr val="746354"/>
        </a:dk1>
        <a:lt1>
          <a:srgbClr val="FFFFFF"/>
        </a:lt1>
        <a:dk2>
          <a:srgbClr val="523E26"/>
        </a:dk2>
        <a:lt2>
          <a:srgbClr val="E1DFAF"/>
        </a:lt2>
        <a:accent1>
          <a:srgbClr val="CC9900"/>
        </a:accent1>
        <a:accent2>
          <a:srgbClr val="669900"/>
        </a:accent2>
        <a:accent3>
          <a:srgbClr val="B3AFAC"/>
        </a:accent3>
        <a:accent4>
          <a:srgbClr val="DADADA"/>
        </a:accent4>
        <a:accent5>
          <a:srgbClr val="E2CAAA"/>
        </a:accent5>
        <a:accent6>
          <a:srgbClr val="5C8A00"/>
        </a:accent6>
        <a:hlink>
          <a:srgbClr val="CCCC00"/>
        </a:hlink>
        <a:folHlink>
          <a:srgbClr val="AC7934"/>
        </a:folHlink>
      </a:clrScheme>
      <a:clrMap bg1="dk2" tx1="lt1" bg2="dk1" tx2="lt2" accent1="accent1" accent2="accent2" accent3="accent3" accent4="accent4" accent5="accent5" accent6="accent6" hlink="hlink" folHlink="folHlink"/>
    </a:extraClrScheme>
    <a:extraClrScheme>
      <a:clrScheme name="Склон 3">
        <a:dk1>
          <a:srgbClr val="667B5B"/>
        </a:dk1>
        <a:lt1>
          <a:srgbClr val="E6E6DA"/>
        </a:lt1>
        <a:dk2>
          <a:srgbClr val="295200"/>
        </a:dk2>
        <a:lt2>
          <a:srgbClr val="F3F2D9"/>
        </a:lt2>
        <a:accent1>
          <a:srgbClr val="808000"/>
        </a:accent1>
        <a:accent2>
          <a:srgbClr val="838D75"/>
        </a:accent2>
        <a:accent3>
          <a:srgbClr val="ACB3AA"/>
        </a:accent3>
        <a:accent4>
          <a:srgbClr val="C4C4BA"/>
        </a:accent4>
        <a:accent5>
          <a:srgbClr val="C0C0AA"/>
        </a:accent5>
        <a:accent6>
          <a:srgbClr val="767F69"/>
        </a:accent6>
        <a:hlink>
          <a:srgbClr val="33CC33"/>
        </a:hlink>
        <a:folHlink>
          <a:srgbClr val="339966"/>
        </a:folHlink>
      </a:clrScheme>
      <a:clrMap bg1="dk2" tx1="lt1" bg2="dk1" tx2="lt2" accent1="accent1" accent2="accent2" accent3="accent3" accent4="accent4" accent5="accent5" accent6="accent6" hlink="hlink" folHlink="folHlink"/>
    </a:extraClrScheme>
    <a:extraClrScheme>
      <a:clrScheme name="Склон 4">
        <a:dk1>
          <a:srgbClr val="86615A"/>
        </a:dk1>
        <a:lt1>
          <a:srgbClr val="FFFFFF"/>
        </a:lt1>
        <a:dk2>
          <a:srgbClr val="633427"/>
        </a:dk2>
        <a:lt2>
          <a:srgbClr val="E9DDCD"/>
        </a:lt2>
        <a:accent1>
          <a:srgbClr val="A34545"/>
        </a:accent1>
        <a:accent2>
          <a:srgbClr val="C86400"/>
        </a:accent2>
        <a:accent3>
          <a:srgbClr val="B7AEAC"/>
        </a:accent3>
        <a:accent4>
          <a:srgbClr val="DADADA"/>
        </a:accent4>
        <a:accent5>
          <a:srgbClr val="CEB0B0"/>
        </a:accent5>
        <a:accent6>
          <a:srgbClr val="B55A00"/>
        </a:accent6>
        <a:hlink>
          <a:srgbClr val="ECAE00"/>
        </a:hlink>
        <a:folHlink>
          <a:srgbClr val="BAA88A"/>
        </a:folHlink>
      </a:clrScheme>
      <a:clrMap bg1="dk2" tx1="lt1" bg2="dk1" tx2="lt2" accent1="accent1" accent2="accent2" accent3="accent3" accent4="accent4" accent5="accent5" accent6="accent6" hlink="hlink" folHlink="folHlink"/>
    </a:extraClrScheme>
    <a:extraClrScheme>
      <a:clrScheme name="Склон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clrMap bg1="dk2" tx1="lt1" bg2="dk1" tx2="lt2" accent1="accent1" accent2="accent2" accent3="accent3" accent4="accent4" accent5="accent5" accent6="accent6" hlink="hlink" folHlink="folHlink"/>
    </a:extraClrScheme>
    <a:extraClrScheme>
      <a:clrScheme name="Склон 6">
        <a:dk1>
          <a:srgbClr val="B8A47C"/>
        </a:dk1>
        <a:lt1>
          <a:srgbClr val="FFFFFF"/>
        </a:lt1>
        <a:dk2>
          <a:srgbClr val="A68A58"/>
        </a:dk2>
        <a:lt2>
          <a:srgbClr val="DAD79C"/>
        </a:lt2>
        <a:accent1>
          <a:srgbClr val="816B35"/>
        </a:accent1>
        <a:accent2>
          <a:srgbClr val="FFCC00"/>
        </a:accent2>
        <a:accent3>
          <a:srgbClr val="D0C4B4"/>
        </a:accent3>
        <a:accent4>
          <a:srgbClr val="DADADA"/>
        </a:accent4>
        <a:accent5>
          <a:srgbClr val="C1BAAE"/>
        </a:accent5>
        <a:accent6>
          <a:srgbClr val="E7B900"/>
        </a:accent6>
        <a:hlink>
          <a:srgbClr val="0066CC"/>
        </a:hlink>
        <a:folHlink>
          <a:srgbClr val="009900"/>
        </a:folHlink>
      </a:clrScheme>
      <a:clrMap bg1="dk2" tx1="lt1" bg2="dk1" tx2="lt2" accent1="accent1" accent2="accent2" accent3="accent3" accent4="accent4" accent5="accent5" accent6="accent6" hlink="hlink" folHlink="folHlink"/>
    </a:extraClrScheme>
    <a:extraClrScheme>
      <a:clrScheme name="Склон 7">
        <a:dk1>
          <a:srgbClr val="336699"/>
        </a:dk1>
        <a:lt1>
          <a:srgbClr val="F8F8F8"/>
        </a:lt1>
        <a:dk2>
          <a:srgbClr val="003366"/>
        </a:dk2>
        <a:lt2>
          <a:srgbClr val="D1DDD4"/>
        </a:lt2>
        <a:accent1>
          <a:srgbClr val="3399FF"/>
        </a:accent1>
        <a:accent2>
          <a:srgbClr val="006699"/>
        </a:accent2>
        <a:accent3>
          <a:srgbClr val="AAADB8"/>
        </a:accent3>
        <a:accent4>
          <a:srgbClr val="D4D4D4"/>
        </a:accent4>
        <a:accent5>
          <a:srgbClr val="ADCAFF"/>
        </a:accent5>
        <a:accent6>
          <a:srgbClr val="005C8A"/>
        </a:accent6>
        <a:hlink>
          <a:srgbClr val="86C0CE"/>
        </a:hlink>
        <a:folHlink>
          <a:srgbClr val="00808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Вершина горы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themeOverride>
</file>

<file path=ppt/theme/themeOverride2.xml><?xml version="1.0" encoding="utf-8"?>
<a:themeOverride xmlns:a="http://schemas.openxmlformats.org/drawingml/2006/main">
  <a:clrScheme name="Вершина горы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themeOverride>
</file>

<file path=ppt/theme/themeOverride3.xml><?xml version="1.0" encoding="utf-8"?>
<a:themeOverride xmlns:a="http://schemas.openxmlformats.org/drawingml/2006/main">
  <a:clrScheme name="Вершина горы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themeOverride>
</file>

<file path=ppt/theme/themeOverride4.xml><?xml version="1.0" encoding="utf-8"?>
<a:themeOverride xmlns:a="http://schemas.openxmlformats.org/drawingml/2006/main">
  <a:clrScheme name="Склон 5">
    <a:dk1>
      <a:srgbClr val="009999"/>
    </a:dk1>
    <a:lt1>
      <a:srgbClr val="EAEAEA"/>
    </a:lt1>
    <a:dk2>
      <a:srgbClr val="006666"/>
    </a:dk2>
    <a:lt2>
      <a:srgbClr val="FFFFCC"/>
    </a:lt2>
    <a:accent1>
      <a:srgbClr val="339966"/>
    </a:accent1>
    <a:accent2>
      <a:srgbClr val="5E855B"/>
    </a:accent2>
    <a:accent3>
      <a:srgbClr val="AAB8B8"/>
    </a:accent3>
    <a:accent4>
      <a:srgbClr val="C8C8C8"/>
    </a:accent4>
    <a:accent5>
      <a:srgbClr val="ADCAB8"/>
    </a:accent5>
    <a:accent6>
      <a:srgbClr val="547852"/>
    </a:accent6>
    <a:hlink>
      <a:srgbClr val="EEC85E"/>
    </a:hlink>
    <a:folHlink>
      <a:srgbClr val="AA8456"/>
    </a:folHlink>
  </a:clrScheme>
</a:themeOverride>
</file>

<file path=docProps/app.xml><?xml version="1.0" encoding="utf-8"?>
<Properties xmlns="http://schemas.openxmlformats.org/officeDocument/2006/extended-properties" xmlns:vt="http://schemas.openxmlformats.org/officeDocument/2006/docPropsVTypes">
  <Template/>
  <TotalTime>325</TotalTime>
  <Words>438</Words>
  <Application>Microsoft PowerPoint</Application>
  <PresentationFormat>Экран (4:3)</PresentationFormat>
  <Paragraphs>60</Paragraphs>
  <Slides>13</Slides>
  <Notes>0</Notes>
  <HiddenSlides>0</HiddenSlides>
  <MMClips>6</MMClips>
  <ScaleCrop>false</ScaleCrop>
  <HeadingPairs>
    <vt:vector size="8" baseType="variant">
      <vt:variant>
        <vt:lpstr>Использованные шрифты</vt:lpstr>
      </vt:variant>
      <vt:variant>
        <vt:i4>7</vt:i4>
      </vt:variant>
      <vt:variant>
        <vt:lpstr>Тема</vt:lpstr>
      </vt:variant>
      <vt:variant>
        <vt:i4>3</vt:i4>
      </vt:variant>
      <vt:variant>
        <vt:lpstr>Внедренные серверы OLE</vt:lpstr>
      </vt:variant>
      <vt:variant>
        <vt:i4>1</vt:i4>
      </vt:variant>
      <vt:variant>
        <vt:lpstr>Заголовки слайдов</vt:lpstr>
      </vt:variant>
      <vt:variant>
        <vt:i4>13</vt:i4>
      </vt:variant>
    </vt:vector>
  </HeadingPairs>
  <TitlesOfParts>
    <vt:vector size="24" baseType="lpstr">
      <vt:lpstr>Arial</vt:lpstr>
      <vt:lpstr>Verdana</vt:lpstr>
      <vt:lpstr>Wingdings</vt:lpstr>
      <vt:lpstr>Calibri</vt:lpstr>
      <vt:lpstr>Times New Roman</vt:lpstr>
      <vt:lpstr>Monotype Corsiva</vt:lpstr>
      <vt:lpstr>Symbol</vt:lpstr>
      <vt:lpstr>Глобус</vt:lpstr>
      <vt:lpstr>Вершина горы</vt:lpstr>
      <vt:lpstr>Склон</vt:lpstr>
      <vt:lpstr>Фотография Microsoft Photo Editor 3.0</vt:lpstr>
      <vt:lpstr>Тема урока: мы читаем произведения немецких авторов 18\19 века.</vt:lpstr>
      <vt:lpstr>Слайд 2</vt:lpstr>
      <vt:lpstr>Слайд 3</vt:lpstr>
      <vt:lpstr>Слайд 4</vt:lpstr>
      <vt:lpstr>Слайд 5</vt:lpstr>
      <vt:lpstr>Кarl Friedrich  May geb. am 25. Feb. 1842 in Sachsen. Eine arme Familie vom schlesischen Weber. Karl verbrachte seine Kindheit mit der Grossmutter. Vielleicht deshalb hatte der Schriftsteller eine phantastische Weltanschauung.</vt:lpstr>
      <vt:lpstr>Das Leben von Karl May war so spannend und abenteuerlich wie seine Werke. 12 Jahre verbrachte er im Gefängnis. Dann arbeitete er als Redakteur  an  vielen Deutschen  Zeitungen. Zum Thema  seiner  Werke  wurde  der Wilde Westen. Indianerromane   machten  Karl  May  weltbekannt,</vt:lpstr>
      <vt:lpstr>Vinnetоu und Shatterhand  sind die Helden von Karl May. Sein Haus in Radebeul nannte der Autor „Shatterhands Villa“. Viele Indianerromane wurden verfilmt.</vt:lpstr>
      <vt:lpstr>          Erich Kästner</vt:lpstr>
      <vt:lpstr> In den Kriegsjahren emigrierte er nicht aus Deutschland. Das war eine  schwere Zeit für  Erich  Kästner.  Seine Werke waren verboten , Bücher wurden  von den Faschisten verbrannt. </vt:lpstr>
      <vt:lpstr>Erich Kästner –Denkmal  in Dresden.</vt:lpstr>
      <vt:lpstr>„Das doppelte Lottchen“—“Die Zwillinge“.</vt:lpstr>
      <vt:lpstr>„Das Kind aus dem Streichholzschachtel“</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Евген</dc:creator>
  <cp:lastModifiedBy>Tata</cp:lastModifiedBy>
  <cp:revision>21</cp:revision>
  <dcterms:created xsi:type="dcterms:W3CDTF">2007-09-18T13:47:56Z</dcterms:created>
  <dcterms:modified xsi:type="dcterms:W3CDTF">2014-08-12T13:07:40Z</dcterms:modified>
</cp:coreProperties>
</file>