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04" r:id="rId3"/>
    <p:sldId id="261" r:id="rId4"/>
    <p:sldId id="308" r:id="rId5"/>
    <p:sldId id="266" r:id="rId6"/>
    <p:sldId id="279" r:id="rId7"/>
    <p:sldId id="262" r:id="rId8"/>
    <p:sldId id="259" r:id="rId9"/>
    <p:sldId id="315" r:id="rId10"/>
    <p:sldId id="312" r:id="rId11"/>
    <p:sldId id="268" r:id="rId12"/>
    <p:sldId id="267" r:id="rId13"/>
    <p:sldId id="280" r:id="rId14"/>
    <p:sldId id="270" r:id="rId15"/>
    <p:sldId id="269" r:id="rId16"/>
    <p:sldId id="273" r:id="rId17"/>
    <p:sldId id="275" r:id="rId18"/>
    <p:sldId id="276" r:id="rId19"/>
    <p:sldId id="278" r:id="rId20"/>
    <p:sldId id="283" r:id="rId21"/>
    <p:sldId id="285" r:id="rId22"/>
    <p:sldId id="287" r:id="rId23"/>
    <p:sldId id="289" r:id="rId24"/>
    <p:sldId id="291" r:id="rId25"/>
    <p:sldId id="281" r:id="rId26"/>
    <p:sldId id="257" r:id="rId27"/>
    <p:sldId id="265" r:id="rId28"/>
    <p:sldId id="297" r:id="rId29"/>
    <p:sldId id="298" r:id="rId30"/>
    <p:sldId id="296" r:id="rId31"/>
    <p:sldId id="300" r:id="rId32"/>
    <p:sldId id="301" r:id="rId33"/>
    <p:sldId id="313" r:id="rId34"/>
    <p:sldId id="31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58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5735E-00F5-4FC4-A79E-DB224FD1C294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EA635-1212-433A-BE9E-34D20A4A4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71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9BAF13-5986-4F6F-AB81-C7E22A6ACA0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6014E-96FB-4DE0-A68B-50FA2E03C4E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478901-A8D3-439D-B786-EB0674118F2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255EFF-965F-490E-8D60-10BA60D9583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8D142A-A4E8-4366-BA0C-A203A7CEDF7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5A4923-DDEE-46F2-869E-7D5EEFCBC46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0C201F-612D-42A2-A7A6-3927D402AAE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3BA8-4687-47CD-B98B-A005366A703B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4BC2-4D86-4E23-9E64-6DDC181B3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3BA8-4687-47CD-B98B-A005366A703B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4BC2-4D86-4E23-9E64-6DDC181B3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3BA8-4687-47CD-B98B-A005366A703B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4BC2-4D86-4E23-9E64-6DDC181B3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3BA8-4687-47CD-B98B-A005366A703B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4BC2-4D86-4E23-9E64-6DDC181B3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3BA8-4687-47CD-B98B-A005366A703B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4BC2-4D86-4E23-9E64-6DDC181B3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3BA8-4687-47CD-B98B-A005366A703B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4BC2-4D86-4E23-9E64-6DDC181B3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3BA8-4687-47CD-B98B-A005366A703B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4BC2-4D86-4E23-9E64-6DDC181B3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3BA8-4687-47CD-B98B-A005366A703B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4BC2-4D86-4E23-9E64-6DDC181B3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3BA8-4687-47CD-B98B-A005366A703B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4BC2-4D86-4E23-9E64-6DDC181B3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3BA8-4687-47CD-B98B-A005366A703B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4BC2-4D86-4E23-9E64-6DDC181B3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3BA8-4687-47CD-B98B-A005366A703B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4BC2-4D86-4E23-9E64-6DDC181B3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93BA8-4687-47CD-B98B-A005366A703B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74BC2-4D86-4E23-9E64-6DDC181B3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viki.rdf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 smtClean="0"/>
              <a:t>ТЕМА: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0000FF"/>
                </a:solidFill>
              </a:rPr>
              <a:t>Зачем нужны поезда?</a:t>
            </a:r>
            <a:endParaRPr lang="ru-RU" b="1" i="1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Урок окружающего мира в 1-ом классе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УМК «Школа России»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Выполнила учитель 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 категории МОАУ СОШ с. Томское Амурской области </a:t>
            </a:r>
            <a:r>
              <a:rPr lang="ru-RU" dirty="0" err="1" smtClean="0">
                <a:solidFill>
                  <a:schemeClr val="tx1"/>
                </a:solidFill>
              </a:rPr>
              <a:t>Серышевского</a:t>
            </a:r>
            <a:r>
              <a:rPr lang="ru-RU" dirty="0" smtClean="0">
                <a:solidFill>
                  <a:schemeClr val="tx1"/>
                </a:solidFill>
              </a:rPr>
              <a:t> района</a:t>
            </a:r>
          </a:p>
          <a:p>
            <a:r>
              <a:rPr lang="ru-RU" sz="4600" dirty="0" err="1" smtClean="0">
                <a:solidFill>
                  <a:srgbClr val="0000FF"/>
                </a:solidFill>
              </a:rPr>
              <a:t>Плянтас</a:t>
            </a:r>
            <a:r>
              <a:rPr lang="ru-RU" sz="4600" dirty="0" smtClean="0">
                <a:solidFill>
                  <a:srgbClr val="0000FF"/>
                </a:solidFill>
              </a:rPr>
              <a:t> Елена Валентиновна</a:t>
            </a:r>
            <a:endParaRPr lang="ru-RU" sz="4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285728"/>
            <a:ext cx="4376080" cy="31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Картинка 8 из 439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714752"/>
            <a:ext cx="3714776" cy="280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Картинка 103 из 1168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51074" y="3548994"/>
            <a:ext cx="4021454" cy="311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0"/>
            <a:ext cx="9286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/>
              <a:t>1</a:t>
            </a:r>
            <a:r>
              <a:rPr lang="ru-RU" sz="6600" dirty="0" smtClean="0"/>
              <a:t> </a:t>
            </a:r>
            <a:endParaRPr lang="ru-RU" sz="6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143900" y="1"/>
            <a:ext cx="6429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/>
              <a:t>2</a:t>
            </a:r>
            <a:r>
              <a:rPr lang="ru-RU" sz="8000" b="1" dirty="0" smtClean="0"/>
              <a:t> </a:t>
            </a:r>
            <a:endParaRPr lang="ru-RU" sz="8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71802" y="3643314"/>
            <a:ext cx="7143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chemeClr val="bg2"/>
                </a:solidFill>
              </a:rPr>
              <a:t>3</a:t>
            </a:r>
            <a:endParaRPr lang="ru-RU" sz="8800" b="1" dirty="0">
              <a:solidFill>
                <a:schemeClr val="bg2"/>
              </a:solidFill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7858148" y="3429000"/>
            <a:ext cx="64294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ru-RU" sz="8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57166"/>
            <a:ext cx="375049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357158" y="214290"/>
            <a:ext cx="92869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chemeClr val="bg2"/>
                </a:solidFill>
              </a:rPr>
              <a:t>1</a:t>
            </a:r>
            <a:endParaRPr lang="ru-RU" sz="88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_8395_f53aeb62_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785794"/>
            <a:ext cx="4714908" cy="35358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C:\Documents and Settings\Admin\Рабочий стол\поезда\0027-051-Tovarnyj-poez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3809978"/>
            <a:ext cx="4572032" cy="30480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0" y="0"/>
            <a:ext cx="7572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/>
              <a:t>Товарные поезда</a:t>
            </a:r>
          </a:p>
        </p:txBody>
      </p:sp>
      <p:pic>
        <p:nvPicPr>
          <p:cNvPr id="5" name="Picture 4" descr="C:\Documents and Settings\Кирилл\Рабочий стол\транспорт\tank_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2214554"/>
            <a:ext cx="4732706" cy="3214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\Рабочий стол\поезда\b_83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4" y="2071678"/>
            <a:ext cx="4857784" cy="3643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7" descr="image0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142852"/>
            <a:ext cx="5143504" cy="3858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857250" y="5643563"/>
            <a:ext cx="7500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/>
              <a:t>Пассажирские поезда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2 из 16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rot="5400000">
            <a:off x="2214563" y="1714500"/>
            <a:ext cx="1643062" cy="642938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лако 2"/>
          <p:cNvSpPr/>
          <p:nvPr/>
        </p:nvSpPr>
        <p:spPr>
          <a:xfrm>
            <a:off x="2857488" y="142852"/>
            <a:ext cx="6143668" cy="1428760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Рельсы лежат на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шпалах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—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деревянных брусах, укладываемых поперек железнодорожного полотна. Они нужны для опоры рельсам.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 flipH="1" flipV="1">
            <a:off x="2143125" y="4572000"/>
            <a:ext cx="1214438" cy="928688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блако 3"/>
          <p:cNvSpPr/>
          <p:nvPr/>
        </p:nvSpPr>
        <p:spPr>
          <a:xfrm>
            <a:off x="142844" y="5572140"/>
            <a:ext cx="4633946" cy="1143008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Рельс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— это стальной узкий брус, по которому, катясь, движутся колеса вагонов.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ельсы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285728"/>
            <a:ext cx="6146840" cy="62151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572528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72063" y="428625"/>
            <a:ext cx="3929062" cy="357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ВЫСОКОСКОРОСТНОЙ ПОЕЗД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857500"/>
            <a:ext cx="1571625" cy="357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ЭСТАКАДА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43250" y="3286125"/>
            <a:ext cx="1857375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ЛОКОМОТИВ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786438"/>
            <a:ext cx="157162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РЕЛЬСЫ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28813" y="5072063"/>
            <a:ext cx="157162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ШПАЛЫ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58063" y="2143125"/>
            <a:ext cx="1214437" cy="357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ТУННЕЛЬ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72125" y="5143500"/>
            <a:ext cx="1571625" cy="357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ШЛАГБАУМ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43188" y="5857875"/>
            <a:ext cx="3643312" cy="357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ЖЕЛЕЗНОДОРОЖНЫЙ ПЕРЕЕЗД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43688" y="3429000"/>
            <a:ext cx="1571625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ВАГОНЫ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500063"/>
            <a:ext cx="8286750" cy="1857375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en-US" dirty="0" smtClean="0"/>
              <a:t>         </a:t>
            </a:r>
            <a:r>
              <a:rPr lang="ru-RU" b="1" dirty="0" smtClean="0"/>
              <a:t>ЭСТАКАДА </a:t>
            </a:r>
            <a:r>
              <a:rPr lang="ru-RU" dirty="0" smtClean="0"/>
              <a:t>– строительное сооружение в виде моста, служащее для поднятия вверх путей сообщения, для перехода или переезда через путь.</a:t>
            </a:r>
          </a:p>
          <a:p>
            <a:endParaRPr lang="ru-RU" dirty="0" smtClean="0"/>
          </a:p>
        </p:txBody>
      </p:sp>
      <p:pic>
        <p:nvPicPr>
          <p:cNvPr id="48130" name="Picture 2" descr="C:\Documents and Settings\Admin\Рабочий стол\поезда\20080515_122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85918" y="2071678"/>
            <a:ext cx="5715040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48895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i="1" dirty="0" smtClean="0"/>
              <a:t>ТУННЕЛЬ</a:t>
            </a:r>
            <a:r>
              <a:rPr lang="ru-RU" sz="2800" dirty="0" smtClean="0"/>
              <a:t> – сооружение в виде сквозного коридора, прохода под землёй или в горах.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49154" name="Picture 2" descr="C:\Documents and Settings\Admin\Рабочий стол\поезда\pre2_33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17688" y="1785938"/>
            <a:ext cx="5468937" cy="4184650"/>
          </a:xfrm>
          <a:noFill/>
        </p:spPr>
      </p:pic>
      <p:pic>
        <p:nvPicPr>
          <p:cNvPr id="49156" name="Picture 4" descr="C:\Documents and Settings\Admin\Рабочий стол\поезда\lovatuj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63" y="1643063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 descr="C:\Documents and Settings\Admin\Рабочий стол\поезда\train-coming-to-tunnel-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88" y="1357313"/>
            <a:ext cx="731520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428625"/>
            <a:ext cx="8358187" cy="1785938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en-US" b="1" i="1" dirty="0" smtClean="0"/>
              <a:t>         </a:t>
            </a:r>
            <a:r>
              <a:rPr lang="ru-RU" b="1" i="1" dirty="0" smtClean="0"/>
              <a:t>ШЛАГБАУМ</a:t>
            </a:r>
            <a:r>
              <a:rPr lang="ru-RU" b="1" dirty="0" smtClean="0"/>
              <a:t> </a:t>
            </a:r>
            <a:r>
              <a:rPr lang="ru-RU" dirty="0" smtClean="0"/>
              <a:t>– подвижная перекладина, при помощи которой открывают и закрывают путь на железнодорожных переездах.</a:t>
            </a:r>
          </a:p>
          <a:p>
            <a:endParaRPr lang="ru-RU" dirty="0" smtClean="0"/>
          </a:p>
        </p:txBody>
      </p:sp>
      <p:pic>
        <p:nvPicPr>
          <p:cNvPr id="50178" name="Picture 2" descr="C:\Documents and Settings\Admin\Рабочий стол\поезда\big_pic30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214563" y="2214563"/>
            <a:ext cx="4429125" cy="3543300"/>
          </a:xfrm>
          <a:noFill/>
        </p:spPr>
      </p:pic>
      <p:pic>
        <p:nvPicPr>
          <p:cNvPr id="50179" name="Picture 3" descr="C:\Documents and Settings\Admin\Рабочий стол\поезда\0_4cfb_6d5814f9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63" y="1928813"/>
            <a:ext cx="5667375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 descr="C:\Documents and Settings\Admin\Рабочий стол\поезда\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3000" y="1785938"/>
            <a:ext cx="664368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b="1" dirty="0" smtClean="0"/>
              <a:t>Железнодорожный переезд</a:t>
            </a:r>
          </a:p>
        </p:txBody>
      </p:sp>
      <p:pic>
        <p:nvPicPr>
          <p:cNvPr id="51202" name="Picture 2" descr="C:\Documents and Settings\Admin\Рабочий стол\поезда\pre2_31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42976" y="1071546"/>
            <a:ext cx="6929486" cy="5197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572000"/>
            <a:ext cx="14081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6" name="Выноска-облако 5"/>
          <p:cNvSpPr/>
          <p:nvPr/>
        </p:nvSpPr>
        <p:spPr>
          <a:xfrm>
            <a:off x="214282" y="642918"/>
            <a:ext cx="5143536" cy="1857388"/>
          </a:xfrm>
          <a:prstGeom prst="cloudCallout">
            <a:avLst>
              <a:gd name="adj1" fmla="val -19590"/>
              <a:gd name="adj2" fmla="val 17864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Что за чудо? Вот машина!</a:t>
            </a:r>
            <a:b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Сто колес! А где же шины?</a:t>
            </a:r>
            <a:b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 стальной дороге мчится,</a:t>
            </a:r>
            <a:b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Приглашает прокатиться. </a:t>
            </a:r>
          </a:p>
        </p:txBody>
      </p:sp>
      <p:pic>
        <p:nvPicPr>
          <p:cNvPr id="11270" name="Picture 6" descr="Картинка 310 из 1790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51274">
            <a:off x="3300413" y="3200400"/>
            <a:ext cx="5459412" cy="276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211138" y="2570163"/>
            <a:ext cx="3397250" cy="4205287"/>
          </a:xfrm>
          <a:custGeom>
            <a:avLst/>
            <a:gdLst>
              <a:gd name="connsiteX0" fmla="*/ 3888712 w 3909353"/>
              <a:gd name="connsiteY0" fmla="*/ 4360985 h 4545115"/>
              <a:gd name="connsiteX1" fmla="*/ 2773345 w 3909353"/>
              <a:gd name="connsiteY1" fmla="*/ 4350936 h 4545115"/>
              <a:gd name="connsiteX2" fmla="*/ 2612572 w 3909353"/>
              <a:gd name="connsiteY2" fmla="*/ 4340888 h 4545115"/>
              <a:gd name="connsiteX3" fmla="*/ 1457011 w 3909353"/>
              <a:gd name="connsiteY3" fmla="*/ 4330840 h 4545115"/>
              <a:gd name="connsiteX4" fmla="*/ 1376625 w 3909353"/>
              <a:gd name="connsiteY4" fmla="*/ 4320791 h 4545115"/>
              <a:gd name="connsiteX5" fmla="*/ 80387 w 3909353"/>
              <a:gd name="connsiteY5" fmla="*/ 4290646 h 4545115"/>
              <a:gd name="connsiteX6" fmla="*/ 60290 w 3909353"/>
              <a:gd name="connsiteY6" fmla="*/ 4230356 h 4545115"/>
              <a:gd name="connsiteX7" fmla="*/ 50242 w 3909353"/>
              <a:gd name="connsiteY7" fmla="*/ 4200211 h 4545115"/>
              <a:gd name="connsiteX8" fmla="*/ 40194 w 3909353"/>
              <a:gd name="connsiteY8" fmla="*/ 4019341 h 4545115"/>
              <a:gd name="connsiteX9" fmla="*/ 20097 w 3909353"/>
              <a:gd name="connsiteY9" fmla="*/ 3959051 h 4545115"/>
              <a:gd name="connsiteX10" fmla="*/ 10049 w 3909353"/>
              <a:gd name="connsiteY10" fmla="*/ 3928906 h 4545115"/>
              <a:gd name="connsiteX11" fmla="*/ 0 w 3909353"/>
              <a:gd name="connsiteY11" fmla="*/ 3898761 h 4545115"/>
              <a:gd name="connsiteX12" fmla="*/ 10049 w 3909353"/>
              <a:gd name="connsiteY12" fmla="*/ 3657600 h 4545115"/>
              <a:gd name="connsiteX13" fmla="*/ 30145 w 3909353"/>
              <a:gd name="connsiteY13" fmla="*/ 3506875 h 4545115"/>
              <a:gd name="connsiteX14" fmla="*/ 50242 w 3909353"/>
              <a:gd name="connsiteY14" fmla="*/ 3386295 h 4545115"/>
              <a:gd name="connsiteX15" fmla="*/ 70339 w 3909353"/>
              <a:gd name="connsiteY15" fmla="*/ 3305908 h 4545115"/>
              <a:gd name="connsiteX16" fmla="*/ 80387 w 3909353"/>
              <a:gd name="connsiteY16" fmla="*/ 3275763 h 4545115"/>
              <a:gd name="connsiteX17" fmla="*/ 90436 w 3909353"/>
              <a:gd name="connsiteY17" fmla="*/ 3235569 h 4545115"/>
              <a:gd name="connsiteX18" fmla="*/ 120581 w 3909353"/>
              <a:gd name="connsiteY18" fmla="*/ 3215473 h 4545115"/>
              <a:gd name="connsiteX19" fmla="*/ 190919 w 3909353"/>
              <a:gd name="connsiteY19" fmla="*/ 3125037 h 4545115"/>
              <a:gd name="connsiteX20" fmla="*/ 221064 w 3909353"/>
              <a:gd name="connsiteY20" fmla="*/ 3094892 h 4545115"/>
              <a:gd name="connsiteX21" fmla="*/ 291403 w 3909353"/>
              <a:gd name="connsiteY21" fmla="*/ 3064747 h 4545115"/>
              <a:gd name="connsiteX22" fmla="*/ 341644 w 3909353"/>
              <a:gd name="connsiteY22" fmla="*/ 3054699 h 4545115"/>
              <a:gd name="connsiteX23" fmla="*/ 371789 w 3909353"/>
              <a:gd name="connsiteY23" fmla="*/ 3044651 h 4545115"/>
              <a:gd name="connsiteX24" fmla="*/ 643095 w 3909353"/>
              <a:gd name="connsiteY24" fmla="*/ 3034602 h 4545115"/>
              <a:gd name="connsiteX25" fmla="*/ 673240 w 3909353"/>
              <a:gd name="connsiteY25" fmla="*/ 2964264 h 4545115"/>
              <a:gd name="connsiteX26" fmla="*/ 693337 w 3909353"/>
              <a:gd name="connsiteY26" fmla="*/ 2903974 h 4545115"/>
              <a:gd name="connsiteX27" fmla="*/ 683288 w 3909353"/>
              <a:gd name="connsiteY27" fmla="*/ 2381459 h 4545115"/>
              <a:gd name="connsiteX28" fmla="*/ 663192 w 3909353"/>
              <a:gd name="connsiteY28" fmla="*/ 2321169 h 4545115"/>
              <a:gd name="connsiteX29" fmla="*/ 653143 w 3909353"/>
              <a:gd name="connsiteY29" fmla="*/ 2291024 h 4545115"/>
              <a:gd name="connsiteX30" fmla="*/ 653143 w 3909353"/>
              <a:gd name="connsiteY30" fmla="*/ 2009670 h 4545115"/>
              <a:gd name="connsiteX31" fmla="*/ 673240 w 3909353"/>
              <a:gd name="connsiteY31" fmla="*/ 1949380 h 4545115"/>
              <a:gd name="connsiteX32" fmla="*/ 683288 w 3909353"/>
              <a:gd name="connsiteY32" fmla="*/ 1919235 h 4545115"/>
              <a:gd name="connsiteX33" fmla="*/ 723482 w 3909353"/>
              <a:gd name="connsiteY33" fmla="*/ 1858945 h 4545115"/>
              <a:gd name="connsiteX34" fmla="*/ 763675 w 3909353"/>
              <a:gd name="connsiteY34" fmla="*/ 1798655 h 4545115"/>
              <a:gd name="connsiteX35" fmla="*/ 793820 w 3909353"/>
              <a:gd name="connsiteY35" fmla="*/ 1778558 h 4545115"/>
              <a:gd name="connsiteX36" fmla="*/ 834014 w 3909353"/>
              <a:gd name="connsiteY36" fmla="*/ 1718268 h 4545115"/>
              <a:gd name="connsiteX37" fmla="*/ 844062 w 3909353"/>
              <a:gd name="connsiteY37" fmla="*/ 1457011 h 4545115"/>
              <a:gd name="connsiteX38" fmla="*/ 854110 w 3909353"/>
              <a:gd name="connsiteY38" fmla="*/ 1426866 h 4545115"/>
              <a:gd name="connsiteX39" fmla="*/ 894304 w 3909353"/>
              <a:gd name="connsiteY39" fmla="*/ 1386673 h 4545115"/>
              <a:gd name="connsiteX40" fmla="*/ 914400 w 3909353"/>
              <a:gd name="connsiteY40" fmla="*/ 1175657 h 4545115"/>
              <a:gd name="connsiteX41" fmla="*/ 924449 w 3909353"/>
              <a:gd name="connsiteY41" fmla="*/ 1145512 h 4545115"/>
              <a:gd name="connsiteX42" fmla="*/ 944545 w 3909353"/>
              <a:gd name="connsiteY42" fmla="*/ 1055077 h 4545115"/>
              <a:gd name="connsiteX43" fmla="*/ 954594 w 3909353"/>
              <a:gd name="connsiteY43" fmla="*/ 1004835 h 4545115"/>
              <a:gd name="connsiteX44" fmla="*/ 974690 w 3909353"/>
              <a:gd name="connsiteY44" fmla="*/ 974690 h 4545115"/>
              <a:gd name="connsiteX45" fmla="*/ 1034981 w 3909353"/>
              <a:gd name="connsiteY45" fmla="*/ 904352 h 4545115"/>
              <a:gd name="connsiteX46" fmla="*/ 1065126 w 3909353"/>
              <a:gd name="connsiteY46" fmla="*/ 884255 h 4545115"/>
              <a:gd name="connsiteX47" fmla="*/ 1125416 w 3909353"/>
              <a:gd name="connsiteY47" fmla="*/ 834013 h 4545115"/>
              <a:gd name="connsiteX48" fmla="*/ 1175658 w 3909353"/>
              <a:gd name="connsiteY48" fmla="*/ 773723 h 4545115"/>
              <a:gd name="connsiteX49" fmla="*/ 1215851 w 3909353"/>
              <a:gd name="connsiteY49" fmla="*/ 713433 h 4545115"/>
              <a:gd name="connsiteX50" fmla="*/ 1205803 w 3909353"/>
              <a:gd name="connsiteY50" fmla="*/ 572756 h 4545115"/>
              <a:gd name="connsiteX51" fmla="*/ 1195754 w 3909353"/>
              <a:gd name="connsiteY51" fmla="*/ 542611 h 4545115"/>
              <a:gd name="connsiteX52" fmla="*/ 1185706 w 3909353"/>
              <a:gd name="connsiteY52" fmla="*/ 472273 h 4545115"/>
              <a:gd name="connsiteX53" fmla="*/ 1175658 w 3909353"/>
              <a:gd name="connsiteY53" fmla="*/ 442128 h 4545115"/>
              <a:gd name="connsiteX54" fmla="*/ 1165609 w 3909353"/>
              <a:gd name="connsiteY54" fmla="*/ 391886 h 4545115"/>
              <a:gd name="connsiteX55" fmla="*/ 1175658 w 3909353"/>
              <a:gd name="connsiteY55" fmla="*/ 200967 h 4545115"/>
              <a:gd name="connsiteX56" fmla="*/ 1195754 w 3909353"/>
              <a:gd name="connsiteY56" fmla="*/ 170822 h 4545115"/>
              <a:gd name="connsiteX57" fmla="*/ 1205803 w 3909353"/>
              <a:gd name="connsiteY57" fmla="*/ 140677 h 4545115"/>
              <a:gd name="connsiteX58" fmla="*/ 1245996 w 3909353"/>
              <a:gd name="connsiteY58" fmla="*/ 80387 h 4545115"/>
              <a:gd name="connsiteX59" fmla="*/ 1256044 w 3909353"/>
              <a:gd name="connsiteY59" fmla="*/ 110532 h 4545115"/>
              <a:gd name="connsiteX60" fmla="*/ 1235948 w 3909353"/>
              <a:gd name="connsiteY60" fmla="*/ 231112 h 4545115"/>
              <a:gd name="connsiteX61" fmla="*/ 1215851 w 3909353"/>
              <a:gd name="connsiteY61" fmla="*/ 301451 h 4545115"/>
              <a:gd name="connsiteX62" fmla="*/ 1185706 w 3909353"/>
              <a:gd name="connsiteY62" fmla="*/ 341644 h 4545115"/>
              <a:gd name="connsiteX63" fmla="*/ 1155561 w 3909353"/>
              <a:gd name="connsiteY63" fmla="*/ 391886 h 4545115"/>
              <a:gd name="connsiteX64" fmla="*/ 1185706 w 3909353"/>
              <a:gd name="connsiteY64" fmla="*/ 301451 h 4545115"/>
              <a:gd name="connsiteX65" fmla="*/ 1195754 w 3909353"/>
              <a:gd name="connsiteY65" fmla="*/ 271306 h 4545115"/>
              <a:gd name="connsiteX66" fmla="*/ 1235948 w 3909353"/>
              <a:gd name="connsiteY66" fmla="*/ 211015 h 4545115"/>
              <a:gd name="connsiteX67" fmla="*/ 1316334 w 3909353"/>
              <a:gd name="connsiteY67" fmla="*/ 130629 h 4545115"/>
              <a:gd name="connsiteX68" fmla="*/ 1386673 w 3909353"/>
              <a:gd name="connsiteY68" fmla="*/ 110532 h 4545115"/>
              <a:gd name="connsiteX69" fmla="*/ 1477108 w 3909353"/>
              <a:gd name="connsiteY69" fmla="*/ 140677 h 4545115"/>
              <a:gd name="connsiteX70" fmla="*/ 1567543 w 3909353"/>
              <a:gd name="connsiteY70" fmla="*/ 160774 h 4545115"/>
              <a:gd name="connsiteX71" fmla="*/ 1647930 w 3909353"/>
              <a:gd name="connsiteY71" fmla="*/ 221064 h 4545115"/>
              <a:gd name="connsiteX72" fmla="*/ 1688123 w 3909353"/>
              <a:gd name="connsiteY72" fmla="*/ 251209 h 4545115"/>
              <a:gd name="connsiteX73" fmla="*/ 1718269 w 3909353"/>
              <a:gd name="connsiteY73" fmla="*/ 261257 h 4545115"/>
              <a:gd name="connsiteX74" fmla="*/ 1778559 w 3909353"/>
              <a:gd name="connsiteY74" fmla="*/ 331596 h 4545115"/>
              <a:gd name="connsiteX75" fmla="*/ 1808704 w 3909353"/>
              <a:gd name="connsiteY75" fmla="*/ 361741 h 4545115"/>
              <a:gd name="connsiteX76" fmla="*/ 1828800 w 3909353"/>
              <a:gd name="connsiteY76" fmla="*/ 401934 h 4545115"/>
              <a:gd name="connsiteX77" fmla="*/ 1848897 w 3909353"/>
              <a:gd name="connsiteY77" fmla="*/ 432079 h 4545115"/>
              <a:gd name="connsiteX78" fmla="*/ 1858945 w 3909353"/>
              <a:gd name="connsiteY78" fmla="*/ 462224 h 4545115"/>
              <a:gd name="connsiteX79" fmla="*/ 1868994 w 3909353"/>
              <a:gd name="connsiteY79" fmla="*/ 532563 h 4545115"/>
              <a:gd name="connsiteX80" fmla="*/ 1879042 w 3909353"/>
              <a:gd name="connsiteY80" fmla="*/ 622998 h 4545115"/>
              <a:gd name="connsiteX81" fmla="*/ 1889090 w 3909353"/>
              <a:gd name="connsiteY81" fmla="*/ 673240 h 4545115"/>
              <a:gd name="connsiteX82" fmla="*/ 1879042 w 3909353"/>
              <a:gd name="connsiteY82" fmla="*/ 934497 h 4545115"/>
              <a:gd name="connsiteX83" fmla="*/ 1838849 w 3909353"/>
              <a:gd name="connsiteY83" fmla="*/ 994787 h 4545115"/>
              <a:gd name="connsiteX84" fmla="*/ 1818752 w 3909353"/>
              <a:gd name="connsiteY84" fmla="*/ 1034980 h 4545115"/>
              <a:gd name="connsiteX85" fmla="*/ 1808704 w 3909353"/>
              <a:gd name="connsiteY85" fmla="*/ 1065125 h 4545115"/>
              <a:gd name="connsiteX86" fmla="*/ 1748414 w 3909353"/>
              <a:gd name="connsiteY86" fmla="*/ 1105319 h 4545115"/>
              <a:gd name="connsiteX87" fmla="*/ 1708220 w 3909353"/>
              <a:gd name="connsiteY87" fmla="*/ 1155561 h 4545115"/>
              <a:gd name="connsiteX88" fmla="*/ 1698172 w 3909353"/>
              <a:gd name="connsiteY88" fmla="*/ 1185706 h 4545115"/>
              <a:gd name="connsiteX89" fmla="*/ 1708220 w 3909353"/>
              <a:gd name="connsiteY89" fmla="*/ 1416818 h 4545115"/>
              <a:gd name="connsiteX90" fmla="*/ 1718269 w 3909353"/>
              <a:gd name="connsiteY90" fmla="*/ 1477108 h 4545115"/>
              <a:gd name="connsiteX91" fmla="*/ 1728317 w 3909353"/>
              <a:gd name="connsiteY91" fmla="*/ 1547446 h 4545115"/>
              <a:gd name="connsiteX92" fmla="*/ 1738365 w 3909353"/>
              <a:gd name="connsiteY92" fmla="*/ 1607736 h 4545115"/>
              <a:gd name="connsiteX93" fmla="*/ 1798655 w 3909353"/>
              <a:gd name="connsiteY93" fmla="*/ 1647930 h 4545115"/>
              <a:gd name="connsiteX94" fmla="*/ 1808704 w 3909353"/>
              <a:gd name="connsiteY94" fmla="*/ 1738365 h 4545115"/>
              <a:gd name="connsiteX95" fmla="*/ 1818752 w 3909353"/>
              <a:gd name="connsiteY95" fmla="*/ 1768510 h 4545115"/>
              <a:gd name="connsiteX96" fmla="*/ 1909187 w 3909353"/>
              <a:gd name="connsiteY96" fmla="*/ 1778558 h 4545115"/>
              <a:gd name="connsiteX97" fmla="*/ 2140299 w 3909353"/>
              <a:gd name="connsiteY97" fmla="*/ 1788607 h 4545115"/>
              <a:gd name="connsiteX98" fmla="*/ 2441750 w 3909353"/>
              <a:gd name="connsiteY98" fmla="*/ 1778558 h 4545115"/>
              <a:gd name="connsiteX99" fmla="*/ 2471895 w 3909353"/>
              <a:gd name="connsiteY99" fmla="*/ 1748413 h 4545115"/>
              <a:gd name="connsiteX100" fmla="*/ 2502040 w 3909353"/>
              <a:gd name="connsiteY100" fmla="*/ 1738365 h 4545115"/>
              <a:gd name="connsiteX101" fmla="*/ 2512088 w 3909353"/>
              <a:gd name="connsiteY101" fmla="*/ 1708220 h 4545115"/>
              <a:gd name="connsiteX102" fmla="*/ 2532185 w 3909353"/>
              <a:gd name="connsiteY102" fmla="*/ 1597688 h 4545115"/>
              <a:gd name="connsiteX103" fmla="*/ 2522137 w 3909353"/>
              <a:gd name="connsiteY103" fmla="*/ 1396721 h 4545115"/>
              <a:gd name="connsiteX104" fmla="*/ 2502040 w 3909353"/>
              <a:gd name="connsiteY104" fmla="*/ 1366576 h 4545115"/>
              <a:gd name="connsiteX105" fmla="*/ 2491992 w 3909353"/>
              <a:gd name="connsiteY105" fmla="*/ 1326382 h 4545115"/>
              <a:gd name="connsiteX106" fmla="*/ 2451798 w 3909353"/>
              <a:gd name="connsiteY106" fmla="*/ 1256044 h 4545115"/>
              <a:gd name="connsiteX107" fmla="*/ 2401556 w 3909353"/>
              <a:gd name="connsiteY107" fmla="*/ 1185706 h 4545115"/>
              <a:gd name="connsiteX108" fmla="*/ 2391508 w 3909353"/>
              <a:gd name="connsiteY108" fmla="*/ 1155561 h 4545115"/>
              <a:gd name="connsiteX109" fmla="*/ 2331218 w 3909353"/>
              <a:gd name="connsiteY109" fmla="*/ 1085222 h 4545115"/>
              <a:gd name="connsiteX110" fmla="*/ 2301073 w 3909353"/>
              <a:gd name="connsiteY110" fmla="*/ 1065125 h 4545115"/>
              <a:gd name="connsiteX111" fmla="*/ 2250831 w 3909353"/>
              <a:gd name="connsiteY111" fmla="*/ 1014884 h 4545115"/>
              <a:gd name="connsiteX112" fmla="*/ 2200589 w 3909353"/>
              <a:gd name="connsiteY112" fmla="*/ 964642 h 4545115"/>
              <a:gd name="connsiteX113" fmla="*/ 2180493 w 3909353"/>
              <a:gd name="connsiteY113" fmla="*/ 934497 h 4545115"/>
              <a:gd name="connsiteX114" fmla="*/ 2150348 w 3909353"/>
              <a:gd name="connsiteY114" fmla="*/ 914400 h 4545115"/>
              <a:gd name="connsiteX115" fmla="*/ 2110154 w 3909353"/>
              <a:gd name="connsiteY115" fmla="*/ 884255 h 4545115"/>
              <a:gd name="connsiteX116" fmla="*/ 2049864 w 3909353"/>
              <a:gd name="connsiteY116" fmla="*/ 844062 h 4545115"/>
              <a:gd name="connsiteX117" fmla="*/ 2019719 w 3909353"/>
              <a:gd name="connsiteY117" fmla="*/ 834013 h 4545115"/>
              <a:gd name="connsiteX118" fmla="*/ 1959429 w 3909353"/>
              <a:gd name="connsiteY118" fmla="*/ 783771 h 4545115"/>
              <a:gd name="connsiteX119" fmla="*/ 1929284 w 3909353"/>
              <a:gd name="connsiteY119" fmla="*/ 763675 h 4545115"/>
              <a:gd name="connsiteX120" fmla="*/ 1909187 w 3909353"/>
              <a:gd name="connsiteY120" fmla="*/ 733530 h 4545115"/>
              <a:gd name="connsiteX121" fmla="*/ 1879042 w 3909353"/>
              <a:gd name="connsiteY121" fmla="*/ 723481 h 4545115"/>
              <a:gd name="connsiteX122" fmla="*/ 1919236 w 3909353"/>
              <a:gd name="connsiteY122" fmla="*/ 622998 h 4545115"/>
              <a:gd name="connsiteX123" fmla="*/ 1989574 w 3909353"/>
              <a:gd name="connsiteY123" fmla="*/ 572756 h 4545115"/>
              <a:gd name="connsiteX124" fmla="*/ 2049864 w 3909353"/>
              <a:gd name="connsiteY124" fmla="*/ 532563 h 4545115"/>
              <a:gd name="connsiteX125" fmla="*/ 2080009 w 3909353"/>
              <a:gd name="connsiteY125" fmla="*/ 522514 h 4545115"/>
              <a:gd name="connsiteX126" fmla="*/ 2160396 w 3909353"/>
              <a:gd name="connsiteY126" fmla="*/ 452176 h 4545115"/>
              <a:gd name="connsiteX127" fmla="*/ 2180493 w 3909353"/>
              <a:gd name="connsiteY127" fmla="*/ 391886 h 4545115"/>
              <a:gd name="connsiteX128" fmla="*/ 2200589 w 3909353"/>
              <a:gd name="connsiteY128" fmla="*/ 291402 h 4545115"/>
              <a:gd name="connsiteX129" fmla="*/ 2210638 w 3909353"/>
              <a:gd name="connsiteY129" fmla="*/ 221064 h 4545115"/>
              <a:gd name="connsiteX130" fmla="*/ 2220686 w 3909353"/>
              <a:gd name="connsiteY130" fmla="*/ 190919 h 4545115"/>
              <a:gd name="connsiteX131" fmla="*/ 2280976 w 3909353"/>
              <a:gd name="connsiteY131" fmla="*/ 150725 h 4545115"/>
              <a:gd name="connsiteX132" fmla="*/ 2301073 w 3909353"/>
              <a:gd name="connsiteY132" fmla="*/ 120580 h 4545115"/>
              <a:gd name="connsiteX133" fmla="*/ 2331218 w 3909353"/>
              <a:gd name="connsiteY133" fmla="*/ 110532 h 4545115"/>
              <a:gd name="connsiteX134" fmla="*/ 2341266 w 3909353"/>
              <a:gd name="connsiteY134" fmla="*/ 80387 h 4545115"/>
              <a:gd name="connsiteX135" fmla="*/ 2381460 w 3909353"/>
              <a:gd name="connsiteY135" fmla="*/ 50242 h 4545115"/>
              <a:gd name="connsiteX136" fmla="*/ 2451798 w 3909353"/>
              <a:gd name="connsiteY136" fmla="*/ 0 h 4545115"/>
              <a:gd name="connsiteX137" fmla="*/ 2612572 w 3909353"/>
              <a:gd name="connsiteY137" fmla="*/ 10048 h 4545115"/>
              <a:gd name="connsiteX138" fmla="*/ 2692959 w 3909353"/>
              <a:gd name="connsiteY138" fmla="*/ 30145 h 4545115"/>
              <a:gd name="connsiteX139" fmla="*/ 2733152 w 3909353"/>
              <a:gd name="connsiteY139" fmla="*/ 50242 h 4545115"/>
              <a:gd name="connsiteX140" fmla="*/ 2803490 w 3909353"/>
              <a:gd name="connsiteY140" fmla="*/ 80387 h 4545115"/>
              <a:gd name="connsiteX141" fmla="*/ 2853732 w 3909353"/>
              <a:gd name="connsiteY141" fmla="*/ 110532 h 4545115"/>
              <a:gd name="connsiteX142" fmla="*/ 2944167 w 3909353"/>
              <a:gd name="connsiteY142" fmla="*/ 150725 h 4545115"/>
              <a:gd name="connsiteX143" fmla="*/ 2974312 w 3909353"/>
              <a:gd name="connsiteY143" fmla="*/ 180870 h 4545115"/>
              <a:gd name="connsiteX144" fmla="*/ 2964264 w 3909353"/>
              <a:gd name="connsiteY144" fmla="*/ 643095 h 4545115"/>
              <a:gd name="connsiteX145" fmla="*/ 2954216 w 3909353"/>
              <a:gd name="connsiteY145" fmla="*/ 673240 h 4545115"/>
              <a:gd name="connsiteX146" fmla="*/ 2944167 w 3909353"/>
              <a:gd name="connsiteY146" fmla="*/ 723481 h 4545115"/>
              <a:gd name="connsiteX147" fmla="*/ 2924071 w 3909353"/>
              <a:gd name="connsiteY147" fmla="*/ 803868 h 4545115"/>
              <a:gd name="connsiteX148" fmla="*/ 2903974 w 3909353"/>
              <a:gd name="connsiteY148" fmla="*/ 894303 h 4545115"/>
              <a:gd name="connsiteX149" fmla="*/ 2914022 w 3909353"/>
              <a:gd name="connsiteY149" fmla="*/ 1617785 h 4545115"/>
              <a:gd name="connsiteX150" fmla="*/ 2934119 w 3909353"/>
              <a:gd name="connsiteY150" fmla="*/ 1678075 h 4545115"/>
              <a:gd name="connsiteX151" fmla="*/ 2954216 w 3909353"/>
              <a:gd name="connsiteY151" fmla="*/ 1708220 h 4545115"/>
              <a:gd name="connsiteX152" fmla="*/ 2964264 w 3909353"/>
              <a:gd name="connsiteY152" fmla="*/ 1738365 h 4545115"/>
              <a:gd name="connsiteX153" fmla="*/ 2984361 w 3909353"/>
              <a:gd name="connsiteY153" fmla="*/ 1768510 h 4545115"/>
              <a:gd name="connsiteX154" fmla="*/ 3285811 w 3909353"/>
              <a:gd name="connsiteY154" fmla="*/ 1798655 h 4545115"/>
              <a:gd name="connsiteX155" fmla="*/ 3336053 w 3909353"/>
              <a:gd name="connsiteY155" fmla="*/ 1838848 h 4545115"/>
              <a:gd name="connsiteX156" fmla="*/ 3326005 w 3909353"/>
              <a:gd name="connsiteY156" fmla="*/ 2371411 h 4545115"/>
              <a:gd name="connsiteX157" fmla="*/ 3305908 w 3909353"/>
              <a:gd name="connsiteY157" fmla="*/ 2522136 h 4545115"/>
              <a:gd name="connsiteX158" fmla="*/ 3275763 w 3909353"/>
              <a:gd name="connsiteY158" fmla="*/ 2632668 h 4545115"/>
              <a:gd name="connsiteX159" fmla="*/ 3285811 w 3909353"/>
              <a:gd name="connsiteY159" fmla="*/ 3557117 h 4545115"/>
              <a:gd name="connsiteX160" fmla="*/ 3305908 w 3909353"/>
              <a:gd name="connsiteY160" fmla="*/ 3597310 h 4545115"/>
              <a:gd name="connsiteX161" fmla="*/ 3315956 w 3909353"/>
              <a:gd name="connsiteY161" fmla="*/ 3647552 h 4545115"/>
              <a:gd name="connsiteX162" fmla="*/ 3326005 w 3909353"/>
              <a:gd name="connsiteY162" fmla="*/ 3737987 h 4545115"/>
              <a:gd name="connsiteX163" fmla="*/ 3396343 w 3909353"/>
              <a:gd name="connsiteY163" fmla="*/ 3868615 h 4545115"/>
              <a:gd name="connsiteX164" fmla="*/ 3426488 w 3909353"/>
              <a:gd name="connsiteY164" fmla="*/ 3898761 h 4545115"/>
              <a:gd name="connsiteX165" fmla="*/ 3446585 w 3909353"/>
              <a:gd name="connsiteY165" fmla="*/ 3938954 h 4545115"/>
              <a:gd name="connsiteX166" fmla="*/ 3547069 w 3909353"/>
              <a:gd name="connsiteY166" fmla="*/ 3989196 h 4545115"/>
              <a:gd name="connsiteX167" fmla="*/ 3617407 w 3909353"/>
              <a:gd name="connsiteY167" fmla="*/ 4019341 h 4545115"/>
              <a:gd name="connsiteX168" fmla="*/ 3647552 w 3909353"/>
              <a:gd name="connsiteY168" fmla="*/ 4009292 h 4545115"/>
              <a:gd name="connsiteX169" fmla="*/ 3697794 w 3909353"/>
              <a:gd name="connsiteY169" fmla="*/ 4029389 h 4545115"/>
              <a:gd name="connsiteX170" fmla="*/ 3737987 w 3909353"/>
              <a:gd name="connsiteY170" fmla="*/ 4069582 h 4545115"/>
              <a:gd name="connsiteX171" fmla="*/ 3768132 w 3909353"/>
              <a:gd name="connsiteY171" fmla="*/ 4089679 h 4545115"/>
              <a:gd name="connsiteX172" fmla="*/ 3838471 w 3909353"/>
              <a:gd name="connsiteY172" fmla="*/ 4139921 h 4545115"/>
              <a:gd name="connsiteX173" fmla="*/ 3858567 w 3909353"/>
              <a:gd name="connsiteY173" fmla="*/ 4170066 h 4545115"/>
              <a:gd name="connsiteX174" fmla="*/ 3878664 w 3909353"/>
              <a:gd name="connsiteY174" fmla="*/ 4230356 h 4545115"/>
              <a:gd name="connsiteX175" fmla="*/ 3898761 w 3909353"/>
              <a:gd name="connsiteY175" fmla="*/ 4260501 h 4545115"/>
              <a:gd name="connsiteX176" fmla="*/ 3908809 w 3909353"/>
              <a:gd name="connsiteY176" fmla="*/ 4290646 h 4545115"/>
              <a:gd name="connsiteX177" fmla="*/ 3898761 w 3909353"/>
              <a:gd name="connsiteY177" fmla="*/ 4360985 h 4545115"/>
              <a:gd name="connsiteX178" fmla="*/ 3868616 w 3909353"/>
              <a:gd name="connsiteY178" fmla="*/ 4371033 h 4545115"/>
              <a:gd name="connsiteX179" fmla="*/ 3737987 w 3909353"/>
              <a:gd name="connsiteY179" fmla="*/ 4371033 h 454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3909353" h="4545115">
                <a:moveTo>
                  <a:pt x="3888712" y="4360985"/>
                </a:moveTo>
                <a:lnTo>
                  <a:pt x="2773345" y="4350936"/>
                </a:lnTo>
                <a:cubicBezTo>
                  <a:pt x="2719656" y="4350090"/>
                  <a:pt x="2666261" y="4341708"/>
                  <a:pt x="2612572" y="4340888"/>
                </a:cubicBezTo>
                <a:lnTo>
                  <a:pt x="1457011" y="4330840"/>
                </a:lnTo>
                <a:cubicBezTo>
                  <a:pt x="1430216" y="4327490"/>
                  <a:pt x="1403626" y="4321194"/>
                  <a:pt x="1376625" y="4320791"/>
                </a:cubicBezTo>
                <a:cubicBezTo>
                  <a:pt x="84749" y="4301509"/>
                  <a:pt x="462085" y="4545115"/>
                  <a:pt x="80387" y="4290646"/>
                </a:cubicBezTo>
                <a:lnTo>
                  <a:pt x="60290" y="4230356"/>
                </a:lnTo>
                <a:lnTo>
                  <a:pt x="50242" y="4200211"/>
                </a:lnTo>
                <a:cubicBezTo>
                  <a:pt x="46893" y="4139921"/>
                  <a:pt x="47684" y="4079258"/>
                  <a:pt x="40194" y="4019341"/>
                </a:cubicBezTo>
                <a:cubicBezTo>
                  <a:pt x="37566" y="3998321"/>
                  <a:pt x="26796" y="3979148"/>
                  <a:pt x="20097" y="3959051"/>
                </a:cubicBezTo>
                <a:lnTo>
                  <a:pt x="10049" y="3928906"/>
                </a:lnTo>
                <a:lnTo>
                  <a:pt x="0" y="3898761"/>
                </a:lnTo>
                <a:cubicBezTo>
                  <a:pt x="3350" y="3818374"/>
                  <a:pt x="5030" y="3737900"/>
                  <a:pt x="10049" y="3657600"/>
                </a:cubicBezTo>
                <a:cubicBezTo>
                  <a:pt x="11198" y="3639223"/>
                  <a:pt x="26660" y="3528948"/>
                  <a:pt x="30145" y="3506875"/>
                </a:cubicBezTo>
                <a:cubicBezTo>
                  <a:pt x="36500" y="3466626"/>
                  <a:pt x="40359" y="3425826"/>
                  <a:pt x="50242" y="3386295"/>
                </a:cubicBezTo>
                <a:cubicBezTo>
                  <a:pt x="56941" y="3359499"/>
                  <a:pt x="61605" y="3332111"/>
                  <a:pt x="70339" y="3305908"/>
                </a:cubicBezTo>
                <a:cubicBezTo>
                  <a:pt x="73688" y="3295860"/>
                  <a:pt x="77477" y="3285947"/>
                  <a:pt x="80387" y="3275763"/>
                </a:cubicBezTo>
                <a:cubicBezTo>
                  <a:pt x="84181" y="3262484"/>
                  <a:pt x="82775" y="3247060"/>
                  <a:pt x="90436" y="3235569"/>
                </a:cubicBezTo>
                <a:cubicBezTo>
                  <a:pt x="97135" y="3225521"/>
                  <a:pt x="110533" y="3222172"/>
                  <a:pt x="120581" y="3215473"/>
                </a:cubicBezTo>
                <a:cubicBezTo>
                  <a:pt x="139616" y="3158365"/>
                  <a:pt x="123140" y="3192817"/>
                  <a:pt x="190919" y="3125037"/>
                </a:cubicBezTo>
                <a:cubicBezTo>
                  <a:pt x="200967" y="3114989"/>
                  <a:pt x="208354" y="3101247"/>
                  <a:pt x="221064" y="3094892"/>
                </a:cubicBezTo>
                <a:cubicBezTo>
                  <a:pt x="249816" y="3080517"/>
                  <a:pt x="261837" y="3072139"/>
                  <a:pt x="291403" y="3064747"/>
                </a:cubicBezTo>
                <a:cubicBezTo>
                  <a:pt x="307972" y="3060605"/>
                  <a:pt x="325075" y="3058841"/>
                  <a:pt x="341644" y="3054699"/>
                </a:cubicBezTo>
                <a:cubicBezTo>
                  <a:pt x="351920" y="3052130"/>
                  <a:pt x="361221" y="3045356"/>
                  <a:pt x="371789" y="3044651"/>
                </a:cubicBezTo>
                <a:cubicBezTo>
                  <a:pt x="462086" y="3038631"/>
                  <a:pt x="552660" y="3037952"/>
                  <a:pt x="643095" y="3034602"/>
                </a:cubicBezTo>
                <a:cubicBezTo>
                  <a:pt x="674980" y="2986776"/>
                  <a:pt x="655543" y="3023252"/>
                  <a:pt x="673240" y="2964264"/>
                </a:cubicBezTo>
                <a:cubicBezTo>
                  <a:pt x="679327" y="2943974"/>
                  <a:pt x="693337" y="2903974"/>
                  <a:pt x="693337" y="2903974"/>
                </a:cubicBezTo>
                <a:cubicBezTo>
                  <a:pt x="689987" y="2729802"/>
                  <a:pt x="692286" y="2555430"/>
                  <a:pt x="683288" y="2381459"/>
                </a:cubicBezTo>
                <a:cubicBezTo>
                  <a:pt x="682194" y="2360304"/>
                  <a:pt x="669891" y="2341266"/>
                  <a:pt x="663192" y="2321169"/>
                </a:cubicBezTo>
                <a:lnTo>
                  <a:pt x="653143" y="2291024"/>
                </a:lnTo>
                <a:cubicBezTo>
                  <a:pt x="633472" y="2172997"/>
                  <a:pt x="633105" y="2196694"/>
                  <a:pt x="653143" y="2009670"/>
                </a:cubicBezTo>
                <a:cubicBezTo>
                  <a:pt x="655400" y="1988607"/>
                  <a:pt x="666541" y="1969477"/>
                  <a:pt x="673240" y="1949380"/>
                </a:cubicBezTo>
                <a:cubicBezTo>
                  <a:pt x="676589" y="1939332"/>
                  <a:pt x="677413" y="1928048"/>
                  <a:pt x="683288" y="1919235"/>
                </a:cubicBezTo>
                <a:lnTo>
                  <a:pt x="723482" y="1858945"/>
                </a:lnTo>
                <a:lnTo>
                  <a:pt x="763675" y="1798655"/>
                </a:lnTo>
                <a:lnTo>
                  <a:pt x="793820" y="1778558"/>
                </a:lnTo>
                <a:cubicBezTo>
                  <a:pt x="807218" y="1758461"/>
                  <a:pt x="833086" y="1742403"/>
                  <a:pt x="834014" y="1718268"/>
                </a:cubicBezTo>
                <a:cubicBezTo>
                  <a:pt x="837363" y="1631182"/>
                  <a:pt x="838066" y="1543955"/>
                  <a:pt x="844062" y="1457011"/>
                </a:cubicBezTo>
                <a:cubicBezTo>
                  <a:pt x="844791" y="1446444"/>
                  <a:pt x="847954" y="1435485"/>
                  <a:pt x="854110" y="1426866"/>
                </a:cubicBezTo>
                <a:cubicBezTo>
                  <a:pt x="865123" y="1411448"/>
                  <a:pt x="880906" y="1400071"/>
                  <a:pt x="894304" y="1386673"/>
                </a:cubicBezTo>
                <a:cubicBezTo>
                  <a:pt x="925312" y="1293645"/>
                  <a:pt x="893128" y="1399016"/>
                  <a:pt x="914400" y="1175657"/>
                </a:cubicBezTo>
                <a:cubicBezTo>
                  <a:pt x="915404" y="1165113"/>
                  <a:pt x="921099" y="1155560"/>
                  <a:pt x="924449" y="1145512"/>
                </a:cubicBezTo>
                <a:cubicBezTo>
                  <a:pt x="952094" y="979636"/>
                  <a:pt x="919811" y="1154010"/>
                  <a:pt x="944545" y="1055077"/>
                </a:cubicBezTo>
                <a:cubicBezTo>
                  <a:pt x="948687" y="1038508"/>
                  <a:pt x="948597" y="1020827"/>
                  <a:pt x="954594" y="1004835"/>
                </a:cubicBezTo>
                <a:cubicBezTo>
                  <a:pt x="958834" y="993527"/>
                  <a:pt x="967671" y="984517"/>
                  <a:pt x="974690" y="974690"/>
                </a:cubicBezTo>
                <a:cubicBezTo>
                  <a:pt x="994256" y="947298"/>
                  <a:pt x="1009206" y="925831"/>
                  <a:pt x="1034981" y="904352"/>
                </a:cubicBezTo>
                <a:cubicBezTo>
                  <a:pt x="1044259" y="896621"/>
                  <a:pt x="1055848" y="891986"/>
                  <a:pt x="1065126" y="884255"/>
                </a:cubicBezTo>
                <a:cubicBezTo>
                  <a:pt x="1142495" y="819780"/>
                  <a:pt x="1050572" y="883910"/>
                  <a:pt x="1125416" y="834013"/>
                </a:cubicBezTo>
                <a:cubicBezTo>
                  <a:pt x="1197219" y="726305"/>
                  <a:pt x="1085403" y="889764"/>
                  <a:pt x="1175658" y="773723"/>
                </a:cubicBezTo>
                <a:cubicBezTo>
                  <a:pt x="1190487" y="754658"/>
                  <a:pt x="1215851" y="713433"/>
                  <a:pt x="1215851" y="713433"/>
                </a:cubicBezTo>
                <a:cubicBezTo>
                  <a:pt x="1212502" y="666541"/>
                  <a:pt x="1211296" y="619446"/>
                  <a:pt x="1205803" y="572756"/>
                </a:cubicBezTo>
                <a:cubicBezTo>
                  <a:pt x="1204565" y="562237"/>
                  <a:pt x="1197831" y="552997"/>
                  <a:pt x="1195754" y="542611"/>
                </a:cubicBezTo>
                <a:cubicBezTo>
                  <a:pt x="1191109" y="519387"/>
                  <a:pt x="1190351" y="495497"/>
                  <a:pt x="1185706" y="472273"/>
                </a:cubicBezTo>
                <a:cubicBezTo>
                  <a:pt x="1183629" y="461887"/>
                  <a:pt x="1178227" y="452404"/>
                  <a:pt x="1175658" y="442128"/>
                </a:cubicBezTo>
                <a:cubicBezTo>
                  <a:pt x="1171516" y="425559"/>
                  <a:pt x="1168959" y="408633"/>
                  <a:pt x="1165609" y="391886"/>
                </a:cubicBezTo>
                <a:cubicBezTo>
                  <a:pt x="1168959" y="328246"/>
                  <a:pt x="1167048" y="264110"/>
                  <a:pt x="1175658" y="200967"/>
                </a:cubicBezTo>
                <a:cubicBezTo>
                  <a:pt x="1177290" y="189001"/>
                  <a:pt x="1190353" y="181624"/>
                  <a:pt x="1195754" y="170822"/>
                </a:cubicBezTo>
                <a:cubicBezTo>
                  <a:pt x="1200491" y="161348"/>
                  <a:pt x="1200659" y="149936"/>
                  <a:pt x="1205803" y="140677"/>
                </a:cubicBezTo>
                <a:cubicBezTo>
                  <a:pt x="1217533" y="119563"/>
                  <a:pt x="1245996" y="80387"/>
                  <a:pt x="1245996" y="80387"/>
                </a:cubicBezTo>
                <a:cubicBezTo>
                  <a:pt x="1249345" y="90435"/>
                  <a:pt x="1256044" y="99940"/>
                  <a:pt x="1256044" y="110532"/>
                </a:cubicBezTo>
                <a:cubicBezTo>
                  <a:pt x="1256044" y="192843"/>
                  <a:pt x="1251670" y="178706"/>
                  <a:pt x="1235948" y="231112"/>
                </a:cubicBezTo>
                <a:cubicBezTo>
                  <a:pt x="1228941" y="254468"/>
                  <a:pt x="1225941" y="279252"/>
                  <a:pt x="1215851" y="301451"/>
                </a:cubicBezTo>
                <a:cubicBezTo>
                  <a:pt x="1208921" y="316697"/>
                  <a:pt x="1194996" y="327710"/>
                  <a:pt x="1185706" y="341644"/>
                </a:cubicBezTo>
                <a:cubicBezTo>
                  <a:pt x="1174872" y="357894"/>
                  <a:pt x="1165609" y="375139"/>
                  <a:pt x="1155561" y="391886"/>
                </a:cubicBezTo>
                <a:cubicBezTo>
                  <a:pt x="1172398" y="324534"/>
                  <a:pt x="1157326" y="377130"/>
                  <a:pt x="1185706" y="301451"/>
                </a:cubicBezTo>
                <a:cubicBezTo>
                  <a:pt x="1189425" y="291534"/>
                  <a:pt x="1190610" y="280565"/>
                  <a:pt x="1195754" y="271306"/>
                </a:cubicBezTo>
                <a:cubicBezTo>
                  <a:pt x="1207484" y="250192"/>
                  <a:pt x="1221456" y="230338"/>
                  <a:pt x="1235948" y="211015"/>
                </a:cubicBezTo>
                <a:cubicBezTo>
                  <a:pt x="1266745" y="169952"/>
                  <a:pt x="1268660" y="160426"/>
                  <a:pt x="1316334" y="130629"/>
                </a:cubicBezTo>
                <a:cubicBezTo>
                  <a:pt x="1325946" y="124621"/>
                  <a:pt x="1380057" y="112186"/>
                  <a:pt x="1386673" y="110532"/>
                </a:cubicBezTo>
                <a:cubicBezTo>
                  <a:pt x="1531108" y="134604"/>
                  <a:pt x="1387195" y="102143"/>
                  <a:pt x="1477108" y="140677"/>
                </a:cubicBezTo>
                <a:cubicBezTo>
                  <a:pt x="1489521" y="145997"/>
                  <a:pt x="1558607" y="158987"/>
                  <a:pt x="1567543" y="160774"/>
                </a:cubicBezTo>
                <a:lnTo>
                  <a:pt x="1647930" y="221064"/>
                </a:lnTo>
                <a:cubicBezTo>
                  <a:pt x="1661328" y="231112"/>
                  <a:pt x="1672235" y="245913"/>
                  <a:pt x="1688123" y="251209"/>
                </a:cubicBezTo>
                <a:lnTo>
                  <a:pt x="1718269" y="261257"/>
                </a:lnTo>
                <a:cubicBezTo>
                  <a:pt x="1793069" y="336057"/>
                  <a:pt x="1701217" y="241362"/>
                  <a:pt x="1778559" y="331596"/>
                </a:cubicBezTo>
                <a:cubicBezTo>
                  <a:pt x="1787807" y="342385"/>
                  <a:pt x="1798656" y="351693"/>
                  <a:pt x="1808704" y="361741"/>
                </a:cubicBezTo>
                <a:cubicBezTo>
                  <a:pt x="1815403" y="375139"/>
                  <a:pt x="1821368" y="388929"/>
                  <a:pt x="1828800" y="401934"/>
                </a:cubicBezTo>
                <a:cubicBezTo>
                  <a:pt x="1834792" y="412419"/>
                  <a:pt x="1843496" y="421277"/>
                  <a:pt x="1848897" y="432079"/>
                </a:cubicBezTo>
                <a:cubicBezTo>
                  <a:pt x="1853634" y="441553"/>
                  <a:pt x="1855596" y="452176"/>
                  <a:pt x="1858945" y="462224"/>
                </a:cubicBezTo>
                <a:cubicBezTo>
                  <a:pt x="1862295" y="485670"/>
                  <a:pt x="1866056" y="509061"/>
                  <a:pt x="1868994" y="532563"/>
                </a:cubicBezTo>
                <a:cubicBezTo>
                  <a:pt x="1872756" y="562659"/>
                  <a:pt x="1874753" y="592972"/>
                  <a:pt x="1879042" y="622998"/>
                </a:cubicBezTo>
                <a:cubicBezTo>
                  <a:pt x="1881457" y="639905"/>
                  <a:pt x="1885741" y="656493"/>
                  <a:pt x="1889090" y="673240"/>
                </a:cubicBezTo>
                <a:cubicBezTo>
                  <a:pt x="1885741" y="760326"/>
                  <a:pt x="1892496" y="848392"/>
                  <a:pt x="1879042" y="934497"/>
                </a:cubicBezTo>
                <a:cubicBezTo>
                  <a:pt x="1875313" y="958361"/>
                  <a:pt x="1849651" y="973184"/>
                  <a:pt x="1838849" y="994787"/>
                </a:cubicBezTo>
                <a:cubicBezTo>
                  <a:pt x="1832150" y="1008185"/>
                  <a:pt x="1824653" y="1021212"/>
                  <a:pt x="1818752" y="1034980"/>
                </a:cubicBezTo>
                <a:cubicBezTo>
                  <a:pt x="1814580" y="1044715"/>
                  <a:pt x="1816194" y="1057635"/>
                  <a:pt x="1808704" y="1065125"/>
                </a:cubicBezTo>
                <a:cubicBezTo>
                  <a:pt x="1791625" y="1082204"/>
                  <a:pt x="1748414" y="1105319"/>
                  <a:pt x="1748414" y="1105319"/>
                </a:cubicBezTo>
                <a:cubicBezTo>
                  <a:pt x="1723155" y="1181092"/>
                  <a:pt x="1760166" y="1090628"/>
                  <a:pt x="1708220" y="1155561"/>
                </a:cubicBezTo>
                <a:cubicBezTo>
                  <a:pt x="1701603" y="1163832"/>
                  <a:pt x="1701521" y="1175658"/>
                  <a:pt x="1698172" y="1185706"/>
                </a:cubicBezTo>
                <a:cubicBezTo>
                  <a:pt x="1701521" y="1262743"/>
                  <a:pt x="1702915" y="1339891"/>
                  <a:pt x="1708220" y="1416818"/>
                </a:cubicBezTo>
                <a:cubicBezTo>
                  <a:pt x="1709622" y="1437144"/>
                  <a:pt x="1715171" y="1456971"/>
                  <a:pt x="1718269" y="1477108"/>
                </a:cubicBezTo>
                <a:cubicBezTo>
                  <a:pt x="1721870" y="1500517"/>
                  <a:pt x="1724716" y="1524037"/>
                  <a:pt x="1728317" y="1547446"/>
                </a:cubicBezTo>
                <a:cubicBezTo>
                  <a:pt x="1731415" y="1567583"/>
                  <a:pt x="1726681" y="1591045"/>
                  <a:pt x="1738365" y="1607736"/>
                </a:cubicBezTo>
                <a:cubicBezTo>
                  <a:pt x="1752216" y="1627523"/>
                  <a:pt x="1798655" y="1647930"/>
                  <a:pt x="1798655" y="1647930"/>
                </a:cubicBezTo>
                <a:cubicBezTo>
                  <a:pt x="1802005" y="1678075"/>
                  <a:pt x="1803718" y="1708447"/>
                  <a:pt x="1808704" y="1738365"/>
                </a:cubicBezTo>
                <a:cubicBezTo>
                  <a:pt x="1810445" y="1748813"/>
                  <a:pt x="1808918" y="1764576"/>
                  <a:pt x="1818752" y="1768510"/>
                </a:cubicBezTo>
                <a:cubicBezTo>
                  <a:pt x="1846913" y="1779774"/>
                  <a:pt x="1878916" y="1776666"/>
                  <a:pt x="1909187" y="1778558"/>
                </a:cubicBezTo>
                <a:cubicBezTo>
                  <a:pt x="1986147" y="1783368"/>
                  <a:pt x="2063262" y="1785257"/>
                  <a:pt x="2140299" y="1788607"/>
                </a:cubicBezTo>
                <a:cubicBezTo>
                  <a:pt x="2264077" y="1799859"/>
                  <a:pt x="2301357" y="1810466"/>
                  <a:pt x="2441750" y="1778558"/>
                </a:cubicBezTo>
                <a:cubicBezTo>
                  <a:pt x="2455607" y="1775409"/>
                  <a:pt x="2460071" y="1756296"/>
                  <a:pt x="2471895" y="1748413"/>
                </a:cubicBezTo>
                <a:cubicBezTo>
                  <a:pt x="2480708" y="1742538"/>
                  <a:pt x="2491992" y="1741714"/>
                  <a:pt x="2502040" y="1738365"/>
                </a:cubicBezTo>
                <a:cubicBezTo>
                  <a:pt x="2505389" y="1728317"/>
                  <a:pt x="2509519" y="1718496"/>
                  <a:pt x="2512088" y="1708220"/>
                </a:cubicBezTo>
                <a:cubicBezTo>
                  <a:pt x="2519113" y="1680120"/>
                  <a:pt x="2527703" y="1624579"/>
                  <a:pt x="2532185" y="1597688"/>
                </a:cubicBezTo>
                <a:cubicBezTo>
                  <a:pt x="2528836" y="1530699"/>
                  <a:pt x="2530812" y="1463230"/>
                  <a:pt x="2522137" y="1396721"/>
                </a:cubicBezTo>
                <a:cubicBezTo>
                  <a:pt x="2520575" y="1384746"/>
                  <a:pt x="2506797" y="1377676"/>
                  <a:pt x="2502040" y="1366576"/>
                </a:cubicBezTo>
                <a:cubicBezTo>
                  <a:pt x="2496600" y="1353882"/>
                  <a:pt x="2496841" y="1339313"/>
                  <a:pt x="2491992" y="1326382"/>
                </a:cubicBezTo>
                <a:cubicBezTo>
                  <a:pt x="2475431" y="1282218"/>
                  <a:pt x="2472999" y="1293145"/>
                  <a:pt x="2451798" y="1256044"/>
                </a:cubicBezTo>
                <a:cubicBezTo>
                  <a:pt x="2416528" y="1194323"/>
                  <a:pt x="2450658" y="1234808"/>
                  <a:pt x="2401556" y="1185706"/>
                </a:cubicBezTo>
                <a:cubicBezTo>
                  <a:pt x="2398207" y="1175658"/>
                  <a:pt x="2396763" y="1164757"/>
                  <a:pt x="2391508" y="1155561"/>
                </a:cubicBezTo>
                <a:cubicBezTo>
                  <a:pt x="2379411" y="1134391"/>
                  <a:pt x="2350657" y="1101421"/>
                  <a:pt x="2331218" y="1085222"/>
                </a:cubicBezTo>
                <a:cubicBezTo>
                  <a:pt x="2321940" y="1077491"/>
                  <a:pt x="2311121" y="1071824"/>
                  <a:pt x="2301073" y="1065125"/>
                </a:cubicBezTo>
                <a:cubicBezTo>
                  <a:pt x="2247481" y="984738"/>
                  <a:pt x="2317821" y="1081872"/>
                  <a:pt x="2250831" y="1014884"/>
                </a:cubicBezTo>
                <a:cubicBezTo>
                  <a:pt x="2183838" y="947892"/>
                  <a:pt x="2280980" y="1018237"/>
                  <a:pt x="2200589" y="964642"/>
                </a:cubicBezTo>
                <a:cubicBezTo>
                  <a:pt x="2193890" y="954594"/>
                  <a:pt x="2189032" y="943036"/>
                  <a:pt x="2180493" y="934497"/>
                </a:cubicBezTo>
                <a:cubicBezTo>
                  <a:pt x="2171954" y="925957"/>
                  <a:pt x="2160175" y="921419"/>
                  <a:pt x="2150348" y="914400"/>
                </a:cubicBezTo>
                <a:cubicBezTo>
                  <a:pt x="2136720" y="904666"/>
                  <a:pt x="2123874" y="893859"/>
                  <a:pt x="2110154" y="884255"/>
                </a:cubicBezTo>
                <a:cubicBezTo>
                  <a:pt x="2090367" y="870404"/>
                  <a:pt x="2072778" y="851700"/>
                  <a:pt x="2049864" y="844062"/>
                </a:cubicBezTo>
                <a:cubicBezTo>
                  <a:pt x="2039816" y="840712"/>
                  <a:pt x="2029193" y="838750"/>
                  <a:pt x="2019719" y="834013"/>
                </a:cubicBezTo>
                <a:cubicBezTo>
                  <a:pt x="1982292" y="815299"/>
                  <a:pt x="1992769" y="811554"/>
                  <a:pt x="1959429" y="783771"/>
                </a:cubicBezTo>
                <a:cubicBezTo>
                  <a:pt x="1950152" y="776040"/>
                  <a:pt x="1939332" y="770374"/>
                  <a:pt x="1929284" y="763675"/>
                </a:cubicBezTo>
                <a:cubicBezTo>
                  <a:pt x="1922585" y="753627"/>
                  <a:pt x="1918617" y="741074"/>
                  <a:pt x="1909187" y="733530"/>
                </a:cubicBezTo>
                <a:cubicBezTo>
                  <a:pt x="1900916" y="726913"/>
                  <a:pt x="1881119" y="733867"/>
                  <a:pt x="1879042" y="723481"/>
                </a:cubicBezTo>
                <a:cubicBezTo>
                  <a:pt x="1860812" y="632334"/>
                  <a:pt x="1870599" y="639209"/>
                  <a:pt x="1919236" y="622998"/>
                </a:cubicBezTo>
                <a:cubicBezTo>
                  <a:pt x="2017269" y="557642"/>
                  <a:pt x="1864900" y="660027"/>
                  <a:pt x="1989574" y="572756"/>
                </a:cubicBezTo>
                <a:cubicBezTo>
                  <a:pt x="2009361" y="558905"/>
                  <a:pt x="2026950" y="540201"/>
                  <a:pt x="2049864" y="532563"/>
                </a:cubicBezTo>
                <a:lnTo>
                  <a:pt x="2080009" y="522514"/>
                </a:lnTo>
                <a:cubicBezTo>
                  <a:pt x="2101911" y="506088"/>
                  <a:pt x="2146204" y="475829"/>
                  <a:pt x="2160396" y="452176"/>
                </a:cubicBezTo>
                <a:cubicBezTo>
                  <a:pt x="2171295" y="434011"/>
                  <a:pt x="2175355" y="412437"/>
                  <a:pt x="2180493" y="391886"/>
                </a:cubicBezTo>
                <a:cubicBezTo>
                  <a:pt x="2193813" y="338603"/>
                  <a:pt x="2190733" y="355464"/>
                  <a:pt x="2200589" y="291402"/>
                </a:cubicBezTo>
                <a:cubicBezTo>
                  <a:pt x="2204190" y="267993"/>
                  <a:pt x="2205993" y="244288"/>
                  <a:pt x="2210638" y="221064"/>
                </a:cubicBezTo>
                <a:cubicBezTo>
                  <a:pt x="2212715" y="210678"/>
                  <a:pt x="2213196" y="198409"/>
                  <a:pt x="2220686" y="190919"/>
                </a:cubicBezTo>
                <a:cubicBezTo>
                  <a:pt x="2237765" y="173840"/>
                  <a:pt x="2280976" y="150725"/>
                  <a:pt x="2280976" y="150725"/>
                </a:cubicBezTo>
                <a:cubicBezTo>
                  <a:pt x="2287675" y="140677"/>
                  <a:pt x="2291643" y="128124"/>
                  <a:pt x="2301073" y="120580"/>
                </a:cubicBezTo>
                <a:cubicBezTo>
                  <a:pt x="2309344" y="113963"/>
                  <a:pt x="2323728" y="118022"/>
                  <a:pt x="2331218" y="110532"/>
                </a:cubicBezTo>
                <a:cubicBezTo>
                  <a:pt x="2338708" y="103042"/>
                  <a:pt x="2334485" y="88524"/>
                  <a:pt x="2341266" y="80387"/>
                </a:cubicBezTo>
                <a:cubicBezTo>
                  <a:pt x="2351987" y="67521"/>
                  <a:pt x="2368744" y="61141"/>
                  <a:pt x="2381460" y="50242"/>
                </a:cubicBezTo>
                <a:cubicBezTo>
                  <a:pt x="2438493" y="1357"/>
                  <a:pt x="2381717" y="35041"/>
                  <a:pt x="2451798" y="0"/>
                </a:cubicBezTo>
                <a:cubicBezTo>
                  <a:pt x="2505389" y="3349"/>
                  <a:pt x="2559118" y="4957"/>
                  <a:pt x="2612572" y="10048"/>
                </a:cubicBezTo>
                <a:cubicBezTo>
                  <a:pt x="2632788" y="11973"/>
                  <a:pt x="2671673" y="21023"/>
                  <a:pt x="2692959" y="30145"/>
                </a:cubicBezTo>
                <a:cubicBezTo>
                  <a:pt x="2706727" y="36046"/>
                  <a:pt x="2719384" y="44341"/>
                  <a:pt x="2733152" y="50242"/>
                </a:cubicBezTo>
                <a:cubicBezTo>
                  <a:pt x="2795416" y="76927"/>
                  <a:pt x="2728497" y="38724"/>
                  <a:pt x="2803490" y="80387"/>
                </a:cubicBezTo>
                <a:cubicBezTo>
                  <a:pt x="2820563" y="89872"/>
                  <a:pt x="2835952" y="102450"/>
                  <a:pt x="2853732" y="110532"/>
                </a:cubicBezTo>
                <a:cubicBezTo>
                  <a:pt x="2911563" y="136819"/>
                  <a:pt x="2904329" y="117527"/>
                  <a:pt x="2944167" y="150725"/>
                </a:cubicBezTo>
                <a:cubicBezTo>
                  <a:pt x="2955084" y="159822"/>
                  <a:pt x="2964264" y="170822"/>
                  <a:pt x="2974312" y="180870"/>
                </a:cubicBezTo>
                <a:cubicBezTo>
                  <a:pt x="2970963" y="334945"/>
                  <a:pt x="2970549" y="489112"/>
                  <a:pt x="2964264" y="643095"/>
                </a:cubicBezTo>
                <a:cubicBezTo>
                  <a:pt x="2963832" y="653678"/>
                  <a:pt x="2956785" y="662964"/>
                  <a:pt x="2954216" y="673240"/>
                </a:cubicBezTo>
                <a:cubicBezTo>
                  <a:pt x="2950074" y="689809"/>
                  <a:pt x="2948007" y="706840"/>
                  <a:pt x="2944167" y="723481"/>
                </a:cubicBezTo>
                <a:cubicBezTo>
                  <a:pt x="2937956" y="750394"/>
                  <a:pt x="2929488" y="776784"/>
                  <a:pt x="2924071" y="803868"/>
                </a:cubicBezTo>
                <a:cubicBezTo>
                  <a:pt x="2911313" y="867652"/>
                  <a:pt x="2918164" y="837541"/>
                  <a:pt x="2903974" y="894303"/>
                </a:cubicBezTo>
                <a:cubicBezTo>
                  <a:pt x="2907323" y="1135464"/>
                  <a:pt x="2904753" y="1376779"/>
                  <a:pt x="2914022" y="1617785"/>
                </a:cubicBezTo>
                <a:cubicBezTo>
                  <a:pt x="2914836" y="1638953"/>
                  <a:pt x="2922368" y="1660449"/>
                  <a:pt x="2934119" y="1678075"/>
                </a:cubicBezTo>
                <a:lnTo>
                  <a:pt x="2954216" y="1708220"/>
                </a:lnTo>
                <a:cubicBezTo>
                  <a:pt x="2957565" y="1718268"/>
                  <a:pt x="2959527" y="1728891"/>
                  <a:pt x="2964264" y="1738365"/>
                </a:cubicBezTo>
                <a:cubicBezTo>
                  <a:pt x="2969665" y="1749167"/>
                  <a:pt x="2975822" y="1759971"/>
                  <a:pt x="2984361" y="1768510"/>
                </a:cubicBezTo>
                <a:cubicBezTo>
                  <a:pt x="3053306" y="1837455"/>
                  <a:pt x="3275938" y="1798289"/>
                  <a:pt x="3285811" y="1798655"/>
                </a:cubicBezTo>
                <a:cubicBezTo>
                  <a:pt x="3305111" y="1805088"/>
                  <a:pt x="3335509" y="1808366"/>
                  <a:pt x="3336053" y="1838848"/>
                </a:cubicBezTo>
                <a:cubicBezTo>
                  <a:pt x="3339223" y="2016372"/>
                  <a:pt x="3331639" y="2193948"/>
                  <a:pt x="3326005" y="2371411"/>
                </a:cubicBezTo>
                <a:cubicBezTo>
                  <a:pt x="3324904" y="2406090"/>
                  <a:pt x="3317155" y="2480896"/>
                  <a:pt x="3305908" y="2522136"/>
                </a:cubicBezTo>
                <a:cubicBezTo>
                  <a:pt x="3267663" y="2662368"/>
                  <a:pt x="3300243" y="2510265"/>
                  <a:pt x="3275763" y="2632668"/>
                </a:cubicBezTo>
                <a:cubicBezTo>
                  <a:pt x="3279112" y="2940818"/>
                  <a:pt x="3276185" y="3249099"/>
                  <a:pt x="3285811" y="3557117"/>
                </a:cubicBezTo>
                <a:cubicBezTo>
                  <a:pt x="3286279" y="3572089"/>
                  <a:pt x="3301171" y="3583100"/>
                  <a:pt x="3305908" y="3597310"/>
                </a:cubicBezTo>
                <a:cubicBezTo>
                  <a:pt x="3311309" y="3613513"/>
                  <a:pt x="3313541" y="3630645"/>
                  <a:pt x="3315956" y="3647552"/>
                </a:cubicBezTo>
                <a:cubicBezTo>
                  <a:pt x="3320245" y="3677578"/>
                  <a:pt x="3316871" y="3709064"/>
                  <a:pt x="3326005" y="3737987"/>
                </a:cubicBezTo>
                <a:cubicBezTo>
                  <a:pt x="3329306" y="3748439"/>
                  <a:pt x="3372355" y="3839828"/>
                  <a:pt x="3396343" y="3868615"/>
                </a:cubicBezTo>
                <a:cubicBezTo>
                  <a:pt x="3405440" y="3879532"/>
                  <a:pt x="3418228" y="3887197"/>
                  <a:pt x="3426488" y="3898761"/>
                </a:cubicBezTo>
                <a:cubicBezTo>
                  <a:pt x="3435194" y="3910950"/>
                  <a:pt x="3435993" y="3928362"/>
                  <a:pt x="3446585" y="3938954"/>
                </a:cubicBezTo>
                <a:cubicBezTo>
                  <a:pt x="3486463" y="3978831"/>
                  <a:pt x="3501685" y="3977849"/>
                  <a:pt x="3547069" y="3989196"/>
                </a:cubicBezTo>
                <a:cubicBezTo>
                  <a:pt x="3571681" y="4005603"/>
                  <a:pt x="3584966" y="4019341"/>
                  <a:pt x="3617407" y="4019341"/>
                </a:cubicBezTo>
                <a:cubicBezTo>
                  <a:pt x="3627999" y="4019341"/>
                  <a:pt x="3637504" y="4012642"/>
                  <a:pt x="3647552" y="4009292"/>
                </a:cubicBezTo>
                <a:cubicBezTo>
                  <a:pt x="3664299" y="4015991"/>
                  <a:pt x="3682786" y="4019384"/>
                  <a:pt x="3697794" y="4029389"/>
                </a:cubicBezTo>
                <a:cubicBezTo>
                  <a:pt x="3713559" y="4039899"/>
                  <a:pt x="3723601" y="4057251"/>
                  <a:pt x="3737987" y="4069582"/>
                </a:cubicBezTo>
                <a:cubicBezTo>
                  <a:pt x="3747156" y="4077441"/>
                  <a:pt x="3758963" y="4081820"/>
                  <a:pt x="3768132" y="4089679"/>
                </a:cubicBezTo>
                <a:cubicBezTo>
                  <a:pt x="3828819" y="4141697"/>
                  <a:pt x="3783082" y="4121458"/>
                  <a:pt x="3838471" y="4139921"/>
                </a:cubicBezTo>
                <a:cubicBezTo>
                  <a:pt x="3845170" y="4149969"/>
                  <a:pt x="3853662" y="4159030"/>
                  <a:pt x="3858567" y="4170066"/>
                </a:cubicBezTo>
                <a:cubicBezTo>
                  <a:pt x="3867170" y="4189424"/>
                  <a:pt x="3866913" y="4212730"/>
                  <a:pt x="3878664" y="4230356"/>
                </a:cubicBezTo>
                <a:lnTo>
                  <a:pt x="3898761" y="4260501"/>
                </a:lnTo>
                <a:cubicBezTo>
                  <a:pt x="3902110" y="4270549"/>
                  <a:pt x="3908809" y="4280054"/>
                  <a:pt x="3908809" y="4290646"/>
                </a:cubicBezTo>
                <a:cubicBezTo>
                  <a:pt x="3908809" y="4314330"/>
                  <a:pt x="3909353" y="4339801"/>
                  <a:pt x="3898761" y="4360985"/>
                </a:cubicBezTo>
                <a:cubicBezTo>
                  <a:pt x="3894024" y="4370459"/>
                  <a:pt x="3879187" y="4370372"/>
                  <a:pt x="3868616" y="4371033"/>
                </a:cubicBezTo>
                <a:cubicBezTo>
                  <a:pt x="3825158" y="4373749"/>
                  <a:pt x="3781530" y="4371033"/>
                  <a:pt x="3737987" y="4371033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1" name="Picture 2" descr="Картинка 15 из 6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4F2"/>
              </a:clrFrom>
              <a:clrTo>
                <a:srgbClr val="EEF4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1357313"/>
            <a:ext cx="3859213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714750" y="928688"/>
            <a:ext cx="5143500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	В России первый паровоз был  изобретен  мастерами Черепановыми (отцом и сыном Ефимом и Мироном).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 eaLnBrk="0" hangingPunct="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	Это были маленькие и неуклюжие паровозики на четырех колесах и с трубой, длинной, как шея жирафа. </a:t>
            </a:r>
          </a:p>
          <a:p>
            <a:pPr algn="just" eaLnBrk="0" hangingPunct="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	Но ходили они по рельсам </a:t>
            </a:r>
          </a:p>
          <a:p>
            <a:pPr algn="just" eaLnBrk="0" hangingPunct="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очень проворно и могли тащить за </a:t>
            </a:r>
          </a:p>
          <a:p>
            <a:pPr algn="just" eaLnBrk="0" hangingPunct="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собой груз тяжелее 3 тонн.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" name="Picture 6" descr="Картинка 47 из 19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25" y="2571750"/>
            <a:ext cx="3384550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74 из 1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928688"/>
            <a:ext cx="8715375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	Железная дорога была построена в Нижнем Тагиле. Рельсы были проложены всего на 800 метров. Она была первой железной дорогой у нас в стране.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 eaLnBrk="0" hangingPunct="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	Со временем стали строить железнодорожные пути по всей стране. Изменялись локомотивы и вагоны, усовершенствовались их механизмы.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7416" name="Picture 8" descr="Картинка 33 из 4073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1781175"/>
            <a:ext cx="8077200" cy="481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156 из 3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572000"/>
            <a:ext cx="14081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6" name="Выноска-облако 5"/>
          <p:cNvSpPr/>
          <p:nvPr/>
        </p:nvSpPr>
        <p:spPr>
          <a:xfrm>
            <a:off x="214282" y="642918"/>
            <a:ext cx="7858180" cy="1214446"/>
          </a:xfrm>
          <a:prstGeom prst="cloudCallout">
            <a:avLst>
              <a:gd name="adj1" fmla="val -33407"/>
              <a:gd name="adj2" fmla="val 29459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паровые тихоходы забирались пешеходы.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могли они в пути на ходу легко сойти.</a:t>
            </a:r>
          </a:p>
        </p:txBody>
      </p:sp>
      <p:pic>
        <p:nvPicPr>
          <p:cNvPr id="71682" name="Picture 2" descr="Картинка 116 из 38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88" y="2928938"/>
            <a:ext cx="5565775" cy="3414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143509" cy="385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521488"/>
            <a:ext cx="5000628" cy="333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B3D914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57232"/>
            <a:ext cx="2122851" cy="211758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9" name="Picture 5" descr="B1DF699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928670"/>
            <a:ext cx="1738830" cy="48937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30" name="Picture 6" descr="B1DF699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44" y="928670"/>
            <a:ext cx="1785950" cy="50263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31" name="Picture 7" descr="B1DF699D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0694" y="928670"/>
            <a:ext cx="1728779" cy="48654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32" name="Picture 8" descr="B1DF699D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15206" y="928670"/>
            <a:ext cx="1777842" cy="50035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34" name="Picture 10" descr="586D89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00233" y="2071678"/>
            <a:ext cx="1071570" cy="62279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35" name="Picture 11" descr="484A555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857884" y="2143116"/>
            <a:ext cx="1285884" cy="52387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36" name="Picture 12" descr="5761958E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00628" y="2143116"/>
            <a:ext cx="857256" cy="52271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37" name="Picture 13" descr="8E186FE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071802" y="2071678"/>
            <a:ext cx="928694" cy="60401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38" name="Picture 14" descr="A7D3C6A8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000496" y="2071678"/>
            <a:ext cx="1000132" cy="58104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40" name="Picture 16" descr="9D7552A3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072330" y="2071678"/>
            <a:ext cx="971577" cy="571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41" name="Picture 17" descr="58F0C6BD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1024" y="2071678"/>
            <a:ext cx="1142976" cy="60009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107156"/>
            <a:ext cx="4752940" cy="35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1973" y="3839768"/>
            <a:ext cx="3738589" cy="280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786190"/>
            <a:ext cx="2357454" cy="285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0712"/>
            <a:ext cx="3857652" cy="289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321818"/>
            <a:ext cx="4124356" cy="309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357562"/>
            <a:ext cx="4309254" cy="285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35501" y="189829"/>
            <a:ext cx="4122779" cy="273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2852"/>
            <a:ext cx="4643438" cy="348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750472"/>
            <a:ext cx="5357850" cy="294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22" y="285728"/>
            <a:ext cx="419102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285728"/>
            <a:ext cx="4376080" cy="31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Картинка 8 из 439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714752"/>
            <a:ext cx="3714776" cy="280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Картинка 103 из 1168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51074" y="3548994"/>
            <a:ext cx="4021454" cy="311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0"/>
            <a:ext cx="9286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/>
              <a:t>1</a:t>
            </a:r>
            <a:r>
              <a:rPr lang="ru-RU" sz="6600" dirty="0" smtClean="0"/>
              <a:t> </a:t>
            </a:r>
            <a:endParaRPr lang="ru-RU" sz="6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143900" y="1"/>
            <a:ext cx="6429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/>
              <a:t>2</a:t>
            </a:r>
            <a:r>
              <a:rPr lang="ru-RU" sz="8000" b="1" dirty="0" smtClean="0"/>
              <a:t> </a:t>
            </a:r>
            <a:endParaRPr lang="ru-RU" sz="8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71802" y="3643314"/>
            <a:ext cx="7143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chemeClr val="bg2"/>
                </a:solidFill>
              </a:rPr>
              <a:t>3</a:t>
            </a:r>
            <a:endParaRPr lang="ru-RU" sz="8800" b="1" dirty="0">
              <a:solidFill>
                <a:schemeClr val="bg2"/>
              </a:solidFill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7858148" y="3429000"/>
            <a:ext cx="64294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ru-RU" sz="8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57166"/>
            <a:ext cx="375049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357158" y="214290"/>
            <a:ext cx="92869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chemeClr val="bg2"/>
                </a:solidFill>
              </a:rPr>
              <a:t>1</a:t>
            </a:r>
            <a:endParaRPr lang="ru-RU" sz="88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65303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3395" y="3714753"/>
            <a:ext cx="4780605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8"/>
            <a:ext cx="422838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1" y="714356"/>
            <a:ext cx="3936990" cy="221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4892321" cy="651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5214941" y="1049144"/>
            <a:ext cx="3929058" cy="545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47625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000108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7620" y="3400452"/>
            <a:ext cx="4610064" cy="345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018" y="3190860"/>
            <a:ext cx="3309974" cy="330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001156" cy="4525963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Зачем люди создают поезда?</a:t>
            </a:r>
          </a:p>
          <a:p>
            <a:r>
              <a:rPr lang="ru-RU" sz="4800" b="1" dirty="0" smtClean="0"/>
              <a:t>Какие бывают поезда?</a:t>
            </a:r>
          </a:p>
          <a:p>
            <a:r>
              <a:rPr lang="ru-RU" sz="4800" b="1" dirty="0" smtClean="0"/>
              <a:t>Как устроена железная дорога?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Использованные ресурсы: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ru-RU" dirty="0" smtClean="0">
                <a:hlinkClick r:id="rId2"/>
              </a:rPr>
              <a:t>:</a:t>
            </a:r>
            <a:r>
              <a:rPr lang="en-US" dirty="0" smtClean="0">
                <a:hlinkClick r:id="rId2"/>
              </a:rPr>
              <a:t>//viki.rdf.ru/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111111"/>
                </a:solidFill>
              </a:rPr>
              <a:t>kotrish@yandex.ru</a:t>
            </a:r>
            <a:endParaRPr lang="ru-RU" dirty="0" smtClean="0"/>
          </a:p>
          <a:p>
            <a:pPr>
              <a:buNone/>
            </a:pPr>
            <a:endParaRPr lang="ru-RU" dirty="0" smtClean="0">
              <a:hlinkClick r:id="rId2"/>
            </a:endParaRPr>
          </a:p>
          <a:p>
            <a:pPr>
              <a:buNone/>
            </a:pPr>
            <a:r>
              <a:rPr lang="en-US" dirty="0" smtClean="0"/>
              <a:t>http://images.yandex.ru/#!/yandsearch?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b="1" dirty="0" smtClean="0"/>
              <a:t>Научиться объяснять …</a:t>
            </a:r>
          </a:p>
          <a:p>
            <a:pPr>
              <a:buNone/>
            </a:pPr>
            <a:r>
              <a:rPr lang="ru-RU" sz="6600" b="1" dirty="0" smtClean="0"/>
              <a:t>Научиться различать …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sz="half" idx="1"/>
          </p:nvPr>
        </p:nvSpPr>
        <p:spPr>
          <a:xfrm>
            <a:off x="1357290" y="1"/>
            <a:ext cx="7286648" cy="1571612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</a:pPr>
            <a:r>
              <a:rPr lang="ru-RU" dirty="0" smtClean="0"/>
              <a:t>                </a:t>
            </a:r>
          </a:p>
          <a:p>
            <a:pPr>
              <a:buNone/>
            </a:pPr>
            <a:r>
              <a:rPr lang="ru-RU" sz="8000" b="1" dirty="0" smtClean="0"/>
              <a:t>Поезд метро</a:t>
            </a:r>
            <a:endParaRPr lang="ru-RU" sz="8000" dirty="0" smtClean="0"/>
          </a:p>
          <a:p>
            <a:endParaRPr lang="ru-RU" dirty="0" smtClean="0"/>
          </a:p>
        </p:txBody>
      </p:sp>
      <p:pic>
        <p:nvPicPr>
          <p:cNvPr id="31746" name="Picture 2" descr="C:\Documents and Settings\Admin\Рабочий стол\поезда\%d1%ee%f1%f2%e0%e2%20%e8%e7%20%e2%e0%e3%ee%ed%ee%e2%20%f2%e8%ef%e0%2081-718-7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71538" y="1714488"/>
            <a:ext cx="7096176" cy="4656864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1" y="285728"/>
            <a:ext cx="4143404" cy="310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500438"/>
            <a:ext cx="4214842" cy="316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5492" y="2500306"/>
            <a:ext cx="414680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 descr="6267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412875"/>
            <a:ext cx="4679950" cy="3509963"/>
          </a:xfrm>
          <a:noFill/>
          <a:ln/>
        </p:spPr>
      </p:pic>
      <p:pic>
        <p:nvPicPr>
          <p:cNvPr id="51206" name="Picture 6" descr="198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3357563"/>
            <a:ext cx="4211637" cy="3157537"/>
          </a:xfrm>
          <a:prstGeom prst="rect">
            <a:avLst/>
          </a:prstGeom>
          <a:noFill/>
        </p:spPr>
      </p:pic>
      <p:sp>
        <p:nvSpPr>
          <p:cNvPr id="51207" name="WordArt 7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5040313" cy="6477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785918" y="0"/>
            <a:ext cx="73580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Электричка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электричка и электровоз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1357298"/>
            <a:ext cx="7398277" cy="5204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Поезд дальнего следования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Товарный поезд</a:t>
            </a:r>
            <a:endParaRPr lang="ru-RU" sz="6600" b="1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111976"/>
            <a:ext cx="6786609" cy="546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226</Words>
  <Application>Microsoft Office PowerPoint</Application>
  <PresentationFormat>Экран (4:3)</PresentationFormat>
  <Paragraphs>71</Paragraphs>
  <Slides>34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ТЕМА: Зачем нужны поезда?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Товарный поезд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ТУННЕЛЬ – сооружение в виде сквозного коридора, прохода под землёй или в горах. </vt:lpstr>
      <vt:lpstr>Слайд 18</vt:lpstr>
      <vt:lpstr>Железнодорожный переезд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Tata</cp:lastModifiedBy>
  <cp:revision>60</cp:revision>
  <dcterms:created xsi:type="dcterms:W3CDTF">2012-04-17T10:43:39Z</dcterms:created>
  <dcterms:modified xsi:type="dcterms:W3CDTF">2014-08-10T12:07:52Z</dcterms:modified>
</cp:coreProperties>
</file>