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9" r:id="rId3"/>
    <p:sldId id="261" r:id="rId4"/>
    <p:sldId id="287" r:id="rId5"/>
    <p:sldId id="288" r:id="rId6"/>
    <p:sldId id="265" r:id="rId7"/>
    <p:sldId id="267" r:id="rId8"/>
    <p:sldId id="268" r:id="rId9"/>
    <p:sldId id="269" r:id="rId10"/>
    <p:sldId id="271" r:id="rId11"/>
    <p:sldId id="272" r:id="rId12"/>
    <p:sldId id="273" r:id="rId13"/>
    <p:sldId id="275" r:id="rId14"/>
    <p:sldId id="276" r:id="rId15"/>
    <p:sldId id="277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D9147-206A-4E90-AA90-5B7A6E2D5763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1AB6F-A60B-4CBA-9198-C07208786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1AB6F-A60B-4CBA-9198-C072087867A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8CE01-02B0-453A-9C1E-E21D8540C3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FFEA7-83BC-4C23-8DCD-7727DFECC8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95673-098D-45CA-BBFD-30631B0170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A2B8E-7485-4434-A98D-243F925589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B6D1B-36C3-48DE-9D79-C18CF99A76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0C671-E41A-461E-9F23-5D851F17A4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16F87-B71E-4910-9C04-1936956E4B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1D606-209E-41CF-B059-61C9F019FC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D1000-B904-4DD1-9168-38EAFC9027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D54D2-9168-42CF-A527-E7EC209DE4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5B734-2BFE-4E41-B75F-1FF7C74B2A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A3CCD4-4D2E-43C8-9604-3CE4C0F135A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7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652964"/>
            <a:ext cx="6227763" cy="2205037"/>
          </a:xfrm>
          <a:prstGeom prst="rect">
            <a:avLst/>
          </a:prstGeom>
          <a:noFill/>
        </p:spPr>
      </p:pic>
      <p:pic>
        <p:nvPicPr>
          <p:cNvPr id="2053" name="Picture 5" descr="7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797426"/>
            <a:ext cx="5435600" cy="2060575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25558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</a:t>
            </a:r>
          </a:p>
          <a:p>
            <a:pPr>
              <a:buNone/>
            </a:pPr>
            <a:r>
              <a:rPr lang="ru-RU" dirty="0" smtClean="0"/>
              <a:t>         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24441" y="2285992"/>
            <a:ext cx="91541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Интегрированный урок  </a:t>
            </a:r>
          </a:p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 класс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323635" y="2967335"/>
            <a:ext cx="868184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noFill/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ru-RU" sz="5400" b="1" cap="none" spc="0" dirty="0" smtClean="0">
                <a:ln w="11430">
                  <a:noFill/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«Встреча весны»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857620" y="690214"/>
            <a:ext cx="478634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Валявина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Елена Петровна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учитель технологи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</a:p>
          <a:p>
            <a:pPr algn="r" eaLnBrk="0" hangingPunct="0"/>
            <a:r>
              <a:rPr lang="ru-RU" sz="1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Мохнаткина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Светлана Валерьевна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учитель музыки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МБОУ  СОШ № 2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г.Тарко-Сале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Снимаем с шаблона, под верхний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сгиб пропускаем нить и завязываем.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мастер-класс, шаг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071678"/>
            <a:ext cx="2579952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Documents and Settings\Admin\Рабочий стол\iтело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0852" y="2643182"/>
            <a:ext cx="4100688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голова 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714620"/>
            <a:ext cx="5286412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285729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Отступаем немного вниз от узла и     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обвязываем ниткой.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Снять моток с короткого  шаблона,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на небольшом расстоянии от краёв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мотка обвить и завязать концы   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пряжей.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5" name="Picture 2" descr="http://www.moluch.ru/conf/ped/archive/19/920/images/3ba489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928934"/>
            <a:ext cx="6172200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Разрезать пряжу по краям мотка.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Picture 2" descr="http://technology-kaa.ucoz.ru/_si/0/s699524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428868"/>
            <a:ext cx="5486400" cy="31575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Расправить моток с головой и продеть изготовленные руки.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2" descr="http://www.moluch.ru/conf/ped/archive/19/920/images/m131902d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928802"/>
            <a:ext cx="5143536" cy="4572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Ручки придвинуть к голове и плотно перевязать пряжей в области пояса.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2" descr="http://www.moluch.ru/conf/ped/archive/19/920/images/m4685397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000240"/>
            <a:ext cx="4643470" cy="4357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Нижний край мотка (тела куклы ) разрезать и расправить.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13" name="Picture 2" descr="http://www.moluch.ru/conf/ped/archive/19/920/images/1b989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000240"/>
            <a:ext cx="5357850" cy="4429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второй куклы, белого цвета, делим юбочку на две равные части и формируем ножки.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214554"/>
            <a:ext cx="4643469" cy="40832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09" y="357166"/>
            <a:ext cx="237745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571612"/>
            <a:ext cx="1790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714620"/>
            <a:ext cx="217933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271462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5000636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4000504"/>
            <a:ext cx="208285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28572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00759" y="4786322"/>
            <a:ext cx="209551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s41.radikal.ru/i093/0809/c0/71e8597826a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5" y="332655"/>
            <a:ext cx="7086042" cy="588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107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Жучик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ключик, паучок,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Прилети к  нам  куличок.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Виту –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виту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виту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– лай!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Принеси весну в наш край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93270" y="357166"/>
            <a:ext cx="33574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Закличка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Выйди, выйди,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Иваньку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Заспивай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нам веснянку.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Зимували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не спивали.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Весну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дожидали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63583" y="285728"/>
            <a:ext cx="34168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Веснянка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19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П.И. Чайковский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Концерт  №1 для фортепиано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с оркестром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часть.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68960"/>
            <a:ext cx="4600905" cy="34506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665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Мартиничка</a:t>
            </a:r>
            <a:endParaRPr lang="ru-RU" sz="5400" dirty="0"/>
          </a:p>
        </p:txBody>
      </p:sp>
      <p:pic>
        <p:nvPicPr>
          <p:cNvPr id="4" name="Picture 9" descr="Весенний славянский оберег из красных и белых ниток широко распространен по всему славянскому Миру. У нас теперь его как-то редко увидишь. А в Молдавии, Венгрии, Румынии, Болгарии, и по сей день, весна не весна без Марцишора (Мартишор, Мартинсы).Но куклы многим хорошо знакомы.Их помнят наши бабушки, раньше они являлись неизменным атрибутом обряда «закликания» весны, в которых в основном участвовала молодежь и дети.&#10;Полно, беленький снежочек,&#10;На талой земле лежать!&#10;Время, беленький снежочек,&#10;Время таять-пропадать,&#10;Во долинушку стекать&#10;И сыру землю питать!&#10;. Фото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14488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14876" y="1785926"/>
            <a:ext cx="4286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Мартиничка</a:t>
            </a:r>
            <a:r>
              <a:rPr lang="ru-RU" sz="2400" dirty="0" smtClean="0"/>
              <a:t> - это кукла, сплетенная из цветных ниток , которую крепят на одежду, развешивают на деревьях, используют в открытках, на подарках, вплетают в косы.</a:t>
            </a:r>
          </a:p>
          <a:p>
            <a:r>
              <a:rPr lang="ru-RU" sz="2400" dirty="0" smtClean="0"/>
              <a:t> Куколок – </a:t>
            </a:r>
            <a:r>
              <a:rPr lang="ru-RU" sz="2400" dirty="0" err="1" smtClean="0"/>
              <a:t>мартиничек</a:t>
            </a:r>
            <a:endParaRPr lang="ru-RU" sz="2400" dirty="0" smtClean="0"/>
          </a:p>
          <a:p>
            <a:r>
              <a:rPr lang="ru-RU" sz="2400" dirty="0" smtClean="0"/>
              <a:t> дарят с пожеланиями здоровья, долголетия.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5319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Инструктаж по технике 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00633"/>
          </a:xfrm>
        </p:spPr>
        <p:txBody>
          <a:bodyPr/>
          <a:lstStyle/>
          <a:p>
            <a:r>
              <a:rPr lang="ru-RU" dirty="0" smtClean="0"/>
              <a:t>           С ножницами не шути,</a:t>
            </a:r>
            <a:br>
              <a:rPr lang="ru-RU" dirty="0" smtClean="0"/>
            </a:br>
            <a:r>
              <a:rPr lang="ru-RU" dirty="0" smtClean="0"/>
              <a:t>           Зря в руках их не крути</a:t>
            </a:r>
          </a:p>
          <a:p>
            <a:r>
              <a:rPr lang="ru-RU" dirty="0" smtClean="0"/>
              <a:t>           И, держа за острый край,</a:t>
            </a:r>
            <a:br>
              <a:rPr lang="ru-RU" dirty="0" smtClean="0"/>
            </a:br>
            <a:r>
              <a:rPr lang="ru-RU" dirty="0" smtClean="0"/>
              <a:t>Другу их передавай.</a:t>
            </a:r>
            <a:br>
              <a:rPr lang="ru-RU" dirty="0" smtClean="0"/>
            </a:br>
            <a:r>
              <a:rPr lang="ru-RU" dirty="0" smtClean="0"/>
              <a:t>Лишь окончена работа –</a:t>
            </a:r>
            <a:br>
              <a:rPr lang="ru-RU" dirty="0" smtClean="0"/>
            </a:br>
            <a:r>
              <a:rPr lang="ru-RU" dirty="0" smtClean="0"/>
              <a:t>Ножницам нужна забота:</a:t>
            </a:r>
            <a:br>
              <a:rPr lang="ru-RU" dirty="0" smtClean="0"/>
            </a:br>
            <a:r>
              <a:rPr lang="ru-RU" dirty="0" smtClean="0"/>
              <a:t>Не забудь ты их закрыть,</a:t>
            </a:r>
            <a:br>
              <a:rPr lang="ru-RU" dirty="0" smtClean="0"/>
            </a:br>
            <a:r>
              <a:rPr lang="ru-RU" dirty="0" smtClean="0"/>
              <a:t>И на место положить.</a:t>
            </a:r>
          </a:p>
          <a:p>
            <a:pPr>
              <a:buNone/>
            </a:pPr>
            <a:endParaRPr lang="ru-RU" dirty="0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 rot="2197989">
            <a:off x="5906756" y="3934979"/>
            <a:ext cx="1516768" cy="905368"/>
            <a:chOff x="369" y="2545"/>
            <a:chExt cx="1479" cy="869"/>
          </a:xfrm>
        </p:grpSpPr>
        <p:sp>
          <p:nvSpPr>
            <p:cNvPr id="5" name="Freeform 18"/>
            <p:cNvSpPr>
              <a:spLocks/>
            </p:cNvSpPr>
            <p:nvPr/>
          </p:nvSpPr>
          <p:spPr bwMode="auto">
            <a:xfrm>
              <a:off x="369" y="2752"/>
              <a:ext cx="447" cy="590"/>
            </a:xfrm>
            <a:custGeom>
              <a:avLst/>
              <a:gdLst>
                <a:gd name="T0" fmla="*/ 29 w 447"/>
                <a:gd name="T1" fmla="*/ 503 h 590"/>
                <a:gd name="T2" fmla="*/ 23 w 447"/>
                <a:gd name="T3" fmla="*/ 491 h 590"/>
                <a:gd name="T4" fmla="*/ 17 w 447"/>
                <a:gd name="T5" fmla="*/ 475 h 590"/>
                <a:gd name="T6" fmla="*/ 10 w 447"/>
                <a:gd name="T7" fmla="*/ 455 h 590"/>
                <a:gd name="T8" fmla="*/ 4 w 447"/>
                <a:gd name="T9" fmla="*/ 429 h 590"/>
                <a:gd name="T10" fmla="*/ 3 w 447"/>
                <a:gd name="T11" fmla="*/ 410 h 590"/>
                <a:gd name="T12" fmla="*/ 0 w 447"/>
                <a:gd name="T13" fmla="*/ 393 h 590"/>
                <a:gd name="T14" fmla="*/ 0 w 447"/>
                <a:gd name="T15" fmla="*/ 378 h 590"/>
                <a:gd name="T16" fmla="*/ 0 w 447"/>
                <a:gd name="T17" fmla="*/ 359 h 590"/>
                <a:gd name="T18" fmla="*/ 3 w 447"/>
                <a:gd name="T19" fmla="*/ 341 h 590"/>
                <a:gd name="T20" fmla="*/ 6 w 447"/>
                <a:gd name="T21" fmla="*/ 322 h 590"/>
                <a:gd name="T22" fmla="*/ 12 w 447"/>
                <a:gd name="T23" fmla="*/ 302 h 590"/>
                <a:gd name="T24" fmla="*/ 17 w 447"/>
                <a:gd name="T25" fmla="*/ 281 h 590"/>
                <a:gd name="T26" fmla="*/ 26 w 447"/>
                <a:gd name="T27" fmla="*/ 260 h 590"/>
                <a:gd name="T28" fmla="*/ 35 w 447"/>
                <a:gd name="T29" fmla="*/ 239 h 590"/>
                <a:gd name="T30" fmla="*/ 48 w 447"/>
                <a:gd name="T31" fmla="*/ 219 h 590"/>
                <a:gd name="T32" fmla="*/ 61 w 447"/>
                <a:gd name="T33" fmla="*/ 196 h 590"/>
                <a:gd name="T34" fmla="*/ 74 w 447"/>
                <a:gd name="T35" fmla="*/ 176 h 590"/>
                <a:gd name="T36" fmla="*/ 88 w 447"/>
                <a:gd name="T37" fmla="*/ 155 h 590"/>
                <a:gd name="T38" fmla="*/ 103 w 447"/>
                <a:gd name="T39" fmla="*/ 138 h 590"/>
                <a:gd name="T40" fmla="*/ 116 w 447"/>
                <a:gd name="T41" fmla="*/ 124 h 590"/>
                <a:gd name="T42" fmla="*/ 129 w 447"/>
                <a:gd name="T43" fmla="*/ 108 h 590"/>
                <a:gd name="T44" fmla="*/ 142 w 447"/>
                <a:gd name="T45" fmla="*/ 92 h 590"/>
                <a:gd name="T46" fmla="*/ 156 w 447"/>
                <a:gd name="T47" fmla="*/ 80 h 590"/>
                <a:gd name="T48" fmla="*/ 181 w 447"/>
                <a:gd name="T49" fmla="*/ 57 h 590"/>
                <a:gd name="T50" fmla="*/ 204 w 447"/>
                <a:gd name="T51" fmla="*/ 38 h 590"/>
                <a:gd name="T52" fmla="*/ 224 w 447"/>
                <a:gd name="T53" fmla="*/ 22 h 590"/>
                <a:gd name="T54" fmla="*/ 242 w 447"/>
                <a:gd name="T55" fmla="*/ 12 h 590"/>
                <a:gd name="T56" fmla="*/ 260 w 447"/>
                <a:gd name="T57" fmla="*/ 0 h 590"/>
                <a:gd name="T58" fmla="*/ 446 w 447"/>
                <a:gd name="T59" fmla="*/ 63 h 590"/>
                <a:gd name="T60" fmla="*/ 430 w 447"/>
                <a:gd name="T61" fmla="*/ 79 h 590"/>
                <a:gd name="T62" fmla="*/ 411 w 447"/>
                <a:gd name="T63" fmla="*/ 99 h 590"/>
                <a:gd name="T64" fmla="*/ 397 w 447"/>
                <a:gd name="T65" fmla="*/ 118 h 590"/>
                <a:gd name="T66" fmla="*/ 385 w 447"/>
                <a:gd name="T67" fmla="*/ 132 h 590"/>
                <a:gd name="T68" fmla="*/ 372 w 447"/>
                <a:gd name="T69" fmla="*/ 150 h 590"/>
                <a:gd name="T70" fmla="*/ 359 w 447"/>
                <a:gd name="T71" fmla="*/ 167 h 590"/>
                <a:gd name="T72" fmla="*/ 346 w 447"/>
                <a:gd name="T73" fmla="*/ 186 h 590"/>
                <a:gd name="T74" fmla="*/ 333 w 447"/>
                <a:gd name="T75" fmla="*/ 206 h 590"/>
                <a:gd name="T76" fmla="*/ 321 w 447"/>
                <a:gd name="T77" fmla="*/ 228 h 590"/>
                <a:gd name="T78" fmla="*/ 308 w 447"/>
                <a:gd name="T79" fmla="*/ 248 h 590"/>
                <a:gd name="T80" fmla="*/ 298 w 447"/>
                <a:gd name="T81" fmla="*/ 271 h 590"/>
                <a:gd name="T82" fmla="*/ 288 w 447"/>
                <a:gd name="T83" fmla="*/ 294 h 590"/>
                <a:gd name="T84" fmla="*/ 279 w 447"/>
                <a:gd name="T85" fmla="*/ 318 h 590"/>
                <a:gd name="T86" fmla="*/ 272 w 447"/>
                <a:gd name="T87" fmla="*/ 341 h 590"/>
                <a:gd name="T88" fmla="*/ 266 w 447"/>
                <a:gd name="T89" fmla="*/ 365 h 590"/>
                <a:gd name="T90" fmla="*/ 263 w 447"/>
                <a:gd name="T91" fmla="*/ 388 h 590"/>
                <a:gd name="T92" fmla="*/ 262 w 447"/>
                <a:gd name="T93" fmla="*/ 413 h 590"/>
                <a:gd name="T94" fmla="*/ 259 w 447"/>
                <a:gd name="T95" fmla="*/ 423 h 590"/>
                <a:gd name="T96" fmla="*/ 258 w 447"/>
                <a:gd name="T97" fmla="*/ 439 h 590"/>
                <a:gd name="T98" fmla="*/ 255 w 447"/>
                <a:gd name="T99" fmla="*/ 458 h 590"/>
                <a:gd name="T100" fmla="*/ 252 w 447"/>
                <a:gd name="T101" fmla="*/ 481 h 590"/>
                <a:gd name="T102" fmla="*/ 249 w 447"/>
                <a:gd name="T103" fmla="*/ 506 h 590"/>
                <a:gd name="T104" fmla="*/ 247 w 447"/>
                <a:gd name="T105" fmla="*/ 529 h 590"/>
                <a:gd name="T106" fmla="*/ 247 w 447"/>
                <a:gd name="T107" fmla="*/ 551 h 590"/>
                <a:gd name="T108" fmla="*/ 247 w 447"/>
                <a:gd name="T109" fmla="*/ 568 h 590"/>
                <a:gd name="T110" fmla="*/ 252 w 447"/>
                <a:gd name="T111" fmla="*/ 584 h 5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47"/>
                <a:gd name="T169" fmla="*/ 0 h 590"/>
                <a:gd name="T170" fmla="*/ 447 w 447"/>
                <a:gd name="T171" fmla="*/ 590 h 5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47" h="590">
                  <a:moveTo>
                    <a:pt x="256" y="590"/>
                  </a:moveTo>
                  <a:lnTo>
                    <a:pt x="30" y="506"/>
                  </a:lnTo>
                  <a:lnTo>
                    <a:pt x="29" y="503"/>
                  </a:lnTo>
                  <a:lnTo>
                    <a:pt x="26" y="498"/>
                  </a:lnTo>
                  <a:lnTo>
                    <a:pt x="25" y="496"/>
                  </a:lnTo>
                  <a:lnTo>
                    <a:pt x="23" y="491"/>
                  </a:lnTo>
                  <a:lnTo>
                    <a:pt x="22" y="487"/>
                  </a:lnTo>
                  <a:lnTo>
                    <a:pt x="20" y="483"/>
                  </a:lnTo>
                  <a:lnTo>
                    <a:pt x="17" y="475"/>
                  </a:lnTo>
                  <a:lnTo>
                    <a:pt x="14" y="470"/>
                  </a:lnTo>
                  <a:lnTo>
                    <a:pt x="12" y="462"/>
                  </a:lnTo>
                  <a:lnTo>
                    <a:pt x="10" y="455"/>
                  </a:lnTo>
                  <a:lnTo>
                    <a:pt x="7" y="446"/>
                  </a:lnTo>
                  <a:lnTo>
                    <a:pt x="7" y="439"/>
                  </a:lnTo>
                  <a:lnTo>
                    <a:pt x="4" y="429"/>
                  </a:lnTo>
                  <a:lnTo>
                    <a:pt x="4" y="420"/>
                  </a:lnTo>
                  <a:lnTo>
                    <a:pt x="3" y="414"/>
                  </a:lnTo>
                  <a:lnTo>
                    <a:pt x="3" y="410"/>
                  </a:lnTo>
                  <a:lnTo>
                    <a:pt x="1" y="404"/>
                  </a:lnTo>
                  <a:lnTo>
                    <a:pt x="1" y="400"/>
                  </a:lnTo>
                  <a:lnTo>
                    <a:pt x="0" y="393"/>
                  </a:lnTo>
                  <a:lnTo>
                    <a:pt x="0" y="388"/>
                  </a:lnTo>
                  <a:lnTo>
                    <a:pt x="0" y="383"/>
                  </a:lnTo>
                  <a:lnTo>
                    <a:pt x="0" y="378"/>
                  </a:lnTo>
                  <a:lnTo>
                    <a:pt x="0" y="371"/>
                  </a:lnTo>
                  <a:lnTo>
                    <a:pt x="0" y="365"/>
                  </a:lnTo>
                  <a:lnTo>
                    <a:pt x="0" y="359"/>
                  </a:lnTo>
                  <a:lnTo>
                    <a:pt x="1" y="354"/>
                  </a:lnTo>
                  <a:lnTo>
                    <a:pt x="1" y="346"/>
                  </a:lnTo>
                  <a:lnTo>
                    <a:pt x="3" y="341"/>
                  </a:lnTo>
                  <a:lnTo>
                    <a:pt x="4" y="335"/>
                  </a:lnTo>
                  <a:lnTo>
                    <a:pt x="6" y="329"/>
                  </a:lnTo>
                  <a:lnTo>
                    <a:pt x="6" y="322"/>
                  </a:lnTo>
                  <a:lnTo>
                    <a:pt x="7" y="315"/>
                  </a:lnTo>
                  <a:lnTo>
                    <a:pt x="9" y="309"/>
                  </a:lnTo>
                  <a:lnTo>
                    <a:pt x="12" y="302"/>
                  </a:lnTo>
                  <a:lnTo>
                    <a:pt x="13" y="294"/>
                  </a:lnTo>
                  <a:lnTo>
                    <a:pt x="16" y="289"/>
                  </a:lnTo>
                  <a:lnTo>
                    <a:pt x="17" y="281"/>
                  </a:lnTo>
                  <a:lnTo>
                    <a:pt x="20" y="276"/>
                  </a:lnTo>
                  <a:lnTo>
                    <a:pt x="23" y="267"/>
                  </a:lnTo>
                  <a:lnTo>
                    <a:pt x="26" y="260"/>
                  </a:lnTo>
                  <a:lnTo>
                    <a:pt x="29" y="254"/>
                  </a:lnTo>
                  <a:lnTo>
                    <a:pt x="32" y="247"/>
                  </a:lnTo>
                  <a:lnTo>
                    <a:pt x="35" y="239"/>
                  </a:lnTo>
                  <a:lnTo>
                    <a:pt x="39" y="232"/>
                  </a:lnTo>
                  <a:lnTo>
                    <a:pt x="43" y="225"/>
                  </a:lnTo>
                  <a:lnTo>
                    <a:pt x="48" y="219"/>
                  </a:lnTo>
                  <a:lnTo>
                    <a:pt x="52" y="210"/>
                  </a:lnTo>
                  <a:lnTo>
                    <a:pt x="56" y="203"/>
                  </a:lnTo>
                  <a:lnTo>
                    <a:pt x="61" y="196"/>
                  </a:lnTo>
                  <a:lnTo>
                    <a:pt x="65" y="189"/>
                  </a:lnTo>
                  <a:lnTo>
                    <a:pt x="69" y="181"/>
                  </a:lnTo>
                  <a:lnTo>
                    <a:pt x="74" y="176"/>
                  </a:lnTo>
                  <a:lnTo>
                    <a:pt x="78" y="168"/>
                  </a:lnTo>
                  <a:lnTo>
                    <a:pt x="84" y="163"/>
                  </a:lnTo>
                  <a:lnTo>
                    <a:pt x="88" y="155"/>
                  </a:lnTo>
                  <a:lnTo>
                    <a:pt x="93" y="150"/>
                  </a:lnTo>
                  <a:lnTo>
                    <a:pt x="97" y="144"/>
                  </a:lnTo>
                  <a:lnTo>
                    <a:pt x="103" y="138"/>
                  </a:lnTo>
                  <a:lnTo>
                    <a:pt x="107" y="134"/>
                  </a:lnTo>
                  <a:lnTo>
                    <a:pt x="111" y="128"/>
                  </a:lnTo>
                  <a:lnTo>
                    <a:pt x="116" y="124"/>
                  </a:lnTo>
                  <a:lnTo>
                    <a:pt x="120" y="118"/>
                  </a:lnTo>
                  <a:lnTo>
                    <a:pt x="124" y="112"/>
                  </a:lnTo>
                  <a:lnTo>
                    <a:pt x="129" y="108"/>
                  </a:lnTo>
                  <a:lnTo>
                    <a:pt x="133" y="102"/>
                  </a:lnTo>
                  <a:lnTo>
                    <a:pt x="137" y="97"/>
                  </a:lnTo>
                  <a:lnTo>
                    <a:pt x="142" y="92"/>
                  </a:lnTo>
                  <a:lnTo>
                    <a:pt x="146" y="89"/>
                  </a:lnTo>
                  <a:lnTo>
                    <a:pt x="150" y="84"/>
                  </a:lnTo>
                  <a:lnTo>
                    <a:pt x="156" y="80"/>
                  </a:lnTo>
                  <a:lnTo>
                    <a:pt x="165" y="71"/>
                  </a:lnTo>
                  <a:lnTo>
                    <a:pt x="174" y="64"/>
                  </a:lnTo>
                  <a:lnTo>
                    <a:pt x="181" y="57"/>
                  </a:lnTo>
                  <a:lnTo>
                    <a:pt x="190" y="51"/>
                  </a:lnTo>
                  <a:lnTo>
                    <a:pt x="197" y="44"/>
                  </a:lnTo>
                  <a:lnTo>
                    <a:pt x="204" y="38"/>
                  </a:lnTo>
                  <a:lnTo>
                    <a:pt x="211" y="32"/>
                  </a:lnTo>
                  <a:lnTo>
                    <a:pt x="217" y="27"/>
                  </a:lnTo>
                  <a:lnTo>
                    <a:pt x="224" y="22"/>
                  </a:lnTo>
                  <a:lnTo>
                    <a:pt x="230" y="18"/>
                  </a:lnTo>
                  <a:lnTo>
                    <a:pt x="234" y="15"/>
                  </a:lnTo>
                  <a:lnTo>
                    <a:pt x="242" y="12"/>
                  </a:lnTo>
                  <a:lnTo>
                    <a:pt x="249" y="6"/>
                  </a:lnTo>
                  <a:lnTo>
                    <a:pt x="256" y="3"/>
                  </a:lnTo>
                  <a:lnTo>
                    <a:pt x="260" y="0"/>
                  </a:lnTo>
                  <a:lnTo>
                    <a:pt x="262" y="0"/>
                  </a:lnTo>
                  <a:lnTo>
                    <a:pt x="447" y="61"/>
                  </a:lnTo>
                  <a:lnTo>
                    <a:pt x="446" y="63"/>
                  </a:lnTo>
                  <a:lnTo>
                    <a:pt x="438" y="69"/>
                  </a:lnTo>
                  <a:lnTo>
                    <a:pt x="434" y="73"/>
                  </a:lnTo>
                  <a:lnTo>
                    <a:pt x="430" y="79"/>
                  </a:lnTo>
                  <a:lnTo>
                    <a:pt x="424" y="84"/>
                  </a:lnTo>
                  <a:lnTo>
                    <a:pt x="418" y="92"/>
                  </a:lnTo>
                  <a:lnTo>
                    <a:pt x="411" y="99"/>
                  </a:lnTo>
                  <a:lnTo>
                    <a:pt x="404" y="108"/>
                  </a:lnTo>
                  <a:lnTo>
                    <a:pt x="399" y="112"/>
                  </a:lnTo>
                  <a:lnTo>
                    <a:pt x="397" y="118"/>
                  </a:lnTo>
                  <a:lnTo>
                    <a:pt x="392" y="124"/>
                  </a:lnTo>
                  <a:lnTo>
                    <a:pt x="389" y="128"/>
                  </a:lnTo>
                  <a:lnTo>
                    <a:pt x="385" y="132"/>
                  </a:lnTo>
                  <a:lnTo>
                    <a:pt x="381" y="138"/>
                  </a:lnTo>
                  <a:lnTo>
                    <a:pt x="376" y="142"/>
                  </a:lnTo>
                  <a:lnTo>
                    <a:pt x="372" y="150"/>
                  </a:lnTo>
                  <a:lnTo>
                    <a:pt x="368" y="154"/>
                  </a:lnTo>
                  <a:lnTo>
                    <a:pt x="363" y="161"/>
                  </a:lnTo>
                  <a:lnTo>
                    <a:pt x="359" y="167"/>
                  </a:lnTo>
                  <a:lnTo>
                    <a:pt x="356" y="174"/>
                  </a:lnTo>
                  <a:lnTo>
                    <a:pt x="350" y="180"/>
                  </a:lnTo>
                  <a:lnTo>
                    <a:pt x="346" y="186"/>
                  </a:lnTo>
                  <a:lnTo>
                    <a:pt x="342" y="193"/>
                  </a:lnTo>
                  <a:lnTo>
                    <a:pt x="337" y="199"/>
                  </a:lnTo>
                  <a:lnTo>
                    <a:pt x="333" y="206"/>
                  </a:lnTo>
                  <a:lnTo>
                    <a:pt x="328" y="212"/>
                  </a:lnTo>
                  <a:lnTo>
                    <a:pt x="324" y="219"/>
                  </a:lnTo>
                  <a:lnTo>
                    <a:pt x="321" y="228"/>
                  </a:lnTo>
                  <a:lnTo>
                    <a:pt x="317" y="234"/>
                  </a:lnTo>
                  <a:lnTo>
                    <a:pt x="313" y="241"/>
                  </a:lnTo>
                  <a:lnTo>
                    <a:pt x="308" y="248"/>
                  </a:lnTo>
                  <a:lnTo>
                    <a:pt x="305" y="255"/>
                  </a:lnTo>
                  <a:lnTo>
                    <a:pt x="301" y="264"/>
                  </a:lnTo>
                  <a:lnTo>
                    <a:pt x="298" y="271"/>
                  </a:lnTo>
                  <a:lnTo>
                    <a:pt x="294" y="280"/>
                  </a:lnTo>
                  <a:lnTo>
                    <a:pt x="291" y="287"/>
                  </a:lnTo>
                  <a:lnTo>
                    <a:pt x="288" y="294"/>
                  </a:lnTo>
                  <a:lnTo>
                    <a:pt x="285" y="302"/>
                  </a:lnTo>
                  <a:lnTo>
                    <a:pt x="282" y="310"/>
                  </a:lnTo>
                  <a:lnTo>
                    <a:pt x="279" y="318"/>
                  </a:lnTo>
                  <a:lnTo>
                    <a:pt x="276" y="325"/>
                  </a:lnTo>
                  <a:lnTo>
                    <a:pt x="273" y="333"/>
                  </a:lnTo>
                  <a:lnTo>
                    <a:pt x="272" y="341"/>
                  </a:lnTo>
                  <a:lnTo>
                    <a:pt x="269" y="349"/>
                  </a:lnTo>
                  <a:lnTo>
                    <a:pt x="268" y="358"/>
                  </a:lnTo>
                  <a:lnTo>
                    <a:pt x="266" y="365"/>
                  </a:lnTo>
                  <a:lnTo>
                    <a:pt x="265" y="373"/>
                  </a:lnTo>
                  <a:lnTo>
                    <a:pt x="263" y="381"/>
                  </a:lnTo>
                  <a:lnTo>
                    <a:pt x="263" y="388"/>
                  </a:lnTo>
                  <a:lnTo>
                    <a:pt x="262" y="397"/>
                  </a:lnTo>
                  <a:lnTo>
                    <a:pt x="262" y="404"/>
                  </a:lnTo>
                  <a:lnTo>
                    <a:pt x="262" y="413"/>
                  </a:lnTo>
                  <a:lnTo>
                    <a:pt x="260" y="414"/>
                  </a:lnTo>
                  <a:lnTo>
                    <a:pt x="260" y="420"/>
                  </a:lnTo>
                  <a:lnTo>
                    <a:pt x="259" y="423"/>
                  </a:lnTo>
                  <a:lnTo>
                    <a:pt x="259" y="428"/>
                  </a:lnTo>
                  <a:lnTo>
                    <a:pt x="258" y="433"/>
                  </a:lnTo>
                  <a:lnTo>
                    <a:pt x="258" y="439"/>
                  </a:lnTo>
                  <a:lnTo>
                    <a:pt x="256" y="445"/>
                  </a:lnTo>
                  <a:lnTo>
                    <a:pt x="255" y="452"/>
                  </a:lnTo>
                  <a:lnTo>
                    <a:pt x="255" y="458"/>
                  </a:lnTo>
                  <a:lnTo>
                    <a:pt x="253" y="465"/>
                  </a:lnTo>
                  <a:lnTo>
                    <a:pt x="252" y="474"/>
                  </a:lnTo>
                  <a:lnTo>
                    <a:pt x="252" y="481"/>
                  </a:lnTo>
                  <a:lnTo>
                    <a:pt x="250" y="488"/>
                  </a:lnTo>
                  <a:lnTo>
                    <a:pt x="250" y="497"/>
                  </a:lnTo>
                  <a:lnTo>
                    <a:pt x="249" y="506"/>
                  </a:lnTo>
                  <a:lnTo>
                    <a:pt x="247" y="513"/>
                  </a:lnTo>
                  <a:lnTo>
                    <a:pt x="247" y="522"/>
                  </a:lnTo>
                  <a:lnTo>
                    <a:pt x="247" y="529"/>
                  </a:lnTo>
                  <a:lnTo>
                    <a:pt x="247" y="536"/>
                  </a:lnTo>
                  <a:lnTo>
                    <a:pt x="247" y="543"/>
                  </a:lnTo>
                  <a:lnTo>
                    <a:pt x="247" y="551"/>
                  </a:lnTo>
                  <a:lnTo>
                    <a:pt x="247" y="558"/>
                  </a:lnTo>
                  <a:lnTo>
                    <a:pt x="247" y="562"/>
                  </a:lnTo>
                  <a:lnTo>
                    <a:pt x="247" y="568"/>
                  </a:lnTo>
                  <a:lnTo>
                    <a:pt x="247" y="574"/>
                  </a:lnTo>
                  <a:lnTo>
                    <a:pt x="250" y="578"/>
                  </a:lnTo>
                  <a:lnTo>
                    <a:pt x="252" y="584"/>
                  </a:lnTo>
                  <a:lnTo>
                    <a:pt x="256" y="590"/>
                  </a:lnTo>
                  <a:close/>
                </a:path>
              </a:pathLst>
            </a:custGeom>
            <a:solidFill>
              <a:srgbClr val="C2D6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1314" y="2849"/>
              <a:ext cx="450" cy="428"/>
            </a:xfrm>
            <a:custGeom>
              <a:avLst/>
              <a:gdLst>
                <a:gd name="T0" fmla="*/ 140 w 450"/>
                <a:gd name="T1" fmla="*/ 32 h 428"/>
                <a:gd name="T2" fmla="*/ 161 w 450"/>
                <a:gd name="T3" fmla="*/ 32 h 428"/>
                <a:gd name="T4" fmla="*/ 184 w 450"/>
                <a:gd name="T5" fmla="*/ 29 h 428"/>
                <a:gd name="T6" fmla="*/ 214 w 450"/>
                <a:gd name="T7" fmla="*/ 27 h 428"/>
                <a:gd name="T8" fmla="*/ 246 w 450"/>
                <a:gd name="T9" fmla="*/ 21 h 428"/>
                <a:gd name="T10" fmla="*/ 276 w 450"/>
                <a:gd name="T11" fmla="*/ 13 h 428"/>
                <a:gd name="T12" fmla="*/ 305 w 450"/>
                <a:gd name="T13" fmla="*/ 6 h 428"/>
                <a:gd name="T14" fmla="*/ 327 w 450"/>
                <a:gd name="T15" fmla="*/ 2 h 428"/>
                <a:gd name="T16" fmla="*/ 347 w 450"/>
                <a:gd name="T17" fmla="*/ 18 h 428"/>
                <a:gd name="T18" fmla="*/ 366 w 450"/>
                <a:gd name="T19" fmla="*/ 34 h 428"/>
                <a:gd name="T20" fmla="*/ 388 w 450"/>
                <a:gd name="T21" fmla="*/ 53 h 428"/>
                <a:gd name="T22" fmla="*/ 410 w 450"/>
                <a:gd name="T23" fmla="*/ 71 h 428"/>
                <a:gd name="T24" fmla="*/ 437 w 450"/>
                <a:gd name="T25" fmla="*/ 99 h 428"/>
                <a:gd name="T26" fmla="*/ 450 w 450"/>
                <a:gd name="T27" fmla="*/ 119 h 428"/>
                <a:gd name="T28" fmla="*/ 449 w 450"/>
                <a:gd name="T29" fmla="*/ 144 h 428"/>
                <a:gd name="T30" fmla="*/ 446 w 450"/>
                <a:gd name="T31" fmla="*/ 165 h 428"/>
                <a:gd name="T32" fmla="*/ 441 w 450"/>
                <a:gd name="T33" fmla="*/ 192 h 428"/>
                <a:gd name="T34" fmla="*/ 431 w 450"/>
                <a:gd name="T35" fmla="*/ 215 h 428"/>
                <a:gd name="T36" fmla="*/ 418 w 450"/>
                <a:gd name="T37" fmla="*/ 239 h 428"/>
                <a:gd name="T38" fmla="*/ 401 w 450"/>
                <a:gd name="T39" fmla="*/ 258 h 428"/>
                <a:gd name="T40" fmla="*/ 389 w 450"/>
                <a:gd name="T41" fmla="*/ 270 h 428"/>
                <a:gd name="T42" fmla="*/ 388 w 450"/>
                <a:gd name="T43" fmla="*/ 296 h 428"/>
                <a:gd name="T44" fmla="*/ 384 w 450"/>
                <a:gd name="T45" fmla="*/ 316 h 428"/>
                <a:gd name="T46" fmla="*/ 375 w 450"/>
                <a:gd name="T47" fmla="*/ 336 h 428"/>
                <a:gd name="T48" fmla="*/ 362 w 450"/>
                <a:gd name="T49" fmla="*/ 358 h 428"/>
                <a:gd name="T50" fmla="*/ 343 w 450"/>
                <a:gd name="T51" fmla="*/ 377 h 428"/>
                <a:gd name="T52" fmla="*/ 317 w 450"/>
                <a:gd name="T53" fmla="*/ 391 h 428"/>
                <a:gd name="T54" fmla="*/ 287 w 450"/>
                <a:gd name="T55" fmla="*/ 403 h 428"/>
                <a:gd name="T56" fmla="*/ 255 w 450"/>
                <a:gd name="T57" fmla="*/ 410 h 428"/>
                <a:gd name="T58" fmla="*/ 223 w 450"/>
                <a:gd name="T59" fmla="*/ 416 h 428"/>
                <a:gd name="T60" fmla="*/ 194 w 450"/>
                <a:gd name="T61" fmla="*/ 422 h 428"/>
                <a:gd name="T62" fmla="*/ 168 w 450"/>
                <a:gd name="T63" fmla="*/ 425 h 428"/>
                <a:gd name="T64" fmla="*/ 148 w 450"/>
                <a:gd name="T65" fmla="*/ 426 h 428"/>
                <a:gd name="T66" fmla="*/ 130 w 450"/>
                <a:gd name="T67" fmla="*/ 428 h 428"/>
                <a:gd name="T68" fmla="*/ 114 w 450"/>
                <a:gd name="T69" fmla="*/ 425 h 428"/>
                <a:gd name="T70" fmla="*/ 88 w 450"/>
                <a:gd name="T71" fmla="*/ 414 h 428"/>
                <a:gd name="T72" fmla="*/ 68 w 450"/>
                <a:gd name="T73" fmla="*/ 403 h 428"/>
                <a:gd name="T74" fmla="*/ 46 w 450"/>
                <a:gd name="T75" fmla="*/ 383 h 428"/>
                <a:gd name="T76" fmla="*/ 26 w 450"/>
                <a:gd name="T77" fmla="*/ 357 h 428"/>
                <a:gd name="T78" fmla="*/ 13 w 450"/>
                <a:gd name="T79" fmla="*/ 331 h 428"/>
                <a:gd name="T80" fmla="*/ 4 w 450"/>
                <a:gd name="T81" fmla="*/ 310 h 428"/>
                <a:gd name="T82" fmla="*/ 1 w 450"/>
                <a:gd name="T83" fmla="*/ 291 h 428"/>
                <a:gd name="T84" fmla="*/ 3 w 450"/>
                <a:gd name="T85" fmla="*/ 273 h 428"/>
                <a:gd name="T86" fmla="*/ 13 w 450"/>
                <a:gd name="T87" fmla="*/ 255 h 428"/>
                <a:gd name="T88" fmla="*/ 36 w 450"/>
                <a:gd name="T89" fmla="*/ 252 h 428"/>
                <a:gd name="T90" fmla="*/ 35 w 450"/>
                <a:gd name="T91" fmla="*/ 238 h 428"/>
                <a:gd name="T92" fmla="*/ 39 w 450"/>
                <a:gd name="T93" fmla="*/ 207 h 428"/>
                <a:gd name="T94" fmla="*/ 54 w 450"/>
                <a:gd name="T95" fmla="*/ 171 h 428"/>
                <a:gd name="T96" fmla="*/ 80 w 450"/>
                <a:gd name="T97" fmla="*/ 152 h 428"/>
                <a:gd name="T98" fmla="*/ 93 w 450"/>
                <a:gd name="T99" fmla="*/ 144 h 428"/>
                <a:gd name="T100" fmla="*/ 91 w 450"/>
                <a:gd name="T101" fmla="*/ 124 h 428"/>
                <a:gd name="T102" fmla="*/ 97 w 450"/>
                <a:gd name="T103" fmla="*/ 92 h 428"/>
                <a:gd name="T104" fmla="*/ 110 w 450"/>
                <a:gd name="T105" fmla="*/ 57 h 428"/>
                <a:gd name="T106" fmla="*/ 133 w 450"/>
                <a:gd name="T107" fmla="*/ 35 h 4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50"/>
                <a:gd name="T163" fmla="*/ 0 h 428"/>
                <a:gd name="T164" fmla="*/ 450 w 450"/>
                <a:gd name="T165" fmla="*/ 428 h 42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50" h="428">
                  <a:moveTo>
                    <a:pt x="133" y="35"/>
                  </a:moveTo>
                  <a:lnTo>
                    <a:pt x="133" y="34"/>
                  </a:lnTo>
                  <a:lnTo>
                    <a:pt x="139" y="34"/>
                  </a:lnTo>
                  <a:lnTo>
                    <a:pt x="140" y="32"/>
                  </a:lnTo>
                  <a:lnTo>
                    <a:pt x="145" y="32"/>
                  </a:lnTo>
                  <a:lnTo>
                    <a:pt x="149" y="32"/>
                  </a:lnTo>
                  <a:lnTo>
                    <a:pt x="155" y="32"/>
                  </a:lnTo>
                  <a:lnTo>
                    <a:pt x="161" y="32"/>
                  </a:lnTo>
                  <a:lnTo>
                    <a:pt x="165" y="31"/>
                  </a:lnTo>
                  <a:lnTo>
                    <a:pt x="171" y="29"/>
                  </a:lnTo>
                  <a:lnTo>
                    <a:pt x="178" y="29"/>
                  </a:lnTo>
                  <a:lnTo>
                    <a:pt x="184" y="29"/>
                  </a:lnTo>
                  <a:lnTo>
                    <a:pt x="193" y="28"/>
                  </a:lnTo>
                  <a:lnTo>
                    <a:pt x="200" y="28"/>
                  </a:lnTo>
                  <a:lnTo>
                    <a:pt x="208" y="28"/>
                  </a:lnTo>
                  <a:lnTo>
                    <a:pt x="214" y="27"/>
                  </a:lnTo>
                  <a:lnTo>
                    <a:pt x="223" y="25"/>
                  </a:lnTo>
                  <a:lnTo>
                    <a:pt x="230" y="24"/>
                  </a:lnTo>
                  <a:lnTo>
                    <a:pt x="239" y="22"/>
                  </a:lnTo>
                  <a:lnTo>
                    <a:pt x="246" y="21"/>
                  </a:lnTo>
                  <a:lnTo>
                    <a:pt x="255" y="19"/>
                  </a:lnTo>
                  <a:lnTo>
                    <a:pt x="262" y="16"/>
                  </a:lnTo>
                  <a:lnTo>
                    <a:pt x="271" y="16"/>
                  </a:lnTo>
                  <a:lnTo>
                    <a:pt x="276" y="13"/>
                  </a:lnTo>
                  <a:lnTo>
                    <a:pt x="285" y="12"/>
                  </a:lnTo>
                  <a:lnTo>
                    <a:pt x="292" y="11"/>
                  </a:lnTo>
                  <a:lnTo>
                    <a:pt x="300" y="9"/>
                  </a:lnTo>
                  <a:lnTo>
                    <a:pt x="305" y="6"/>
                  </a:lnTo>
                  <a:lnTo>
                    <a:pt x="311" y="5"/>
                  </a:lnTo>
                  <a:lnTo>
                    <a:pt x="318" y="2"/>
                  </a:lnTo>
                  <a:lnTo>
                    <a:pt x="324" y="0"/>
                  </a:lnTo>
                  <a:lnTo>
                    <a:pt x="327" y="2"/>
                  </a:lnTo>
                  <a:lnTo>
                    <a:pt x="333" y="6"/>
                  </a:lnTo>
                  <a:lnTo>
                    <a:pt x="340" y="12"/>
                  </a:lnTo>
                  <a:lnTo>
                    <a:pt x="343" y="15"/>
                  </a:lnTo>
                  <a:lnTo>
                    <a:pt x="347" y="18"/>
                  </a:lnTo>
                  <a:lnTo>
                    <a:pt x="352" y="22"/>
                  </a:lnTo>
                  <a:lnTo>
                    <a:pt x="357" y="27"/>
                  </a:lnTo>
                  <a:lnTo>
                    <a:pt x="362" y="29"/>
                  </a:lnTo>
                  <a:lnTo>
                    <a:pt x="366" y="34"/>
                  </a:lnTo>
                  <a:lnTo>
                    <a:pt x="372" y="38"/>
                  </a:lnTo>
                  <a:lnTo>
                    <a:pt x="378" y="44"/>
                  </a:lnTo>
                  <a:lnTo>
                    <a:pt x="384" y="48"/>
                  </a:lnTo>
                  <a:lnTo>
                    <a:pt x="388" y="53"/>
                  </a:lnTo>
                  <a:lnTo>
                    <a:pt x="394" y="57"/>
                  </a:lnTo>
                  <a:lnTo>
                    <a:pt x="399" y="61"/>
                  </a:lnTo>
                  <a:lnTo>
                    <a:pt x="404" y="66"/>
                  </a:lnTo>
                  <a:lnTo>
                    <a:pt x="410" y="71"/>
                  </a:lnTo>
                  <a:lnTo>
                    <a:pt x="414" y="76"/>
                  </a:lnTo>
                  <a:lnTo>
                    <a:pt x="420" y="80"/>
                  </a:lnTo>
                  <a:lnTo>
                    <a:pt x="428" y="89"/>
                  </a:lnTo>
                  <a:lnTo>
                    <a:pt x="437" y="99"/>
                  </a:lnTo>
                  <a:lnTo>
                    <a:pt x="444" y="106"/>
                  </a:lnTo>
                  <a:lnTo>
                    <a:pt x="450" y="115"/>
                  </a:lnTo>
                  <a:lnTo>
                    <a:pt x="450" y="116"/>
                  </a:lnTo>
                  <a:lnTo>
                    <a:pt x="450" y="119"/>
                  </a:lnTo>
                  <a:lnTo>
                    <a:pt x="450" y="125"/>
                  </a:lnTo>
                  <a:lnTo>
                    <a:pt x="450" y="134"/>
                  </a:lnTo>
                  <a:lnTo>
                    <a:pt x="449" y="138"/>
                  </a:lnTo>
                  <a:lnTo>
                    <a:pt x="449" y="144"/>
                  </a:lnTo>
                  <a:lnTo>
                    <a:pt x="449" y="148"/>
                  </a:lnTo>
                  <a:lnTo>
                    <a:pt x="449" y="154"/>
                  </a:lnTo>
                  <a:lnTo>
                    <a:pt x="447" y="158"/>
                  </a:lnTo>
                  <a:lnTo>
                    <a:pt x="446" y="165"/>
                  </a:lnTo>
                  <a:lnTo>
                    <a:pt x="446" y="171"/>
                  </a:lnTo>
                  <a:lnTo>
                    <a:pt x="444" y="179"/>
                  </a:lnTo>
                  <a:lnTo>
                    <a:pt x="443" y="184"/>
                  </a:lnTo>
                  <a:lnTo>
                    <a:pt x="441" y="192"/>
                  </a:lnTo>
                  <a:lnTo>
                    <a:pt x="439" y="196"/>
                  </a:lnTo>
                  <a:lnTo>
                    <a:pt x="437" y="203"/>
                  </a:lnTo>
                  <a:lnTo>
                    <a:pt x="434" y="209"/>
                  </a:lnTo>
                  <a:lnTo>
                    <a:pt x="431" y="215"/>
                  </a:lnTo>
                  <a:lnTo>
                    <a:pt x="428" y="222"/>
                  </a:lnTo>
                  <a:lnTo>
                    <a:pt x="427" y="228"/>
                  </a:lnTo>
                  <a:lnTo>
                    <a:pt x="423" y="234"/>
                  </a:lnTo>
                  <a:lnTo>
                    <a:pt x="418" y="239"/>
                  </a:lnTo>
                  <a:lnTo>
                    <a:pt x="414" y="244"/>
                  </a:lnTo>
                  <a:lnTo>
                    <a:pt x="411" y="249"/>
                  </a:lnTo>
                  <a:lnTo>
                    <a:pt x="405" y="254"/>
                  </a:lnTo>
                  <a:lnTo>
                    <a:pt x="401" y="258"/>
                  </a:lnTo>
                  <a:lnTo>
                    <a:pt x="397" y="261"/>
                  </a:lnTo>
                  <a:lnTo>
                    <a:pt x="391" y="265"/>
                  </a:lnTo>
                  <a:lnTo>
                    <a:pt x="389" y="265"/>
                  </a:lnTo>
                  <a:lnTo>
                    <a:pt x="389" y="270"/>
                  </a:lnTo>
                  <a:lnTo>
                    <a:pt x="389" y="274"/>
                  </a:lnTo>
                  <a:lnTo>
                    <a:pt x="389" y="281"/>
                  </a:lnTo>
                  <a:lnTo>
                    <a:pt x="388" y="287"/>
                  </a:lnTo>
                  <a:lnTo>
                    <a:pt x="388" y="296"/>
                  </a:lnTo>
                  <a:lnTo>
                    <a:pt x="385" y="300"/>
                  </a:lnTo>
                  <a:lnTo>
                    <a:pt x="385" y="306"/>
                  </a:lnTo>
                  <a:lnTo>
                    <a:pt x="384" y="310"/>
                  </a:lnTo>
                  <a:lnTo>
                    <a:pt x="384" y="316"/>
                  </a:lnTo>
                  <a:lnTo>
                    <a:pt x="381" y="320"/>
                  </a:lnTo>
                  <a:lnTo>
                    <a:pt x="379" y="326"/>
                  </a:lnTo>
                  <a:lnTo>
                    <a:pt x="376" y="331"/>
                  </a:lnTo>
                  <a:lnTo>
                    <a:pt x="375" y="336"/>
                  </a:lnTo>
                  <a:lnTo>
                    <a:pt x="371" y="342"/>
                  </a:lnTo>
                  <a:lnTo>
                    <a:pt x="368" y="346"/>
                  </a:lnTo>
                  <a:lnTo>
                    <a:pt x="365" y="352"/>
                  </a:lnTo>
                  <a:lnTo>
                    <a:pt x="362" y="358"/>
                  </a:lnTo>
                  <a:lnTo>
                    <a:pt x="356" y="362"/>
                  </a:lnTo>
                  <a:lnTo>
                    <a:pt x="352" y="367"/>
                  </a:lnTo>
                  <a:lnTo>
                    <a:pt x="346" y="371"/>
                  </a:lnTo>
                  <a:lnTo>
                    <a:pt x="343" y="377"/>
                  </a:lnTo>
                  <a:lnTo>
                    <a:pt x="336" y="380"/>
                  </a:lnTo>
                  <a:lnTo>
                    <a:pt x="330" y="384"/>
                  </a:lnTo>
                  <a:lnTo>
                    <a:pt x="323" y="387"/>
                  </a:lnTo>
                  <a:lnTo>
                    <a:pt x="317" y="391"/>
                  </a:lnTo>
                  <a:lnTo>
                    <a:pt x="310" y="394"/>
                  </a:lnTo>
                  <a:lnTo>
                    <a:pt x="301" y="397"/>
                  </a:lnTo>
                  <a:lnTo>
                    <a:pt x="294" y="400"/>
                  </a:lnTo>
                  <a:lnTo>
                    <a:pt x="287" y="403"/>
                  </a:lnTo>
                  <a:lnTo>
                    <a:pt x="278" y="404"/>
                  </a:lnTo>
                  <a:lnTo>
                    <a:pt x="271" y="406"/>
                  </a:lnTo>
                  <a:lnTo>
                    <a:pt x="262" y="407"/>
                  </a:lnTo>
                  <a:lnTo>
                    <a:pt x="255" y="410"/>
                  </a:lnTo>
                  <a:lnTo>
                    <a:pt x="246" y="412"/>
                  </a:lnTo>
                  <a:lnTo>
                    <a:pt x="237" y="413"/>
                  </a:lnTo>
                  <a:lnTo>
                    <a:pt x="230" y="414"/>
                  </a:lnTo>
                  <a:lnTo>
                    <a:pt x="223" y="416"/>
                  </a:lnTo>
                  <a:lnTo>
                    <a:pt x="214" y="417"/>
                  </a:lnTo>
                  <a:lnTo>
                    <a:pt x="207" y="419"/>
                  </a:lnTo>
                  <a:lnTo>
                    <a:pt x="200" y="420"/>
                  </a:lnTo>
                  <a:lnTo>
                    <a:pt x="194" y="422"/>
                  </a:lnTo>
                  <a:lnTo>
                    <a:pt x="187" y="422"/>
                  </a:lnTo>
                  <a:lnTo>
                    <a:pt x="179" y="422"/>
                  </a:lnTo>
                  <a:lnTo>
                    <a:pt x="174" y="423"/>
                  </a:lnTo>
                  <a:lnTo>
                    <a:pt x="168" y="425"/>
                  </a:lnTo>
                  <a:lnTo>
                    <a:pt x="162" y="425"/>
                  </a:lnTo>
                  <a:lnTo>
                    <a:pt x="156" y="425"/>
                  </a:lnTo>
                  <a:lnTo>
                    <a:pt x="152" y="425"/>
                  </a:lnTo>
                  <a:lnTo>
                    <a:pt x="148" y="426"/>
                  </a:lnTo>
                  <a:lnTo>
                    <a:pt x="140" y="426"/>
                  </a:lnTo>
                  <a:lnTo>
                    <a:pt x="135" y="426"/>
                  </a:lnTo>
                  <a:lnTo>
                    <a:pt x="132" y="426"/>
                  </a:lnTo>
                  <a:lnTo>
                    <a:pt x="130" y="428"/>
                  </a:lnTo>
                  <a:lnTo>
                    <a:pt x="129" y="426"/>
                  </a:lnTo>
                  <a:lnTo>
                    <a:pt x="126" y="426"/>
                  </a:lnTo>
                  <a:lnTo>
                    <a:pt x="120" y="426"/>
                  </a:lnTo>
                  <a:lnTo>
                    <a:pt x="114" y="425"/>
                  </a:lnTo>
                  <a:lnTo>
                    <a:pt x="106" y="422"/>
                  </a:lnTo>
                  <a:lnTo>
                    <a:pt x="98" y="419"/>
                  </a:lnTo>
                  <a:lnTo>
                    <a:pt x="93" y="416"/>
                  </a:lnTo>
                  <a:lnTo>
                    <a:pt x="88" y="414"/>
                  </a:lnTo>
                  <a:lnTo>
                    <a:pt x="84" y="412"/>
                  </a:lnTo>
                  <a:lnTo>
                    <a:pt x="80" y="410"/>
                  </a:lnTo>
                  <a:lnTo>
                    <a:pt x="74" y="406"/>
                  </a:lnTo>
                  <a:lnTo>
                    <a:pt x="68" y="403"/>
                  </a:lnTo>
                  <a:lnTo>
                    <a:pt x="62" y="399"/>
                  </a:lnTo>
                  <a:lnTo>
                    <a:pt x="58" y="394"/>
                  </a:lnTo>
                  <a:lnTo>
                    <a:pt x="52" y="388"/>
                  </a:lnTo>
                  <a:lnTo>
                    <a:pt x="46" y="383"/>
                  </a:lnTo>
                  <a:lnTo>
                    <a:pt x="41" y="377"/>
                  </a:lnTo>
                  <a:lnTo>
                    <a:pt x="36" y="373"/>
                  </a:lnTo>
                  <a:lnTo>
                    <a:pt x="32" y="364"/>
                  </a:lnTo>
                  <a:lnTo>
                    <a:pt x="26" y="357"/>
                  </a:lnTo>
                  <a:lnTo>
                    <a:pt x="20" y="348"/>
                  </a:lnTo>
                  <a:lnTo>
                    <a:pt x="17" y="341"/>
                  </a:lnTo>
                  <a:lnTo>
                    <a:pt x="14" y="335"/>
                  </a:lnTo>
                  <a:lnTo>
                    <a:pt x="13" y="331"/>
                  </a:lnTo>
                  <a:lnTo>
                    <a:pt x="10" y="326"/>
                  </a:lnTo>
                  <a:lnTo>
                    <a:pt x="9" y="322"/>
                  </a:lnTo>
                  <a:lnTo>
                    <a:pt x="6" y="316"/>
                  </a:lnTo>
                  <a:lnTo>
                    <a:pt x="4" y="310"/>
                  </a:lnTo>
                  <a:lnTo>
                    <a:pt x="3" y="306"/>
                  </a:lnTo>
                  <a:lnTo>
                    <a:pt x="1" y="300"/>
                  </a:lnTo>
                  <a:lnTo>
                    <a:pt x="1" y="297"/>
                  </a:lnTo>
                  <a:lnTo>
                    <a:pt x="1" y="291"/>
                  </a:lnTo>
                  <a:lnTo>
                    <a:pt x="0" y="286"/>
                  </a:lnTo>
                  <a:lnTo>
                    <a:pt x="0" y="281"/>
                  </a:lnTo>
                  <a:lnTo>
                    <a:pt x="1" y="277"/>
                  </a:lnTo>
                  <a:lnTo>
                    <a:pt x="3" y="273"/>
                  </a:lnTo>
                  <a:lnTo>
                    <a:pt x="4" y="268"/>
                  </a:lnTo>
                  <a:lnTo>
                    <a:pt x="6" y="262"/>
                  </a:lnTo>
                  <a:lnTo>
                    <a:pt x="9" y="258"/>
                  </a:lnTo>
                  <a:lnTo>
                    <a:pt x="13" y="255"/>
                  </a:lnTo>
                  <a:lnTo>
                    <a:pt x="16" y="252"/>
                  </a:lnTo>
                  <a:lnTo>
                    <a:pt x="22" y="251"/>
                  </a:lnTo>
                  <a:lnTo>
                    <a:pt x="28" y="249"/>
                  </a:lnTo>
                  <a:lnTo>
                    <a:pt x="36" y="252"/>
                  </a:lnTo>
                  <a:lnTo>
                    <a:pt x="36" y="249"/>
                  </a:lnTo>
                  <a:lnTo>
                    <a:pt x="36" y="248"/>
                  </a:lnTo>
                  <a:lnTo>
                    <a:pt x="35" y="244"/>
                  </a:lnTo>
                  <a:lnTo>
                    <a:pt x="35" y="238"/>
                  </a:lnTo>
                  <a:lnTo>
                    <a:pt x="35" y="231"/>
                  </a:lnTo>
                  <a:lnTo>
                    <a:pt x="35" y="223"/>
                  </a:lnTo>
                  <a:lnTo>
                    <a:pt x="36" y="215"/>
                  </a:lnTo>
                  <a:lnTo>
                    <a:pt x="39" y="207"/>
                  </a:lnTo>
                  <a:lnTo>
                    <a:pt x="41" y="197"/>
                  </a:lnTo>
                  <a:lnTo>
                    <a:pt x="43" y="189"/>
                  </a:lnTo>
                  <a:lnTo>
                    <a:pt x="48" y="180"/>
                  </a:lnTo>
                  <a:lnTo>
                    <a:pt x="54" y="171"/>
                  </a:lnTo>
                  <a:lnTo>
                    <a:pt x="61" y="164"/>
                  </a:lnTo>
                  <a:lnTo>
                    <a:pt x="69" y="157"/>
                  </a:lnTo>
                  <a:lnTo>
                    <a:pt x="74" y="154"/>
                  </a:lnTo>
                  <a:lnTo>
                    <a:pt x="80" y="152"/>
                  </a:lnTo>
                  <a:lnTo>
                    <a:pt x="85" y="150"/>
                  </a:lnTo>
                  <a:lnTo>
                    <a:pt x="93" y="148"/>
                  </a:lnTo>
                  <a:lnTo>
                    <a:pt x="93" y="145"/>
                  </a:lnTo>
                  <a:lnTo>
                    <a:pt x="93" y="144"/>
                  </a:lnTo>
                  <a:lnTo>
                    <a:pt x="93" y="141"/>
                  </a:lnTo>
                  <a:lnTo>
                    <a:pt x="93" y="137"/>
                  </a:lnTo>
                  <a:lnTo>
                    <a:pt x="91" y="131"/>
                  </a:lnTo>
                  <a:lnTo>
                    <a:pt x="91" y="124"/>
                  </a:lnTo>
                  <a:lnTo>
                    <a:pt x="93" y="116"/>
                  </a:lnTo>
                  <a:lnTo>
                    <a:pt x="94" y="109"/>
                  </a:lnTo>
                  <a:lnTo>
                    <a:pt x="94" y="100"/>
                  </a:lnTo>
                  <a:lnTo>
                    <a:pt x="97" y="92"/>
                  </a:lnTo>
                  <a:lnTo>
                    <a:pt x="98" y="83"/>
                  </a:lnTo>
                  <a:lnTo>
                    <a:pt x="101" y="74"/>
                  </a:lnTo>
                  <a:lnTo>
                    <a:pt x="106" y="66"/>
                  </a:lnTo>
                  <a:lnTo>
                    <a:pt x="110" y="57"/>
                  </a:lnTo>
                  <a:lnTo>
                    <a:pt x="116" y="48"/>
                  </a:lnTo>
                  <a:lnTo>
                    <a:pt x="123" y="40"/>
                  </a:lnTo>
                  <a:lnTo>
                    <a:pt x="133" y="35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683" y="2855"/>
              <a:ext cx="433" cy="437"/>
            </a:xfrm>
            <a:custGeom>
              <a:avLst/>
              <a:gdLst>
                <a:gd name="T0" fmla="*/ 381 w 433"/>
                <a:gd name="T1" fmla="*/ 436 h 437"/>
                <a:gd name="T2" fmla="*/ 355 w 433"/>
                <a:gd name="T3" fmla="*/ 437 h 437"/>
                <a:gd name="T4" fmla="*/ 327 w 433"/>
                <a:gd name="T5" fmla="*/ 436 h 437"/>
                <a:gd name="T6" fmla="*/ 294 w 433"/>
                <a:gd name="T7" fmla="*/ 432 h 437"/>
                <a:gd name="T8" fmla="*/ 271 w 433"/>
                <a:gd name="T9" fmla="*/ 424 h 437"/>
                <a:gd name="T10" fmla="*/ 242 w 433"/>
                <a:gd name="T11" fmla="*/ 416 h 437"/>
                <a:gd name="T12" fmla="*/ 221 w 433"/>
                <a:gd name="T13" fmla="*/ 407 h 437"/>
                <a:gd name="T14" fmla="*/ 201 w 433"/>
                <a:gd name="T15" fmla="*/ 395 h 437"/>
                <a:gd name="T16" fmla="*/ 179 w 433"/>
                <a:gd name="T17" fmla="*/ 382 h 437"/>
                <a:gd name="T18" fmla="*/ 162 w 433"/>
                <a:gd name="T19" fmla="*/ 371 h 437"/>
                <a:gd name="T20" fmla="*/ 145 w 433"/>
                <a:gd name="T21" fmla="*/ 367 h 437"/>
                <a:gd name="T22" fmla="*/ 122 w 433"/>
                <a:gd name="T23" fmla="*/ 364 h 437"/>
                <a:gd name="T24" fmla="*/ 98 w 433"/>
                <a:gd name="T25" fmla="*/ 364 h 437"/>
                <a:gd name="T26" fmla="*/ 72 w 433"/>
                <a:gd name="T27" fmla="*/ 364 h 437"/>
                <a:gd name="T28" fmla="*/ 42 w 433"/>
                <a:gd name="T29" fmla="*/ 367 h 437"/>
                <a:gd name="T30" fmla="*/ 10 w 433"/>
                <a:gd name="T31" fmla="*/ 375 h 437"/>
                <a:gd name="T32" fmla="*/ 0 w 433"/>
                <a:gd name="T33" fmla="*/ 362 h 437"/>
                <a:gd name="T34" fmla="*/ 1 w 433"/>
                <a:gd name="T35" fmla="*/ 335 h 437"/>
                <a:gd name="T36" fmla="*/ 1 w 433"/>
                <a:gd name="T37" fmla="*/ 314 h 437"/>
                <a:gd name="T38" fmla="*/ 3 w 433"/>
                <a:gd name="T39" fmla="*/ 290 h 437"/>
                <a:gd name="T40" fmla="*/ 6 w 433"/>
                <a:gd name="T41" fmla="*/ 264 h 437"/>
                <a:gd name="T42" fmla="*/ 12 w 433"/>
                <a:gd name="T43" fmla="*/ 236 h 437"/>
                <a:gd name="T44" fmla="*/ 17 w 433"/>
                <a:gd name="T45" fmla="*/ 206 h 437"/>
                <a:gd name="T46" fmla="*/ 28 w 433"/>
                <a:gd name="T47" fmla="*/ 177 h 437"/>
                <a:gd name="T48" fmla="*/ 38 w 433"/>
                <a:gd name="T49" fmla="*/ 145 h 437"/>
                <a:gd name="T50" fmla="*/ 51 w 433"/>
                <a:gd name="T51" fmla="*/ 113 h 437"/>
                <a:gd name="T52" fmla="*/ 68 w 433"/>
                <a:gd name="T53" fmla="*/ 81 h 437"/>
                <a:gd name="T54" fmla="*/ 88 w 433"/>
                <a:gd name="T55" fmla="*/ 51 h 437"/>
                <a:gd name="T56" fmla="*/ 111 w 433"/>
                <a:gd name="T57" fmla="*/ 21 h 437"/>
                <a:gd name="T58" fmla="*/ 287 w 433"/>
                <a:gd name="T59" fmla="*/ 12 h 437"/>
                <a:gd name="T60" fmla="*/ 278 w 433"/>
                <a:gd name="T61" fmla="*/ 25 h 437"/>
                <a:gd name="T62" fmla="*/ 271 w 433"/>
                <a:gd name="T63" fmla="*/ 44 h 437"/>
                <a:gd name="T64" fmla="*/ 263 w 433"/>
                <a:gd name="T65" fmla="*/ 70 h 437"/>
                <a:gd name="T66" fmla="*/ 261 w 433"/>
                <a:gd name="T67" fmla="*/ 91 h 437"/>
                <a:gd name="T68" fmla="*/ 259 w 433"/>
                <a:gd name="T69" fmla="*/ 112 h 437"/>
                <a:gd name="T70" fmla="*/ 261 w 433"/>
                <a:gd name="T71" fmla="*/ 133 h 437"/>
                <a:gd name="T72" fmla="*/ 263 w 433"/>
                <a:gd name="T73" fmla="*/ 157 h 437"/>
                <a:gd name="T74" fmla="*/ 268 w 433"/>
                <a:gd name="T75" fmla="*/ 183 h 437"/>
                <a:gd name="T76" fmla="*/ 276 w 433"/>
                <a:gd name="T77" fmla="*/ 212 h 437"/>
                <a:gd name="T78" fmla="*/ 287 w 433"/>
                <a:gd name="T79" fmla="*/ 242 h 437"/>
                <a:gd name="T80" fmla="*/ 271 w 433"/>
                <a:gd name="T81" fmla="*/ 285 h 437"/>
                <a:gd name="T82" fmla="*/ 271 w 433"/>
                <a:gd name="T83" fmla="*/ 298 h 437"/>
                <a:gd name="T84" fmla="*/ 275 w 433"/>
                <a:gd name="T85" fmla="*/ 319 h 437"/>
                <a:gd name="T86" fmla="*/ 284 w 433"/>
                <a:gd name="T87" fmla="*/ 339 h 437"/>
                <a:gd name="T88" fmla="*/ 297 w 433"/>
                <a:gd name="T89" fmla="*/ 359 h 437"/>
                <a:gd name="T90" fmla="*/ 318 w 433"/>
                <a:gd name="T91" fmla="*/ 381 h 437"/>
                <a:gd name="T92" fmla="*/ 350 w 433"/>
                <a:gd name="T93" fmla="*/ 403 h 437"/>
                <a:gd name="T94" fmla="*/ 371 w 433"/>
                <a:gd name="T95" fmla="*/ 413 h 4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33"/>
                <a:gd name="T145" fmla="*/ 0 h 437"/>
                <a:gd name="T146" fmla="*/ 433 w 433"/>
                <a:gd name="T147" fmla="*/ 437 h 4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33" h="437">
                  <a:moveTo>
                    <a:pt x="392" y="436"/>
                  </a:moveTo>
                  <a:lnTo>
                    <a:pt x="391" y="436"/>
                  </a:lnTo>
                  <a:lnTo>
                    <a:pt x="386" y="436"/>
                  </a:lnTo>
                  <a:lnTo>
                    <a:pt x="381" y="436"/>
                  </a:lnTo>
                  <a:lnTo>
                    <a:pt x="372" y="437"/>
                  </a:lnTo>
                  <a:lnTo>
                    <a:pt x="366" y="437"/>
                  </a:lnTo>
                  <a:lnTo>
                    <a:pt x="362" y="437"/>
                  </a:lnTo>
                  <a:lnTo>
                    <a:pt x="355" y="437"/>
                  </a:lnTo>
                  <a:lnTo>
                    <a:pt x="349" y="437"/>
                  </a:lnTo>
                  <a:lnTo>
                    <a:pt x="342" y="436"/>
                  </a:lnTo>
                  <a:lnTo>
                    <a:pt x="336" y="436"/>
                  </a:lnTo>
                  <a:lnTo>
                    <a:pt x="327" y="436"/>
                  </a:lnTo>
                  <a:lnTo>
                    <a:pt x="320" y="436"/>
                  </a:lnTo>
                  <a:lnTo>
                    <a:pt x="311" y="435"/>
                  </a:lnTo>
                  <a:lnTo>
                    <a:pt x="302" y="433"/>
                  </a:lnTo>
                  <a:lnTo>
                    <a:pt x="294" y="432"/>
                  </a:lnTo>
                  <a:lnTo>
                    <a:pt x="285" y="429"/>
                  </a:lnTo>
                  <a:lnTo>
                    <a:pt x="279" y="427"/>
                  </a:lnTo>
                  <a:lnTo>
                    <a:pt x="275" y="427"/>
                  </a:lnTo>
                  <a:lnTo>
                    <a:pt x="271" y="424"/>
                  </a:lnTo>
                  <a:lnTo>
                    <a:pt x="266" y="424"/>
                  </a:lnTo>
                  <a:lnTo>
                    <a:pt x="256" y="420"/>
                  </a:lnTo>
                  <a:lnTo>
                    <a:pt x="247" y="419"/>
                  </a:lnTo>
                  <a:lnTo>
                    <a:pt x="242" y="416"/>
                  </a:lnTo>
                  <a:lnTo>
                    <a:pt x="237" y="414"/>
                  </a:lnTo>
                  <a:lnTo>
                    <a:pt x="232" y="411"/>
                  </a:lnTo>
                  <a:lnTo>
                    <a:pt x="227" y="410"/>
                  </a:lnTo>
                  <a:lnTo>
                    <a:pt x="221" y="407"/>
                  </a:lnTo>
                  <a:lnTo>
                    <a:pt x="216" y="404"/>
                  </a:lnTo>
                  <a:lnTo>
                    <a:pt x="211" y="401"/>
                  </a:lnTo>
                  <a:lnTo>
                    <a:pt x="206" y="398"/>
                  </a:lnTo>
                  <a:lnTo>
                    <a:pt x="201" y="395"/>
                  </a:lnTo>
                  <a:lnTo>
                    <a:pt x="195" y="393"/>
                  </a:lnTo>
                  <a:lnTo>
                    <a:pt x="190" y="390"/>
                  </a:lnTo>
                  <a:lnTo>
                    <a:pt x="185" y="387"/>
                  </a:lnTo>
                  <a:lnTo>
                    <a:pt x="179" y="382"/>
                  </a:lnTo>
                  <a:lnTo>
                    <a:pt x="175" y="380"/>
                  </a:lnTo>
                  <a:lnTo>
                    <a:pt x="169" y="375"/>
                  </a:lnTo>
                  <a:lnTo>
                    <a:pt x="164" y="372"/>
                  </a:lnTo>
                  <a:lnTo>
                    <a:pt x="162" y="371"/>
                  </a:lnTo>
                  <a:lnTo>
                    <a:pt x="161" y="371"/>
                  </a:lnTo>
                  <a:lnTo>
                    <a:pt x="156" y="369"/>
                  </a:lnTo>
                  <a:lnTo>
                    <a:pt x="151" y="368"/>
                  </a:lnTo>
                  <a:lnTo>
                    <a:pt x="145" y="367"/>
                  </a:lnTo>
                  <a:lnTo>
                    <a:pt x="136" y="367"/>
                  </a:lnTo>
                  <a:lnTo>
                    <a:pt x="132" y="365"/>
                  </a:lnTo>
                  <a:lnTo>
                    <a:pt x="127" y="364"/>
                  </a:lnTo>
                  <a:lnTo>
                    <a:pt x="122" y="364"/>
                  </a:lnTo>
                  <a:lnTo>
                    <a:pt x="117" y="364"/>
                  </a:lnTo>
                  <a:lnTo>
                    <a:pt x="111" y="364"/>
                  </a:lnTo>
                  <a:lnTo>
                    <a:pt x="106" y="364"/>
                  </a:lnTo>
                  <a:lnTo>
                    <a:pt x="98" y="364"/>
                  </a:lnTo>
                  <a:lnTo>
                    <a:pt x="93" y="364"/>
                  </a:lnTo>
                  <a:lnTo>
                    <a:pt x="85" y="364"/>
                  </a:lnTo>
                  <a:lnTo>
                    <a:pt x="80" y="364"/>
                  </a:lnTo>
                  <a:lnTo>
                    <a:pt x="72" y="364"/>
                  </a:lnTo>
                  <a:lnTo>
                    <a:pt x="67" y="365"/>
                  </a:lnTo>
                  <a:lnTo>
                    <a:pt x="58" y="365"/>
                  </a:lnTo>
                  <a:lnTo>
                    <a:pt x="51" y="367"/>
                  </a:lnTo>
                  <a:lnTo>
                    <a:pt x="42" y="367"/>
                  </a:lnTo>
                  <a:lnTo>
                    <a:pt x="35" y="369"/>
                  </a:lnTo>
                  <a:lnTo>
                    <a:pt x="26" y="371"/>
                  </a:lnTo>
                  <a:lnTo>
                    <a:pt x="19" y="372"/>
                  </a:lnTo>
                  <a:lnTo>
                    <a:pt x="10" y="375"/>
                  </a:lnTo>
                  <a:lnTo>
                    <a:pt x="1" y="378"/>
                  </a:lnTo>
                  <a:lnTo>
                    <a:pt x="1" y="375"/>
                  </a:lnTo>
                  <a:lnTo>
                    <a:pt x="1" y="368"/>
                  </a:lnTo>
                  <a:lnTo>
                    <a:pt x="0" y="362"/>
                  </a:lnTo>
                  <a:lnTo>
                    <a:pt x="0" y="355"/>
                  </a:lnTo>
                  <a:lnTo>
                    <a:pt x="0" y="346"/>
                  </a:lnTo>
                  <a:lnTo>
                    <a:pt x="1" y="340"/>
                  </a:lnTo>
                  <a:lnTo>
                    <a:pt x="1" y="335"/>
                  </a:lnTo>
                  <a:lnTo>
                    <a:pt x="1" y="329"/>
                  </a:lnTo>
                  <a:lnTo>
                    <a:pt x="1" y="325"/>
                  </a:lnTo>
                  <a:lnTo>
                    <a:pt x="1" y="320"/>
                  </a:lnTo>
                  <a:lnTo>
                    <a:pt x="1" y="314"/>
                  </a:lnTo>
                  <a:lnTo>
                    <a:pt x="1" y="309"/>
                  </a:lnTo>
                  <a:lnTo>
                    <a:pt x="1" y="303"/>
                  </a:lnTo>
                  <a:lnTo>
                    <a:pt x="3" y="297"/>
                  </a:lnTo>
                  <a:lnTo>
                    <a:pt x="3" y="290"/>
                  </a:lnTo>
                  <a:lnTo>
                    <a:pt x="3" y="284"/>
                  </a:lnTo>
                  <a:lnTo>
                    <a:pt x="4" y="277"/>
                  </a:lnTo>
                  <a:lnTo>
                    <a:pt x="6" y="271"/>
                  </a:lnTo>
                  <a:lnTo>
                    <a:pt x="6" y="264"/>
                  </a:lnTo>
                  <a:lnTo>
                    <a:pt x="7" y="256"/>
                  </a:lnTo>
                  <a:lnTo>
                    <a:pt x="9" y="251"/>
                  </a:lnTo>
                  <a:lnTo>
                    <a:pt x="10" y="243"/>
                  </a:lnTo>
                  <a:lnTo>
                    <a:pt x="12" y="236"/>
                  </a:lnTo>
                  <a:lnTo>
                    <a:pt x="13" y="229"/>
                  </a:lnTo>
                  <a:lnTo>
                    <a:pt x="14" y="220"/>
                  </a:lnTo>
                  <a:lnTo>
                    <a:pt x="16" y="213"/>
                  </a:lnTo>
                  <a:lnTo>
                    <a:pt x="17" y="206"/>
                  </a:lnTo>
                  <a:lnTo>
                    <a:pt x="19" y="199"/>
                  </a:lnTo>
                  <a:lnTo>
                    <a:pt x="22" y="191"/>
                  </a:lnTo>
                  <a:lnTo>
                    <a:pt x="25" y="184"/>
                  </a:lnTo>
                  <a:lnTo>
                    <a:pt x="28" y="177"/>
                  </a:lnTo>
                  <a:lnTo>
                    <a:pt x="29" y="168"/>
                  </a:lnTo>
                  <a:lnTo>
                    <a:pt x="32" y="161"/>
                  </a:lnTo>
                  <a:lnTo>
                    <a:pt x="35" y="152"/>
                  </a:lnTo>
                  <a:lnTo>
                    <a:pt x="38" y="145"/>
                  </a:lnTo>
                  <a:lnTo>
                    <a:pt x="41" y="138"/>
                  </a:lnTo>
                  <a:lnTo>
                    <a:pt x="45" y="129"/>
                  </a:lnTo>
                  <a:lnTo>
                    <a:pt x="49" y="122"/>
                  </a:lnTo>
                  <a:lnTo>
                    <a:pt x="51" y="113"/>
                  </a:lnTo>
                  <a:lnTo>
                    <a:pt x="55" y="104"/>
                  </a:lnTo>
                  <a:lnTo>
                    <a:pt x="59" y="97"/>
                  </a:lnTo>
                  <a:lnTo>
                    <a:pt x="64" y="90"/>
                  </a:lnTo>
                  <a:lnTo>
                    <a:pt x="68" y="81"/>
                  </a:lnTo>
                  <a:lnTo>
                    <a:pt x="72" y="74"/>
                  </a:lnTo>
                  <a:lnTo>
                    <a:pt x="78" y="65"/>
                  </a:lnTo>
                  <a:lnTo>
                    <a:pt x="84" y="58"/>
                  </a:lnTo>
                  <a:lnTo>
                    <a:pt x="88" y="51"/>
                  </a:lnTo>
                  <a:lnTo>
                    <a:pt x="94" y="42"/>
                  </a:lnTo>
                  <a:lnTo>
                    <a:pt x="98" y="35"/>
                  </a:lnTo>
                  <a:lnTo>
                    <a:pt x="106" y="29"/>
                  </a:lnTo>
                  <a:lnTo>
                    <a:pt x="111" y="21"/>
                  </a:lnTo>
                  <a:lnTo>
                    <a:pt x="119" y="13"/>
                  </a:lnTo>
                  <a:lnTo>
                    <a:pt x="124" y="7"/>
                  </a:lnTo>
                  <a:lnTo>
                    <a:pt x="132" y="0"/>
                  </a:lnTo>
                  <a:lnTo>
                    <a:pt x="287" y="12"/>
                  </a:lnTo>
                  <a:lnTo>
                    <a:pt x="285" y="12"/>
                  </a:lnTo>
                  <a:lnTo>
                    <a:pt x="284" y="15"/>
                  </a:lnTo>
                  <a:lnTo>
                    <a:pt x="281" y="19"/>
                  </a:lnTo>
                  <a:lnTo>
                    <a:pt x="278" y="25"/>
                  </a:lnTo>
                  <a:lnTo>
                    <a:pt x="275" y="28"/>
                  </a:lnTo>
                  <a:lnTo>
                    <a:pt x="274" y="34"/>
                  </a:lnTo>
                  <a:lnTo>
                    <a:pt x="272" y="38"/>
                  </a:lnTo>
                  <a:lnTo>
                    <a:pt x="271" y="44"/>
                  </a:lnTo>
                  <a:lnTo>
                    <a:pt x="268" y="48"/>
                  </a:lnTo>
                  <a:lnTo>
                    <a:pt x="266" y="55"/>
                  </a:lnTo>
                  <a:lnTo>
                    <a:pt x="265" y="61"/>
                  </a:lnTo>
                  <a:lnTo>
                    <a:pt x="263" y="70"/>
                  </a:lnTo>
                  <a:lnTo>
                    <a:pt x="262" y="77"/>
                  </a:lnTo>
                  <a:lnTo>
                    <a:pt x="262" y="84"/>
                  </a:lnTo>
                  <a:lnTo>
                    <a:pt x="261" y="87"/>
                  </a:lnTo>
                  <a:lnTo>
                    <a:pt x="261" y="91"/>
                  </a:lnTo>
                  <a:lnTo>
                    <a:pt x="261" y="97"/>
                  </a:lnTo>
                  <a:lnTo>
                    <a:pt x="261" y="103"/>
                  </a:lnTo>
                  <a:lnTo>
                    <a:pt x="259" y="107"/>
                  </a:lnTo>
                  <a:lnTo>
                    <a:pt x="259" y="112"/>
                  </a:lnTo>
                  <a:lnTo>
                    <a:pt x="259" y="118"/>
                  </a:lnTo>
                  <a:lnTo>
                    <a:pt x="261" y="122"/>
                  </a:lnTo>
                  <a:lnTo>
                    <a:pt x="261" y="128"/>
                  </a:lnTo>
                  <a:lnTo>
                    <a:pt x="261" y="133"/>
                  </a:lnTo>
                  <a:lnTo>
                    <a:pt x="262" y="139"/>
                  </a:lnTo>
                  <a:lnTo>
                    <a:pt x="263" y="146"/>
                  </a:lnTo>
                  <a:lnTo>
                    <a:pt x="263" y="151"/>
                  </a:lnTo>
                  <a:lnTo>
                    <a:pt x="263" y="157"/>
                  </a:lnTo>
                  <a:lnTo>
                    <a:pt x="265" y="164"/>
                  </a:lnTo>
                  <a:lnTo>
                    <a:pt x="266" y="170"/>
                  </a:lnTo>
                  <a:lnTo>
                    <a:pt x="266" y="177"/>
                  </a:lnTo>
                  <a:lnTo>
                    <a:pt x="268" y="183"/>
                  </a:lnTo>
                  <a:lnTo>
                    <a:pt x="271" y="190"/>
                  </a:lnTo>
                  <a:lnTo>
                    <a:pt x="272" y="197"/>
                  </a:lnTo>
                  <a:lnTo>
                    <a:pt x="275" y="204"/>
                  </a:lnTo>
                  <a:lnTo>
                    <a:pt x="276" y="212"/>
                  </a:lnTo>
                  <a:lnTo>
                    <a:pt x="279" y="219"/>
                  </a:lnTo>
                  <a:lnTo>
                    <a:pt x="281" y="226"/>
                  </a:lnTo>
                  <a:lnTo>
                    <a:pt x="284" y="235"/>
                  </a:lnTo>
                  <a:lnTo>
                    <a:pt x="287" y="242"/>
                  </a:lnTo>
                  <a:lnTo>
                    <a:pt x="289" y="251"/>
                  </a:lnTo>
                  <a:lnTo>
                    <a:pt x="294" y="259"/>
                  </a:lnTo>
                  <a:lnTo>
                    <a:pt x="307" y="278"/>
                  </a:lnTo>
                  <a:lnTo>
                    <a:pt x="271" y="285"/>
                  </a:lnTo>
                  <a:lnTo>
                    <a:pt x="269" y="285"/>
                  </a:lnTo>
                  <a:lnTo>
                    <a:pt x="269" y="288"/>
                  </a:lnTo>
                  <a:lnTo>
                    <a:pt x="269" y="293"/>
                  </a:lnTo>
                  <a:lnTo>
                    <a:pt x="271" y="298"/>
                  </a:lnTo>
                  <a:lnTo>
                    <a:pt x="271" y="303"/>
                  </a:lnTo>
                  <a:lnTo>
                    <a:pt x="272" y="311"/>
                  </a:lnTo>
                  <a:lnTo>
                    <a:pt x="272" y="314"/>
                  </a:lnTo>
                  <a:lnTo>
                    <a:pt x="275" y="319"/>
                  </a:lnTo>
                  <a:lnTo>
                    <a:pt x="276" y="325"/>
                  </a:lnTo>
                  <a:lnTo>
                    <a:pt x="279" y="329"/>
                  </a:lnTo>
                  <a:lnTo>
                    <a:pt x="281" y="333"/>
                  </a:lnTo>
                  <a:lnTo>
                    <a:pt x="284" y="339"/>
                  </a:lnTo>
                  <a:lnTo>
                    <a:pt x="285" y="345"/>
                  </a:lnTo>
                  <a:lnTo>
                    <a:pt x="289" y="349"/>
                  </a:lnTo>
                  <a:lnTo>
                    <a:pt x="292" y="355"/>
                  </a:lnTo>
                  <a:lnTo>
                    <a:pt x="297" y="359"/>
                  </a:lnTo>
                  <a:lnTo>
                    <a:pt x="302" y="365"/>
                  </a:lnTo>
                  <a:lnTo>
                    <a:pt x="307" y="371"/>
                  </a:lnTo>
                  <a:lnTo>
                    <a:pt x="313" y="377"/>
                  </a:lnTo>
                  <a:lnTo>
                    <a:pt x="318" y="381"/>
                  </a:lnTo>
                  <a:lnTo>
                    <a:pt x="326" y="387"/>
                  </a:lnTo>
                  <a:lnTo>
                    <a:pt x="333" y="393"/>
                  </a:lnTo>
                  <a:lnTo>
                    <a:pt x="342" y="397"/>
                  </a:lnTo>
                  <a:lnTo>
                    <a:pt x="350" y="403"/>
                  </a:lnTo>
                  <a:lnTo>
                    <a:pt x="355" y="406"/>
                  </a:lnTo>
                  <a:lnTo>
                    <a:pt x="359" y="407"/>
                  </a:lnTo>
                  <a:lnTo>
                    <a:pt x="365" y="410"/>
                  </a:lnTo>
                  <a:lnTo>
                    <a:pt x="371" y="413"/>
                  </a:lnTo>
                  <a:lnTo>
                    <a:pt x="433" y="429"/>
                  </a:lnTo>
                  <a:lnTo>
                    <a:pt x="392" y="436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922" y="2545"/>
              <a:ext cx="904" cy="747"/>
            </a:xfrm>
            <a:custGeom>
              <a:avLst/>
              <a:gdLst>
                <a:gd name="T0" fmla="*/ 166 w 904"/>
                <a:gd name="T1" fmla="*/ 746 h 747"/>
                <a:gd name="T2" fmla="*/ 105 w 904"/>
                <a:gd name="T3" fmla="*/ 730 h 747"/>
                <a:gd name="T4" fmla="*/ 46 w 904"/>
                <a:gd name="T5" fmla="*/ 694 h 747"/>
                <a:gd name="T6" fmla="*/ 20 w 904"/>
                <a:gd name="T7" fmla="*/ 655 h 747"/>
                <a:gd name="T8" fmla="*/ 14 w 904"/>
                <a:gd name="T9" fmla="*/ 614 h 747"/>
                <a:gd name="T10" fmla="*/ 14 w 904"/>
                <a:gd name="T11" fmla="*/ 574 h 747"/>
                <a:gd name="T12" fmla="*/ 4 w 904"/>
                <a:gd name="T13" fmla="*/ 526 h 747"/>
                <a:gd name="T14" fmla="*/ 0 w 904"/>
                <a:gd name="T15" fmla="*/ 483 h 747"/>
                <a:gd name="T16" fmla="*/ 1 w 904"/>
                <a:gd name="T17" fmla="*/ 443 h 747"/>
                <a:gd name="T18" fmla="*/ 6 w 904"/>
                <a:gd name="T19" fmla="*/ 404 h 747"/>
                <a:gd name="T20" fmla="*/ 19 w 904"/>
                <a:gd name="T21" fmla="*/ 364 h 747"/>
                <a:gd name="T22" fmla="*/ 45 w 904"/>
                <a:gd name="T23" fmla="*/ 323 h 747"/>
                <a:gd name="T24" fmla="*/ 88 w 904"/>
                <a:gd name="T25" fmla="*/ 281 h 747"/>
                <a:gd name="T26" fmla="*/ 142 w 904"/>
                <a:gd name="T27" fmla="*/ 241 h 747"/>
                <a:gd name="T28" fmla="*/ 191 w 904"/>
                <a:gd name="T29" fmla="*/ 215 h 747"/>
                <a:gd name="T30" fmla="*/ 233 w 904"/>
                <a:gd name="T31" fmla="*/ 190 h 747"/>
                <a:gd name="T32" fmla="*/ 272 w 904"/>
                <a:gd name="T33" fmla="*/ 155 h 747"/>
                <a:gd name="T34" fmla="*/ 307 w 904"/>
                <a:gd name="T35" fmla="*/ 116 h 747"/>
                <a:gd name="T36" fmla="*/ 341 w 904"/>
                <a:gd name="T37" fmla="*/ 89 h 747"/>
                <a:gd name="T38" fmla="*/ 378 w 904"/>
                <a:gd name="T39" fmla="*/ 71 h 747"/>
                <a:gd name="T40" fmla="*/ 422 w 904"/>
                <a:gd name="T41" fmla="*/ 64 h 747"/>
                <a:gd name="T42" fmla="*/ 475 w 904"/>
                <a:gd name="T43" fmla="*/ 61 h 747"/>
                <a:gd name="T44" fmla="*/ 530 w 904"/>
                <a:gd name="T45" fmla="*/ 55 h 747"/>
                <a:gd name="T46" fmla="*/ 580 w 904"/>
                <a:gd name="T47" fmla="*/ 47 h 747"/>
                <a:gd name="T48" fmla="*/ 616 w 904"/>
                <a:gd name="T49" fmla="*/ 40 h 747"/>
                <a:gd name="T50" fmla="*/ 812 w 904"/>
                <a:gd name="T51" fmla="*/ 5 h 747"/>
                <a:gd name="T52" fmla="*/ 777 w 904"/>
                <a:gd name="T53" fmla="*/ 41 h 747"/>
                <a:gd name="T54" fmla="*/ 738 w 904"/>
                <a:gd name="T55" fmla="*/ 80 h 747"/>
                <a:gd name="T56" fmla="*/ 700 w 904"/>
                <a:gd name="T57" fmla="*/ 112 h 747"/>
                <a:gd name="T58" fmla="*/ 780 w 904"/>
                <a:gd name="T59" fmla="*/ 87 h 747"/>
                <a:gd name="T60" fmla="*/ 823 w 904"/>
                <a:gd name="T61" fmla="*/ 70 h 747"/>
                <a:gd name="T62" fmla="*/ 858 w 904"/>
                <a:gd name="T63" fmla="*/ 61 h 747"/>
                <a:gd name="T64" fmla="*/ 896 w 904"/>
                <a:gd name="T65" fmla="*/ 77 h 747"/>
                <a:gd name="T66" fmla="*/ 904 w 904"/>
                <a:gd name="T67" fmla="*/ 115 h 747"/>
                <a:gd name="T68" fmla="*/ 887 w 904"/>
                <a:gd name="T69" fmla="*/ 161 h 747"/>
                <a:gd name="T70" fmla="*/ 836 w 904"/>
                <a:gd name="T71" fmla="*/ 219 h 747"/>
                <a:gd name="T72" fmla="*/ 786 w 904"/>
                <a:gd name="T73" fmla="*/ 252 h 747"/>
                <a:gd name="T74" fmla="*/ 760 w 904"/>
                <a:gd name="T75" fmla="*/ 267 h 747"/>
                <a:gd name="T76" fmla="*/ 713 w 904"/>
                <a:gd name="T77" fmla="*/ 284 h 747"/>
                <a:gd name="T78" fmla="*/ 676 w 904"/>
                <a:gd name="T79" fmla="*/ 296 h 747"/>
                <a:gd name="T80" fmla="*/ 638 w 904"/>
                <a:gd name="T81" fmla="*/ 306 h 747"/>
                <a:gd name="T82" fmla="*/ 596 w 904"/>
                <a:gd name="T83" fmla="*/ 316 h 747"/>
                <a:gd name="T84" fmla="*/ 550 w 904"/>
                <a:gd name="T85" fmla="*/ 323 h 747"/>
                <a:gd name="T86" fmla="*/ 505 w 904"/>
                <a:gd name="T87" fmla="*/ 326 h 747"/>
                <a:gd name="T88" fmla="*/ 480 w 904"/>
                <a:gd name="T89" fmla="*/ 333 h 747"/>
                <a:gd name="T90" fmla="*/ 472 w 904"/>
                <a:gd name="T91" fmla="*/ 380 h 747"/>
                <a:gd name="T92" fmla="*/ 457 w 904"/>
                <a:gd name="T93" fmla="*/ 419 h 747"/>
                <a:gd name="T94" fmla="*/ 435 w 904"/>
                <a:gd name="T95" fmla="*/ 456 h 747"/>
                <a:gd name="T96" fmla="*/ 392 w 904"/>
                <a:gd name="T97" fmla="*/ 501 h 747"/>
                <a:gd name="T98" fmla="*/ 363 w 904"/>
                <a:gd name="T99" fmla="*/ 556 h 747"/>
                <a:gd name="T100" fmla="*/ 362 w 904"/>
                <a:gd name="T101" fmla="*/ 594 h 747"/>
                <a:gd name="T102" fmla="*/ 372 w 904"/>
                <a:gd name="T103" fmla="*/ 637 h 747"/>
                <a:gd name="T104" fmla="*/ 405 w 904"/>
                <a:gd name="T105" fmla="*/ 687 h 747"/>
                <a:gd name="T106" fmla="*/ 425 w 904"/>
                <a:gd name="T107" fmla="*/ 708 h 747"/>
                <a:gd name="T108" fmla="*/ 376 w 904"/>
                <a:gd name="T109" fmla="*/ 708 h 747"/>
                <a:gd name="T110" fmla="*/ 338 w 904"/>
                <a:gd name="T111" fmla="*/ 711 h 747"/>
                <a:gd name="T112" fmla="*/ 301 w 904"/>
                <a:gd name="T113" fmla="*/ 718 h 747"/>
                <a:gd name="T114" fmla="*/ 259 w 904"/>
                <a:gd name="T115" fmla="*/ 733 h 747"/>
                <a:gd name="T116" fmla="*/ 210 w 904"/>
                <a:gd name="T117" fmla="*/ 743 h 7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4"/>
                <a:gd name="T178" fmla="*/ 0 h 747"/>
                <a:gd name="T179" fmla="*/ 904 w 904"/>
                <a:gd name="T180" fmla="*/ 747 h 74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4" h="747">
                  <a:moveTo>
                    <a:pt x="198" y="747"/>
                  </a:moveTo>
                  <a:lnTo>
                    <a:pt x="197" y="747"/>
                  </a:lnTo>
                  <a:lnTo>
                    <a:pt x="189" y="747"/>
                  </a:lnTo>
                  <a:lnTo>
                    <a:pt x="184" y="746"/>
                  </a:lnTo>
                  <a:lnTo>
                    <a:pt x="179" y="746"/>
                  </a:lnTo>
                  <a:lnTo>
                    <a:pt x="172" y="746"/>
                  </a:lnTo>
                  <a:lnTo>
                    <a:pt x="166" y="746"/>
                  </a:lnTo>
                  <a:lnTo>
                    <a:pt x="158" y="743"/>
                  </a:lnTo>
                  <a:lnTo>
                    <a:pt x="150" y="742"/>
                  </a:lnTo>
                  <a:lnTo>
                    <a:pt x="142" y="740"/>
                  </a:lnTo>
                  <a:lnTo>
                    <a:pt x="133" y="739"/>
                  </a:lnTo>
                  <a:lnTo>
                    <a:pt x="123" y="736"/>
                  </a:lnTo>
                  <a:lnTo>
                    <a:pt x="114" y="733"/>
                  </a:lnTo>
                  <a:lnTo>
                    <a:pt x="105" y="730"/>
                  </a:lnTo>
                  <a:lnTo>
                    <a:pt x="97" y="727"/>
                  </a:lnTo>
                  <a:lnTo>
                    <a:pt x="88" y="721"/>
                  </a:lnTo>
                  <a:lnTo>
                    <a:pt x="79" y="717"/>
                  </a:lnTo>
                  <a:lnTo>
                    <a:pt x="69" y="713"/>
                  </a:lnTo>
                  <a:lnTo>
                    <a:pt x="62" y="707"/>
                  </a:lnTo>
                  <a:lnTo>
                    <a:pt x="53" y="700"/>
                  </a:lnTo>
                  <a:lnTo>
                    <a:pt x="46" y="694"/>
                  </a:lnTo>
                  <a:lnTo>
                    <a:pt x="39" y="687"/>
                  </a:lnTo>
                  <a:lnTo>
                    <a:pt x="33" y="679"/>
                  </a:lnTo>
                  <a:lnTo>
                    <a:pt x="30" y="674"/>
                  </a:lnTo>
                  <a:lnTo>
                    <a:pt x="27" y="669"/>
                  </a:lnTo>
                  <a:lnTo>
                    <a:pt x="24" y="665"/>
                  </a:lnTo>
                  <a:lnTo>
                    <a:pt x="23" y="661"/>
                  </a:lnTo>
                  <a:lnTo>
                    <a:pt x="20" y="655"/>
                  </a:lnTo>
                  <a:lnTo>
                    <a:pt x="19" y="650"/>
                  </a:lnTo>
                  <a:lnTo>
                    <a:pt x="17" y="645"/>
                  </a:lnTo>
                  <a:lnTo>
                    <a:pt x="16" y="639"/>
                  </a:lnTo>
                  <a:lnTo>
                    <a:pt x="14" y="633"/>
                  </a:lnTo>
                  <a:lnTo>
                    <a:pt x="14" y="627"/>
                  </a:lnTo>
                  <a:lnTo>
                    <a:pt x="14" y="621"/>
                  </a:lnTo>
                  <a:lnTo>
                    <a:pt x="14" y="614"/>
                  </a:lnTo>
                  <a:lnTo>
                    <a:pt x="14" y="608"/>
                  </a:lnTo>
                  <a:lnTo>
                    <a:pt x="14" y="601"/>
                  </a:lnTo>
                  <a:lnTo>
                    <a:pt x="16" y="594"/>
                  </a:lnTo>
                  <a:lnTo>
                    <a:pt x="19" y="587"/>
                  </a:lnTo>
                  <a:lnTo>
                    <a:pt x="16" y="585"/>
                  </a:lnTo>
                  <a:lnTo>
                    <a:pt x="16" y="580"/>
                  </a:lnTo>
                  <a:lnTo>
                    <a:pt x="14" y="574"/>
                  </a:lnTo>
                  <a:lnTo>
                    <a:pt x="13" y="569"/>
                  </a:lnTo>
                  <a:lnTo>
                    <a:pt x="11" y="564"/>
                  </a:lnTo>
                  <a:lnTo>
                    <a:pt x="10" y="558"/>
                  </a:lnTo>
                  <a:lnTo>
                    <a:pt x="7" y="551"/>
                  </a:lnTo>
                  <a:lnTo>
                    <a:pt x="7" y="543"/>
                  </a:lnTo>
                  <a:lnTo>
                    <a:pt x="6" y="535"/>
                  </a:lnTo>
                  <a:lnTo>
                    <a:pt x="4" y="526"/>
                  </a:lnTo>
                  <a:lnTo>
                    <a:pt x="3" y="517"/>
                  </a:lnTo>
                  <a:lnTo>
                    <a:pt x="1" y="509"/>
                  </a:lnTo>
                  <a:lnTo>
                    <a:pt x="1" y="503"/>
                  </a:lnTo>
                  <a:lnTo>
                    <a:pt x="1" y="497"/>
                  </a:lnTo>
                  <a:lnTo>
                    <a:pt x="1" y="493"/>
                  </a:lnTo>
                  <a:lnTo>
                    <a:pt x="1" y="488"/>
                  </a:lnTo>
                  <a:lnTo>
                    <a:pt x="0" y="483"/>
                  </a:lnTo>
                  <a:lnTo>
                    <a:pt x="0" y="477"/>
                  </a:lnTo>
                  <a:lnTo>
                    <a:pt x="0" y="471"/>
                  </a:lnTo>
                  <a:lnTo>
                    <a:pt x="0" y="467"/>
                  </a:lnTo>
                  <a:lnTo>
                    <a:pt x="0" y="461"/>
                  </a:lnTo>
                  <a:lnTo>
                    <a:pt x="0" y="455"/>
                  </a:lnTo>
                  <a:lnTo>
                    <a:pt x="0" y="449"/>
                  </a:lnTo>
                  <a:lnTo>
                    <a:pt x="1" y="443"/>
                  </a:lnTo>
                  <a:lnTo>
                    <a:pt x="1" y="438"/>
                  </a:lnTo>
                  <a:lnTo>
                    <a:pt x="1" y="432"/>
                  </a:lnTo>
                  <a:lnTo>
                    <a:pt x="1" y="426"/>
                  </a:lnTo>
                  <a:lnTo>
                    <a:pt x="3" y="422"/>
                  </a:lnTo>
                  <a:lnTo>
                    <a:pt x="3" y="414"/>
                  </a:lnTo>
                  <a:lnTo>
                    <a:pt x="6" y="409"/>
                  </a:lnTo>
                  <a:lnTo>
                    <a:pt x="6" y="404"/>
                  </a:lnTo>
                  <a:lnTo>
                    <a:pt x="8" y="399"/>
                  </a:lnTo>
                  <a:lnTo>
                    <a:pt x="10" y="393"/>
                  </a:lnTo>
                  <a:lnTo>
                    <a:pt x="11" y="387"/>
                  </a:lnTo>
                  <a:lnTo>
                    <a:pt x="11" y="380"/>
                  </a:lnTo>
                  <a:lnTo>
                    <a:pt x="14" y="375"/>
                  </a:lnTo>
                  <a:lnTo>
                    <a:pt x="16" y="370"/>
                  </a:lnTo>
                  <a:lnTo>
                    <a:pt x="19" y="364"/>
                  </a:lnTo>
                  <a:lnTo>
                    <a:pt x="22" y="358"/>
                  </a:lnTo>
                  <a:lnTo>
                    <a:pt x="24" y="354"/>
                  </a:lnTo>
                  <a:lnTo>
                    <a:pt x="27" y="348"/>
                  </a:lnTo>
                  <a:lnTo>
                    <a:pt x="30" y="344"/>
                  </a:lnTo>
                  <a:lnTo>
                    <a:pt x="33" y="338"/>
                  </a:lnTo>
                  <a:lnTo>
                    <a:pt x="37" y="332"/>
                  </a:lnTo>
                  <a:lnTo>
                    <a:pt x="45" y="323"/>
                  </a:lnTo>
                  <a:lnTo>
                    <a:pt x="55" y="315"/>
                  </a:lnTo>
                  <a:lnTo>
                    <a:pt x="58" y="309"/>
                  </a:lnTo>
                  <a:lnTo>
                    <a:pt x="62" y="304"/>
                  </a:lnTo>
                  <a:lnTo>
                    <a:pt x="66" y="299"/>
                  </a:lnTo>
                  <a:lnTo>
                    <a:pt x="71" y="296"/>
                  </a:lnTo>
                  <a:lnTo>
                    <a:pt x="79" y="289"/>
                  </a:lnTo>
                  <a:lnTo>
                    <a:pt x="88" y="281"/>
                  </a:lnTo>
                  <a:lnTo>
                    <a:pt x="97" y="273"/>
                  </a:lnTo>
                  <a:lnTo>
                    <a:pt x="104" y="267"/>
                  </a:lnTo>
                  <a:lnTo>
                    <a:pt x="111" y="261"/>
                  </a:lnTo>
                  <a:lnTo>
                    <a:pt x="120" y="257"/>
                  </a:lnTo>
                  <a:lnTo>
                    <a:pt x="127" y="251"/>
                  </a:lnTo>
                  <a:lnTo>
                    <a:pt x="136" y="245"/>
                  </a:lnTo>
                  <a:lnTo>
                    <a:pt x="142" y="241"/>
                  </a:lnTo>
                  <a:lnTo>
                    <a:pt x="150" y="236"/>
                  </a:lnTo>
                  <a:lnTo>
                    <a:pt x="158" y="232"/>
                  </a:lnTo>
                  <a:lnTo>
                    <a:pt x="163" y="229"/>
                  </a:lnTo>
                  <a:lnTo>
                    <a:pt x="171" y="225"/>
                  </a:lnTo>
                  <a:lnTo>
                    <a:pt x="179" y="222"/>
                  </a:lnTo>
                  <a:lnTo>
                    <a:pt x="185" y="218"/>
                  </a:lnTo>
                  <a:lnTo>
                    <a:pt x="191" y="215"/>
                  </a:lnTo>
                  <a:lnTo>
                    <a:pt x="197" y="210"/>
                  </a:lnTo>
                  <a:lnTo>
                    <a:pt x="204" y="207"/>
                  </a:lnTo>
                  <a:lnTo>
                    <a:pt x="210" y="205"/>
                  </a:lnTo>
                  <a:lnTo>
                    <a:pt x="215" y="202"/>
                  </a:lnTo>
                  <a:lnTo>
                    <a:pt x="221" y="197"/>
                  </a:lnTo>
                  <a:lnTo>
                    <a:pt x="228" y="194"/>
                  </a:lnTo>
                  <a:lnTo>
                    <a:pt x="233" y="190"/>
                  </a:lnTo>
                  <a:lnTo>
                    <a:pt x="240" y="186"/>
                  </a:lnTo>
                  <a:lnTo>
                    <a:pt x="244" y="181"/>
                  </a:lnTo>
                  <a:lnTo>
                    <a:pt x="250" y="177"/>
                  </a:lnTo>
                  <a:lnTo>
                    <a:pt x="256" y="171"/>
                  </a:lnTo>
                  <a:lnTo>
                    <a:pt x="262" y="165"/>
                  </a:lnTo>
                  <a:lnTo>
                    <a:pt x="266" y="160"/>
                  </a:lnTo>
                  <a:lnTo>
                    <a:pt x="272" y="155"/>
                  </a:lnTo>
                  <a:lnTo>
                    <a:pt x="276" y="148"/>
                  </a:lnTo>
                  <a:lnTo>
                    <a:pt x="282" y="142"/>
                  </a:lnTo>
                  <a:lnTo>
                    <a:pt x="286" y="137"/>
                  </a:lnTo>
                  <a:lnTo>
                    <a:pt x="292" y="132"/>
                  </a:lnTo>
                  <a:lnTo>
                    <a:pt x="296" y="126"/>
                  </a:lnTo>
                  <a:lnTo>
                    <a:pt x="301" y="121"/>
                  </a:lnTo>
                  <a:lnTo>
                    <a:pt x="307" y="116"/>
                  </a:lnTo>
                  <a:lnTo>
                    <a:pt x="311" y="112"/>
                  </a:lnTo>
                  <a:lnTo>
                    <a:pt x="315" y="108"/>
                  </a:lnTo>
                  <a:lnTo>
                    <a:pt x="321" y="103"/>
                  </a:lnTo>
                  <a:lnTo>
                    <a:pt x="325" y="99"/>
                  </a:lnTo>
                  <a:lnTo>
                    <a:pt x="331" y="96"/>
                  </a:lnTo>
                  <a:lnTo>
                    <a:pt x="336" y="92"/>
                  </a:lnTo>
                  <a:lnTo>
                    <a:pt x="341" y="89"/>
                  </a:lnTo>
                  <a:lnTo>
                    <a:pt x="346" y="86"/>
                  </a:lnTo>
                  <a:lnTo>
                    <a:pt x="351" y="84"/>
                  </a:lnTo>
                  <a:lnTo>
                    <a:pt x="356" y="80"/>
                  </a:lnTo>
                  <a:lnTo>
                    <a:pt x="362" y="77"/>
                  </a:lnTo>
                  <a:lnTo>
                    <a:pt x="366" y="76"/>
                  </a:lnTo>
                  <a:lnTo>
                    <a:pt x="372" y="73"/>
                  </a:lnTo>
                  <a:lnTo>
                    <a:pt x="378" y="71"/>
                  </a:lnTo>
                  <a:lnTo>
                    <a:pt x="383" y="70"/>
                  </a:lnTo>
                  <a:lnTo>
                    <a:pt x="389" y="68"/>
                  </a:lnTo>
                  <a:lnTo>
                    <a:pt x="396" y="67"/>
                  </a:lnTo>
                  <a:lnTo>
                    <a:pt x="401" y="66"/>
                  </a:lnTo>
                  <a:lnTo>
                    <a:pt x="408" y="64"/>
                  </a:lnTo>
                  <a:lnTo>
                    <a:pt x="414" y="64"/>
                  </a:lnTo>
                  <a:lnTo>
                    <a:pt x="422" y="64"/>
                  </a:lnTo>
                  <a:lnTo>
                    <a:pt x="428" y="63"/>
                  </a:lnTo>
                  <a:lnTo>
                    <a:pt x="435" y="63"/>
                  </a:lnTo>
                  <a:lnTo>
                    <a:pt x="444" y="63"/>
                  </a:lnTo>
                  <a:lnTo>
                    <a:pt x="453" y="63"/>
                  </a:lnTo>
                  <a:lnTo>
                    <a:pt x="459" y="63"/>
                  </a:lnTo>
                  <a:lnTo>
                    <a:pt x="467" y="63"/>
                  </a:lnTo>
                  <a:lnTo>
                    <a:pt x="475" y="61"/>
                  </a:lnTo>
                  <a:lnTo>
                    <a:pt x="482" y="61"/>
                  </a:lnTo>
                  <a:lnTo>
                    <a:pt x="490" y="60"/>
                  </a:lnTo>
                  <a:lnTo>
                    <a:pt x="498" y="60"/>
                  </a:lnTo>
                  <a:lnTo>
                    <a:pt x="506" y="58"/>
                  </a:lnTo>
                  <a:lnTo>
                    <a:pt x="515" y="58"/>
                  </a:lnTo>
                  <a:lnTo>
                    <a:pt x="522" y="57"/>
                  </a:lnTo>
                  <a:lnTo>
                    <a:pt x="530" y="55"/>
                  </a:lnTo>
                  <a:lnTo>
                    <a:pt x="537" y="54"/>
                  </a:lnTo>
                  <a:lnTo>
                    <a:pt x="545" y="54"/>
                  </a:lnTo>
                  <a:lnTo>
                    <a:pt x="553" y="51"/>
                  </a:lnTo>
                  <a:lnTo>
                    <a:pt x="560" y="51"/>
                  </a:lnTo>
                  <a:lnTo>
                    <a:pt x="567" y="50"/>
                  </a:lnTo>
                  <a:lnTo>
                    <a:pt x="573" y="50"/>
                  </a:lnTo>
                  <a:lnTo>
                    <a:pt x="580" y="47"/>
                  </a:lnTo>
                  <a:lnTo>
                    <a:pt x="586" y="47"/>
                  </a:lnTo>
                  <a:lnTo>
                    <a:pt x="592" y="45"/>
                  </a:lnTo>
                  <a:lnTo>
                    <a:pt x="598" y="44"/>
                  </a:lnTo>
                  <a:lnTo>
                    <a:pt x="602" y="42"/>
                  </a:lnTo>
                  <a:lnTo>
                    <a:pt x="608" y="41"/>
                  </a:lnTo>
                  <a:lnTo>
                    <a:pt x="612" y="40"/>
                  </a:lnTo>
                  <a:lnTo>
                    <a:pt x="616" y="40"/>
                  </a:lnTo>
                  <a:lnTo>
                    <a:pt x="624" y="37"/>
                  </a:lnTo>
                  <a:lnTo>
                    <a:pt x="629" y="37"/>
                  </a:lnTo>
                  <a:lnTo>
                    <a:pt x="632" y="35"/>
                  </a:lnTo>
                  <a:lnTo>
                    <a:pt x="635" y="35"/>
                  </a:lnTo>
                  <a:lnTo>
                    <a:pt x="816" y="0"/>
                  </a:lnTo>
                  <a:lnTo>
                    <a:pt x="815" y="2"/>
                  </a:lnTo>
                  <a:lnTo>
                    <a:pt x="812" y="5"/>
                  </a:lnTo>
                  <a:lnTo>
                    <a:pt x="806" y="11"/>
                  </a:lnTo>
                  <a:lnTo>
                    <a:pt x="799" y="18"/>
                  </a:lnTo>
                  <a:lnTo>
                    <a:pt x="794" y="21"/>
                  </a:lnTo>
                  <a:lnTo>
                    <a:pt x="791" y="25"/>
                  </a:lnTo>
                  <a:lnTo>
                    <a:pt x="786" y="31"/>
                  </a:lnTo>
                  <a:lnTo>
                    <a:pt x="781" y="37"/>
                  </a:lnTo>
                  <a:lnTo>
                    <a:pt x="777" y="41"/>
                  </a:lnTo>
                  <a:lnTo>
                    <a:pt x="771" y="47"/>
                  </a:lnTo>
                  <a:lnTo>
                    <a:pt x="767" y="51"/>
                  </a:lnTo>
                  <a:lnTo>
                    <a:pt x="763" y="58"/>
                  </a:lnTo>
                  <a:lnTo>
                    <a:pt x="757" y="63"/>
                  </a:lnTo>
                  <a:lnTo>
                    <a:pt x="749" y="68"/>
                  </a:lnTo>
                  <a:lnTo>
                    <a:pt x="744" y="73"/>
                  </a:lnTo>
                  <a:lnTo>
                    <a:pt x="738" y="80"/>
                  </a:lnTo>
                  <a:lnTo>
                    <a:pt x="732" y="84"/>
                  </a:lnTo>
                  <a:lnTo>
                    <a:pt x="726" y="90"/>
                  </a:lnTo>
                  <a:lnTo>
                    <a:pt x="721" y="95"/>
                  </a:lnTo>
                  <a:lnTo>
                    <a:pt x="716" y="100"/>
                  </a:lnTo>
                  <a:lnTo>
                    <a:pt x="710" y="103"/>
                  </a:lnTo>
                  <a:lnTo>
                    <a:pt x="705" y="108"/>
                  </a:lnTo>
                  <a:lnTo>
                    <a:pt x="700" y="112"/>
                  </a:lnTo>
                  <a:lnTo>
                    <a:pt x="695" y="116"/>
                  </a:lnTo>
                  <a:lnTo>
                    <a:pt x="684" y="121"/>
                  </a:lnTo>
                  <a:lnTo>
                    <a:pt x="679" y="125"/>
                  </a:lnTo>
                  <a:lnTo>
                    <a:pt x="683" y="137"/>
                  </a:lnTo>
                  <a:lnTo>
                    <a:pt x="776" y="90"/>
                  </a:lnTo>
                  <a:lnTo>
                    <a:pt x="776" y="89"/>
                  </a:lnTo>
                  <a:lnTo>
                    <a:pt x="780" y="87"/>
                  </a:lnTo>
                  <a:lnTo>
                    <a:pt x="784" y="84"/>
                  </a:lnTo>
                  <a:lnTo>
                    <a:pt x="791" y="82"/>
                  </a:lnTo>
                  <a:lnTo>
                    <a:pt x="799" y="79"/>
                  </a:lnTo>
                  <a:lnTo>
                    <a:pt x="807" y="76"/>
                  </a:lnTo>
                  <a:lnTo>
                    <a:pt x="813" y="73"/>
                  </a:lnTo>
                  <a:lnTo>
                    <a:pt x="819" y="71"/>
                  </a:lnTo>
                  <a:lnTo>
                    <a:pt x="823" y="70"/>
                  </a:lnTo>
                  <a:lnTo>
                    <a:pt x="829" y="68"/>
                  </a:lnTo>
                  <a:lnTo>
                    <a:pt x="833" y="67"/>
                  </a:lnTo>
                  <a:lnTo>
                    <a:pt x="838" y="66"/>
                  </a:lnTo>
                  <a:lnTo>
                    <a:pt x="844" y="64"/>
                  </a:lnTo>
                  <a:lnTo>
                    <a:pt x="849" y="64"/>
                  </a:lnTo>
                  <a:lnTo>
                    <a:pt x="854" y="63"/>
                  </a:lnTo>
                  <a:lnTo>
                    <a:pt x="858" y="61"/>
                  </a:lnTo>
                  <a:lnTo>
                    <a:pt x="864" y="61"/>
                  </a:lnTo>
                  <a:lnTo>
                    <a:pt x="868" y="61"/>
                  </a:lnTo>
                  <a:lnTo>
                    <a:pt x="877" y="61"/>
                  </a:lnTo>
                  <a:lnTo>
                    <a:pt x="884" y="64"/>
                  </a:lnTo>
                  <a:lnTo>
                    <a:pt x="890" y="67"/>
                  </a:lnTo>
                  <a:lnTo>
                    <a:pt x="894" y="73"/>
                  </a:lnTo>
                  <a:lnTo>
                    <a:pt x="896" y="77"/>
                  </a:lnTo>
                  <a:lnTo>
                    <a:pt x="899" y="82"/>
                  </a:lnTo>
                  <a:lnTo>
                    <a:pt x="900" y="87"/>
                  </a:lnTo>
                  <a:lnTo>
                    <a:pt x="901" y="93"/>
                  </a:lnTo>
                  <a:lnTo>
                    <a:pt x="903" y="97"/>
                  </a:lnTo>
                  <a:lnTo>
                    <a:pt x="903" y="103"/>
                  </a:lnTo>
                  <a:lnTo>
                    <a:pt x="903" y="108"/>
                  </a:lnTo>
                  <a:lnTo>
                    <a:pt x="904" y="115"/>
                  </a:lnTo>
                  <a:lnTo>
                    <a:pt x="903" y="119"/>
                  </a:lnTo>
                  <a:lnTo>
                    <a:pt x="901" y="125"/>
                  </a:lnTo>
                  <a:lnTo>
                    <a:pt x="900" y="132"/>
                  </a:lnTo>
                  <a:lnTo>
                    <a:pt x="899" y="139"/>
                  </a:lnTo>
                  <a:lnTo>
                    <a:pt x="894" y="145"/>
                  </a:lnTo>
                  <a:lnTo>
                    <a:pt x="891" y="154"/>
                  </a:lnTo>
                  <a:lnTo>
                    <a:pt x="887" y="161"/>
                  </a:lnTo>
                  <a:lnTo>
                    <a:pt x="883" y="171"/>
                  </a:lnTo>
                  <a:lnTo>
                    <a:pt x="875" y="179"/>
                  </a:lnTo>
                  <a:lnTo>
                    <a:pt x="868" y="187"/>
                  </a:lnTo>
                  <a:lnTo>
                    <a:pt x="861" y="194"/>
                  </a:lnTo>
                  <a:lnTo>
                    <a:pt x="854" y="203"/>
                  </a:lnTo>
                  <a:lnTo>
                    <a:pt x="845" y="210"/>
                  </a:lnTo>
                  <a:lnTo>
                    <a:pt x="836" y="219"/>
                  </a:lnTo>
                  <a:lnTo>
                    <a:pt x="828" y="225"/>
                  </a:lnTo>
                  <a:lnTo>
                    <a:pt x="819" y="232"/>
                  </a:lnTo>
                  <a:lnTo>
                    <a:pt x="810" y="236"/>
                  </a:lnTo>
                  <a:lnTo>
                    <a:pt x="803" y="242"/>
                  </a:lnTo>
                  <a:lnTo>
                    <a:pt x="796" y="245"/>
                  </a:lnTo>
                  <a:lnTo>
                    <a:pt x="791" y="249"/>
                  </a:lnTo>
                  <a:lnTo>
                    <a:pt x="786" y="252"/>
                  </a:lnTo>
                  <a:lnTo>
                    <a:pt x="781" y="255"/>
                  </a:lnTo>
                  <a:lnTo>
                    <a:pt x="780" y="257"/>
                  </a:lnTo>
                  <a:lnTo>
                    <a:pt x="780" y="258"/>
                  </a:lnTo>
                  <a:lnTo>
                    <a:pt x="777" y="258"/>
                  </a:lnTo>
                  <a:lnTo>
                    <a:pt x="774" y="260"/>
                  </a:lnTo>
                  <a:lnTo>
                    <a:pt x="767" y="262"/>
                  </a:lnTo>
                  <a:lnTo>
                    <a:pt x="760" y="267"/>
                  </a:lnTo>
                  <a:lnTo>
                    <a:pt x="754" y="268"/>
                  </a:lnTo>
                  <a:lnTo>
                    <a:pt x="749" y="271"/>
                  </a:lnTo>
                  <a:lnTo>
                    <a:pt x="742" y="273"/>
                  </a:lnTo>
                  <a:lnTo>
                    <a:pt x="736" y="276"/>
                  </a:lnTo>
                  <a:lnTo>
                    <a:pt x="728" y="278"/>
                  </a:lnTo>
                  <a:lnTo>
                    <a:pt x="721" y="283"/>
                  </a:lnTo>
                  <a:lnTo>
                    <a:pt x="713" y="284"/>
                  </a:lnTo>
                  <a:lnTo>
                    <a:pt x="706" y="289"/>
                  </a:lnTo>
                  <a:lnTo>
                    <a:pt x="700" y="289"/>
                  </a:lnTo>
                  <a:lnTo>
                    <a:pt x="696" y="291"/>
                  </a:lnTo>
                  <a:lnTo>
                    <a:pt x="692" y="291"/>
                  </a:lnTo>
                  <a:lnTo>
                    <a:pt x="686" y="293"/>
                  </a:lnTo>
                  <a:lnTo>
                    <a:pt x="681" y="294"/>
                  </a:lnTo>
                  <a:lnTo>
                    <a:pt x="676" y="296"/>
                  </a:lnTo>
                  <a:lnTo>
                    <a:pt x="671" y="297"/>
                  </a:lnTo>
                  <a:lnTo>
                    <a:pt x="667" y="299"/>
                  </a:lnTo>
                  <a:lnTo>
                    <a:pt x="660" y="300"/>
                  </a:lnTo>
                  <a:lnTo>
                    <a:pt x="655" y="302"/>
                  </a:lnTo>
                  <a:lnTo>
                    <a:pt x="650" y="304"/>
                  </a:lnTo>
                  <a:lnTo>
                    <a:pt x="645" y="306"/>
                  </a:lnTo>
                  <a:lnTo>
                    <a:pt x="638" y="306"/>
                  </a:lnTo>
                  <a:lnTo>
                    <a:pt x="634" y="309"/>
                  </a:lnTo>
                  <a:lnTo>
                    <a:pt x="628" y="310"/>
                  </a:lnTo>
                  <a:lnTo>
                    <a:pt x="622" y="312"/>
                  </a:lnTo>
                  <a:lnTo>
                    <a:pt x="615" y="313"/>
                  </a:lnTo>
                  <a:lnTo>
                    <a:pt x="609" y="313"/>
                  </a:lnTo>
                  <a:lnTo>
                    <a:pt x="602" y="315"/>
                  </a:lnTo>
                  <a:lnTo>
                    <a:pt x="596" y="316"/>
                  </a:lnTo>
                  <a:lnTo>
                    <a:pt x="589" y="317"/>
                  </a:lnTo>
                  <a:lnTo>
                    <a:pt x="583" y="317"/>
                  </a:lnTo>
                  <a:lnTo>
                    <a:pt x="577" y="319"/>
                  </a:lnTo>
                  <a:lnTo>
                    <a:pt x="571" y="320"/>
                  </a:lnTo>
                  <a:lnTo>
                    <a:pt x="563" y="320"/>
                  </a:lnTo>
                  <a:lnTo>
                    <a:pt x="557" y="322"/>
                  </a:lnTo>
                  <a:lnTo>
                    <a:pt x="550" y="323"/>
                  </a:lnTo>
                  <a:lnTo>
                    <a:pt x="543" y="323"/>
                  </a:lnTo>
                  <a:lnTo>
                    <a:pt x="535" y="325"/>
                  </a:lnTo>
                  <a:lnTo>
                    <a:pt x="528" y="326"/>
                  </a:lnTo>
                  <a:lnTo>
                    <a:pt x="522" y="326"/>
                  </a:lnTo>
                  <a:lnTo>
                    <a:pt x="515" y="328"/>
                  </a:lnTo>
                  <a:lnTo>
                    <a:pt x="509" y="326"/>
                  </a:lnTo>
                  <a:lnTo>
                    <a:pt x="505" y="326"/>
                  </a:lnTo>
                  <a:lnTo>
                    <a:pt x="501" y="326"/>
                  </a:lnTo>
                  <a:lnTo>
                    <a:pt x="495" y="326"/>
                  </a:lnTo>
                  <a:lnTo>
                    <a:pt x="486" y="326"/>
                  </a:lnTo>
                  <a:lnTo>
                    <a:pt x="483" y="326"/>
                  </a:lnTo>
                  <a:lnTo>
                    <a:pt x="482" y="326"/>
                  </a:lnTo>
                  <a:lnTo>
                    <a:pt x="482" y="329"/>
                  </a:lnTo>
                  <a:lnTo>
                    <a:pt x="480" y="333"/>
                  </a:lnTo>
                  <a:lnTo>
                    <a:pt x="480" y="341"/>
                  </a:lnTo>
                  <a:lnTo>
                    <a:pt x="479" y="348"/>
                  </a:lnTo>
                  <a:lnTo>
                    <a:pt x="476" y="358"/>
                  </a:lnTo>
                  <a:lnTo>
                    <a:pt x="475" y="362"/>
                  </a:lnTo>
                  <a:lnTo>
                    <a:pt x="475" y="368"/>
                  </a:lnTo>
                  <a:lnTo>
                    <a:pt x="472" y="374"/>
                  </a:lnTo>
                  <a:lnTo>
                    <a:pt x="472" y="380"/>
                  </a:lnTo>
                  <a:lnTo>
                    <a:pt x="469" y="384"/>
                  </a:lnTo>
                  <a:lnTo>
                    <a:pt x="467" y="390"/>
                  </a:lnTo>
                  <a:lnTo>
                    <a:pt x="466" y="396"/>
                  </a:lnTo>
                  <a:lnTo>
                    <a:pt x="463" y="401"/>
                  </a:lnTo>
                  <a:lnTo>
                    <a:pt x="460" y="407"/>
                  </a:lnTo>
                  <a:lnTo>
                    <a:pt x="459" y="413"/>
                  </a:lnTo>
                  <a:lnTo>
                    <a:pt x="457" y="419"/>
                  </a:lnTo>
                  <a:lnTo>
                    <a:pt x="454" y="425"/>
                  </a:lnTo>
                  <a:lnTo>
                    <a:pt x="451" y="430"/>
                  </a:lnTo>
                  <a:lnTo>
                    <a:pt x="448" y="435"/>
                  </a:lnTo>
                  <a:lnTo>
                    <a:pt x="446" y="441"/>
                  </a:lnTo>
                  <a:lnTo>
                    <a:pt x="443" y="446"/>
                  </a:lnTo>
                  <a:lnTo>
                    <a:pt x="440" y="451"/>
                  </a:lnTo>
                  <a:lnTo>
                    <a:pt x="435" y="456"/>
                  </a:lnTo>
                  <a:lnTo>
                    <a:pt x="433" y="461"/>
                  </a:lnTo>
                  <a:lnTo>
                    <a:pt x="428" y="465"/>
                  </a:lnTo>
                  <a:lnTo>
                    <a:pt x="421" y="472"/>
                  </a:lnTo>
                  <a:lnTo>
                    <a:pt x="412" y="480"/>
                  </a:lnTo>
                  <a:lnTo>
                    <a:pt x="405" y="487"/>
                  </a:lnTo>
                  <a:lnTo>
                    <a:pt x="399" y="496"/>
                  </a:lnTo>
                  <a:lnTo>
                    <a:pt x="392" y="501"/>
                  </a:lnTo>
                  <a:lnTo>
                    <a:pt x="388" y="509"/>
                  </a:lnTo>
                  <a:lnTo>
                    <a:pt x="382" y="516"/>
                  </a:lnTo>
                  <a:lnTo>
                    <a:pt x="378" y="523"/>
                  </a:lnTo>
                  <a:lnTo>
                    <a:pt x="372" y="530"/>
                  </a:lnTo>
                  <a:lnTo>
                    <a:pt x="369" y="538"/>
                  </a:lnTo>
                  <a:lnTo>
                    <a:pt x="366" y="546"/>
                  </a:lnTo>
                  <a:lnTo>
                    <a:pt x="363" y="556"/>
                  </a:lnTo>
                  <a:lnTo>
                    <a:pt x="363" y="561"/>
                  </a:lnTo>
                  <a:lnTo>
                    <a:pt x="362" y="565"/>
                  </a:lnTo>
                  <a:lnTo>
                    <a:pt x="362" y="571"/>
                  </a:lnTo>
                  <a:lnTo>
                    <a:pt x="362" y="577"/>
                  </a:lnTo>
                  <a:lnTo>
                    <a:pt x="362" y="582"/>
                  </a:lnTo>
                  <a:lnTo>
                    <a:pt x="362" y="588"/>
                  </a:lnTo>
                  <a:lnTo>
                    <a:pt x="362" y="594"/>
                  </a:lnTo>
                  <a:lnTo>
                    <a:pt x="363" y="603"/>
                  </a:lnTo>
                  <a:lnTo>
                    <a:pt x="363" y="608"/>
                  </a:lnTo>
                  <a:lnTo>
                    <a:pt x="366" y="614"/>
                  </a:lnTo>
                  <a:lnTo>
                    <a:pt x="366" y="620"/>
                  </a:lnTo>
                  <a:lnTo>
                    <a:pt x="367" y="626"/>
                  </a:lnTo>
                  <a:lnTo>
                    <a:pt x="369" y="632"/>
                  </a:lnTo>
                  <a:lnTo>
                    <a:pt x="372" y="637"/>
                  </a:lnTo>
                  <a:lnTo>
                    <a:pt x="375" y="642"/>
                  </a:lnTo>
                  <a:lnTo>
                    <a:pt x="378" y="648"/>
                  </a:lnTo>
                  <a:lnTo>
                    <a:pt x="382" y="656"/>
                  </a:lnTo>
                  <a:lnTo>
                    <a:pt x="388" y="665"/>
                  </a:lnTo>
                  <a:lnTo>
                    <a:pt x="393" y="674"/>
                  </a:lnTo>
                  <a:lnTo>
                    <a:pt x="401" y="681"/>
                  </a:lnTo>
                  <a:lnTo>
                    <a:pt x="405" y="687"/>
                  </a:lnTo>
                  <a:lnTo>
                    <a:pt x="411" y="692"/>
                  </a:lnTo>
                  <a:lnTo>
                    <a:pt x="415" y="697"/>
                  </a:lnTo>
                  <a:lnTo>
                    <a:pt x="421" y="701"/>
                  </a:lnTo>
                  <a:lnTo>
                    <a:pt x="427" y="707"/>
                  </a:lnTo>
                  <a:lnTo>
                    <a:pt x="431" y="708"/>
                  </a:lnTo>
                  <a:lnTo>
                    <a:pt x="428" y="708"/>
                  </a:lnTo>
                  <a:lnTo>
                    <a:pt x="425" y="708"/>
                  </a:lnTo>
                  <a:lnTo>
                    <a:pt x="422" y="708"/>
                  </a:lnTo>
                  <a:lnTo>
                    <a:pt x="417" y="708"/>
                  </a:lnTo>
                  <a:lnTo>
                    <a:pt x="409" y="707"/>
                  </a:lnTo>
                  <a:lnTo>
                    <a:pt x="401" y="707"/>
                  </a:lnTo>
                  <a:lnTo>
                    <a:pt x="391" y="707"/>
                  </a:lnTo>
                  <a:lnTo>
                    <a:pt x="383" y="708"/>
                  </a:lnTo>
                  <a:lnTo>
                    <a:pt x="376" y="708"/>
                  </a:lnTo>
                  <a:lnTo>
                    <a:pt x="372" y="708"/>
                  </a:lnTo>
                  <a:lnTo>
                    <a:pt x="366" y="708"/>
                  </a:lnTo>
                  <a:lnTo>
                    <a:pt x="360" y="708"/>
                  </a:lnTo>
                  <a:lnTo>
                    <a:pt x="354" y="708"/>
                  </a:lnTo>
                  <a:lnTo>
                    <a:pt x="349" y="708"/>
                  </a:lnTo>
                  <a:lnTo>
                    <a:pt x="344" y="710"/>
                  </a:lnTo>
                  <a:lnTo>
                    <a:pt x="338" y="711"/>
                  </a:lnTo>
                  <a:lnTo>
                    <a:pt x="333" y="711"/>
                  </a:lnTo>
                  <a:lnTo>
                    <a:pt x="327" y="713"/>
                  </a:lnTo>
                  <a:lnTo>
                    <a:pt x="321" y="713"/>
                  </a:lnTo>
                  <a:lnTo>
                    <a:pt x="315" y="716"/>
                  </a:lnTo>
                  <a:lnTo>
                    <a:pt x="311" y="716"/>
                  </a:lnTo>
                  <a:lnTo>
                    <a:pt x="305" y="717"/>
                  </a:lnTo>
                  <a:lnTo>
                    <a:pt x="301" y="718"/>
                  </a:lnTo>
                  <a:lnTo>
                    <a:pt x="296" y="721"/>
                  </a:lnTo>
                  <a:lnTo>
                    <a:pt x="291" y="721"/>
                  </a:lnTo>
                  <a:lnTo>
                    <a:pt x="285" y="724"/>
                  </a:lnTo>
                  <a:lnTo>
                    <a:pt x="281" y="726"/>
                  </a:lnTo>
                  <a:lnTo>
                    <a:pt x="276" y="727"/>
                  </a:lnTo>
                  <a:lnTo>
                    <a:pt x="266" y="730"/>
                  </a:lnTo>
                  <a:lnTo>
                    <a:pt x="259" y="733"/>
                  </a:lnTo>
                  <a:lnTo>
                    <a:pt x="249" y="734"/>
                  </a:lnTo>
                  <a:lnTo>
                    <a:pt x="242" y="737"/>
                  </a:lnTo>
                  <a:lnTo>
                    <a:pt x="233" y="739"/>
                  </a:lnTo>
                  <a:lnTo>
                    <a:pt x="227" y="742"/>
                  </a:lnTo>
                  <a:lnTo>
                    <a:pt x="220" y="742"/>
                  </a:lnTo>
                  <a:lnTo>
                    <a:pt x="215" y="743"/>
                  </a:lnTo>
                  <a:lnTo>
                    <a:pt x="210" y="743"/>
                  </a:lnTo>
                  <a:lnTo>
                    <a:pt x="207" y="746"/>
                  </a:lnTo>
                  <a:lnTo>
                    <a:pt x="201" y="747"/>
                  </a:lnTo>
                  <a:lnTo>
                    <a:pt x="198" y="747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auto">
            <a:xfrm>
              <a:off x="1421" y="2946"/>
              <a:ext cx="99" cy="105"/>
            </a:xfrm>
            <a:custGeom>
              <a:avLst/>
              <a:gdLst>
                <a:gd name="T0" fmla="*/ 0 w 99"/>
                <a:gd name="T1" fmla="*/ 74 h 105"/>
                <a:gd name="T2" fmla="*/ 0 w 99"/>
                <a:gd name="T3" fmla="*/ 73 h 105"/>
                <a:gd name="T4" fmla="*/ 0 w 99"/>
                <a:gd name="T5" fmla="*/ 70 h 105"/>
                <a:gd name="T6" fmla="*/ 2 w 99"/>
                <a:gd name="T7" fmla="*/ 66 h 105"/>
                <a:gd name="T8" fmla="*/ 3 w 99"/>
                <a:gd name="T9" fmla="*/ 61 h 105"/>
                <a:gd name="T10" fmla="*/ 3 w 99"/>
                <a:gd name="T11" fmla="*/ 53 h 105"/>
                <a:gd name="T12" fmla="*/ 6 w 99"/>
                <a:gd name="T13" fmla="*/ 47 h 105"/>
                <a:gd name="T14" fmla="*/ 9 w 99"/>
                <a:gd name="T15" fmla="*/ 38 h 105"/>
                <a:gd name="T16" fmla="*/ 12 w 99"/>
                <a:gd name="T17" fmla="*/ 31 h 105"/>
                <a:gd name="T18" fmla="*/ 15 w 99"/>
                <a:gd name="T19" fmla="*/ 24 h 105"/>
                <a:gd name="T20" fmla="*/ 19 w 99"/>
                <a:gd name="T21" fmla="*/ 16 h 105"/>
                <a:gd name="T22" fmla="*/ 23 w 99"/>
                <a:gd name="T23" fmla="*/ 11 h 105"/>
                <a:gd name="T24" fmla="*/ 28 w 99"/>
                <a:gd name="T25" fmla="*/ 6 h 105"/>
                <a:gd name="T26" fmla="*/ 32 w 99"/>
                <a:gd name="T27" fmla="*/ 3 h 105"/>
                <a:gd name="T28" fmla="*/ 38 w 99"/>
                <a:gd name="T29" fmla="*/ 0 h 105"/>
                <a:gd name="T30" fmla="*/ 44 w 99"/>
                <a:gd name="T31" fmla="*/ 0 h 105"/>
                <a:gd name="T32" fmla="*/ 51 w 99"/>
                <a:gd name="T33" fmla="*/ 5 h 105"/>
                <a:gd name="T34" fmla="*/ 55 w 99"/>
                <a:gd name="T35" fmla="*/ 8 h 105"/>
                <a:gd name="T36" fmla="*/ 62 w 99"/>
                <a:gd name="T37" fmla="*/ 13 h 105"/>
                <a:gd name="T38" fmla="*/ 68 w 99"/>
                <a:gd name="T39" fmla="*/ 19 h 105"/>
                <a:gd name="T40" fmla="*/ 75 w 99"/>
                <a:gd name="T41" fmla="*/ 27 h 105"/>
                <a:gd name="T42" fmla="*/ 81 w 99"/>
                <a:gd name="T43" fmla="*/ 34 h 105"/>
                <a:gd name="T44" fmla="*/ 87 w 99"/>
                <a:gd name="T45" fmla="*/ 42 h 105"/>
                <a:gd name="T46" fmla="*/ 91 w 99"/>
                <a:gd name="T47" fmla="*/ 51 h 105"/>
                <a:gd name="T48" fmla="*/ 96 w 99"/>
                <a:gd name="T49" fmla="*/ 60 h 105"/>
                <a:gd name="T50" fmla="*/ 97 w 99"/>
                <a:gd name="T51" fmla="*/ 68 h 105"/>
                <a:gd name="T52" fmla="*/ 99 w 99"/>
                <a:gd name="T53" fmla="*/ 76 h 105"/>
                <a:gd name="T54" fmla="*/ 97 w 99"/>
                <a:gd name="T55" fmla="*/ 83 h 105"/>
                <a:gd name="T56" fmla="*/ 96 w 99"/>
                <a:gd name="T57" fmla="*/ 90 h 105"/>
                <a:gd name="T58" fmla="*/ 91 w 99"/>
                <a:gd name="T59" fmla="*/ 95 h 105"/>
                <a:gd name="T60" fmla="*/ 86 w 99"/>
                <a:gd name="T61" fmla="*/ 100 h 105"/>
                <a:gd name="T62" fmla="*/ 81 w 99"/>
                <a:gd name="T63" fmla="*/ 100 h 105"/>
                <a:gd name="T64" fmla="*/ 78 w 99"/>
                <a:gd name="T65" fmla="*/ 103 h 105"/>
                <a:gd name="T66" fmla="*/ 72 w 99"/>
                <a:gd name="T67" fmla="*/ 103 h 105"/>
                <a:gd name="T68" fmla="*/ 68 w 99"/>
                <a:gd name="T69" fmla="*/ 105 h 105"/>
                <a:gd name="T70" fmla="*/ 67 w 99"/>
                <a:gd name="T71" fmla="*/ 105 h 105"/>
                <a:gd name="T72" fmla="*/ 62 w 99"/>
                <a:gd name="T73" fmla="*/ 103 h 105"/>
                <a:gd name="T74" fmla="*/ 57 w 99"/>
                <a:gd name="T75" fmla="*/ 100 h 105"/>
                <a:gd name="T76" fmla="*/ 51 w 99"/>
                <a:gd name="T77" fmla="*/ 99 h 105"/>
                <a:gd name="T78" fmla="*/ 42 w 99"/>
                <a:gd name="T79" fmla="*/ 96 h 105"/>
                <a:gd name="T80" fmla="*/ 35 w 99"/>
                <a:gd name="T81" fmla="*/ 95 h 105"/>
                <a:gd name="T82" fmla="*/ 26 w 99"/>
                <a:gd name="T83" fmla="*/ 92 h 105"/>
                <a:gd name="T84" fmla="*/ 20 w 99"/>
                <a:gd name="T85" fmla="*/ 89 h 105"/>
                <a:gd name="T86" fmla="*/ 13 w 99"/>
                <a:gd name="T87" fmla="*/ 86 h 105"/>
                <a:gd name="T88" fmla="*/ 10 w 99"/>
                <a:gd name="T89" fmla="*/ 83 h 105"/>
                <a:gd name="T90" fmla="*/ 4 w 99"/>
                <a:gd name="T91" fmla="*/ 82 h 105"/>
                <a:gd name="T92" fmla="*/ 3 w 99"/>
                <a:gd name="T93" fmla="*/ 79 h 105"/>
                <a:gd name="T94" fmla="*/ 0 w 99"/>
                <a:gd name="T95" fmla="*/ 76 h 105"/>
                <a:gd name="T96" fmla="*/ 0 w 99"/>
                <a:gd name="T97" fmla="*/ 74 h 105"/>
                <a:gd name="T98" fmla="*/ 0 w 99"/>
                <a:gd name="T99" fmla="*/ 74 h 1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9"/>
                <a:gd name="T151" fmla="*/ 0 h 105"/>
                <a:gd name="T152" fmla="*/ 99 w 99"/>
                <a:gd name="T153" fmla="*/ 105 h 10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9" h="105">
                  <a:moveTo>
                    <a:pt x="0" y="74"/>
                  </a:moveTo>
                  <a:lnTo>
                    <a:pt x="0" y="73"/>
                  </a:lnTo>
                  <a:lnTo>
                    <a:pt x="0" y="70"/>
                  </a:lnTo>
                  <a:lnTo>
                    <a:pt x="2" y="66"/>
                  </a:lnTo>
                  <a:lnTo>
                    <a:pt x="3" y="61"/>
                  </a:lnTo>
                  <a:lnTo>
                    <a:pt x="3" y="53"/>
                  </a:lnTo>
                  <a:lnTo>
                    <a:pt x="6" y="47"/>
                  </a:lnTo>
                  <a:lnTo>
                    <a:pt x="9" y="38"/>
                  </a:lnTo>
                  <a:lnTo>
                    <a:pt x="12" y="31"/>
                  </a:lnTo>
                  <a:lnTo>
                    <a:pt x="15" y="24"/>
                  </a:lnTo>
                  <a:lnTo>
                    <a:pt x="19" y="16"/>
                  </a:lnTo>
                  <a:lnTo>
                    <a:pt x="23" y="11"/>
                  </a:lnTo>
                  <a:lnTo>
                    <a:pt x="28" y="6"/>
                  </a:lnTo>
                  <a:lnTo>
                    <a:pt x="32" y="3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51" y="5"/>
                  </a:lnTo>
                  <a:lnTo>
                    <a:pt x="55" y="8"/>
                  </a:lnTo>
                  <a:lnTo>
                    <a:pt x="62" y="13"/>
                  </a:lnTo>
                  <a:lnTo>
                    <a:pt x="68" y="19"/>
                  </a:lnTo>
                  <a:lnTo>
                    <a:pt x="75" y="27"/>
                  </a:lnTo>
                  <a:lnTo>
                    <a:pt x="81" y="34"/>
                  </a:lnTo>
                  <a:lnTo>
                    <a:pt x="87" y="42"/>
                  </a:lnTo>
                  <a:lnTo>
                    <a:pt x="91" y="51"/>
                  </a:lnTo>
                  <a:lnTo>
                    <a:pt x="96" y="60"/>
                  </a:lnTo>
                  <a:lnTo>
                    <a:pt x="97" y="68"/>
                  </a:lnTo>
                  <a:lnTo>
                    <a:pt x="99" y="76"/>
                  </a:lnTo>
                  <a:lnTo>
                    <a:pt x="97" y="83"/>
                  </a:lnTo>
                  <a:lnTo>
                    <a:pt x="96" y="90"/>
                  </a:lnTo>
                  <a:lnTo>
                    <a:pt x="91" y="95"/>
                  </a:lnTo>
                  <a:lnTo>
                    <a:pt x="86" y="100"/>
                  </a:lnTo>
                  <a:lnTo>
                    <a:pt x="81" y="100"/>
                  </a:lnTo>
                  <a:lnTo>
                    <a:pt x="78" y="103"/>
                  </a:lnTo>
                  <a:lnTo>
                    <a:pt x="72" y="103"/>
                  </a:lnTo>
                  <a:lnTo>
                    <a:pt x="68" y="105"/>
                  </a:lnTo>
                  <a:lnTo>
                    <a:pt x="67" y="105"/>
                  </a:lnTo>
                  <a:lnTo>
                    <a:pt x="62" y="103"/>
                  </a:lnTo>
                  <a:lnTo>
                    <a:pt x="57" y="100"/>
                  </a:lnTo>
                  <a:lnTo>
                    <a:pt x="51" y="99"/>
                  </a:lnTo>
                  <a:lnTo>
                    <a:pt x="42" y="96"/>
                  </a:lnTo>
                  <a:lnTo>
                    <a:pt x="35" y="95"/>
                  </a:lnTo>
                  <a:lnTo>
                    <a:pt x="26" y="92"/>
                  </a:lnTo>
                  <a:lnTo>
                    <a:pt x="20" y="89"/>
                  </a:lnTo>
                  <a:lnTo>
                    <a:pt x="13" y="86"/>
                  </a:lnTo>
                  <a:lnTo>
                    <a:pt x="10" y="83"/>
                  </a:lnTo>
                  <a:lnTo>
                    <a:pt x="4" y="82"/>
                  </a:lnTo>
                  <a:lnTo>
                    <a:pt x="3" y="79"/>
                  </a:lnTo>
                  <a:lnTo>
                    <a:pt x="0" y="7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3"/>
            <p:cNvSpPr>
              <a:spLocks/>
            </p:cNvSpPr>
            <p:nvPr/>
          </p:nvSpPr>
          <p:spPr bwMode="auto">
            <a:xfrm>
              <a:off x="732" y="2962"/>
              <a:ext cx="198" cy="57"/>
            </a:xfrm>
            <a:custGeom>
              <a:avLst/>
              <a:gdLst>
                <a:gd name="T0" fmla="*/ 29 w 198"/>
                <a:gd name="T1" fmla="*/ 0 h 57"/>
                <a:gd name="T2" fmla="*/ 31 w 198"/>
                <a:gd name="T3" fmla="*/ 0 h 57"/>
                <a:gd name="T4" fmla="*/ 34 w 198"/>
                <a:gd name="T5" fmla="*/ 0 h 57"/>
                <a:gd name="T6" fmla="*/ 39 w 198"/>
                <a:gd name="T7" fmla="*/ 0 h 57"/>
                <a:gd name="T8" fmla="*/ 47 w 198"/>
                <a:gd name="T9" fmla="*/ 0 h 57"/>
                <a:gd name="T10" fmla="*/ 49 w 198"/>
                <a:gd name="T11" fmla="*/ 0 h 57"/>
                <a:gd name="T12" fmla="*/ 55 w 198"/>
                <a:gd name="T13" fmla="*/ 0 h 57"/>
                <a:gd name="T14" fmla="*/ 61 w 198"/>
                <a:gd name="T15" fmla="*/ 2 h 57"/>
                <a:gd name="T16" fmla="*/ 65 w 198"/>
                <a:gd name="T17" fmla="*/ 2 h 57"/>
                <a:gd name="T18" fmla="*/ 71 w 198"/>
                <a:gd name="T19" fmla="*/ 2 h 57"/>
                <a:gd name="T20" fmla="*/ 77 w 198"/>
                <a:gd name="T21" fmla="*/ 2 h 57"/>
                <a:gd name="T22" fmla="*/ 83 w 198"/>
                <a:gd name="T23" fmla="*/ 3 h 57"/>
                <a:gd name="T24" fmla="*/ 90 w 198"/>
                <a:gd name="T25" fmla="*/ 5 h 57"/>
                <a:gd name="T26" fmla="*/ 96 w 198"/>
                <a:gd name="T27" fmla="*/ 5 h 57"/>
                <a:gd name="T28" fmla="*/ 103 w 198"/>
                <a:gd name="T29" fmla="*/ 5 h 57"/>
                <a:gd name="T30" fmla="*/ 109 w 198"/>
                <a:gd name="T31" fmla="*/ 5 h 57"/>
                <a:gd name="T32" fmla="*/ 117 w 198"/>
                <a:gd name="T33" fmla="*/ 5 h 57"/>
                <a:gd name="T34" fmla="*/ 123 w 198"/>
                <a:gd name="T35" fmla="*/ 5 h 57"/>
                <a:gd name="T36" fmla="*/ 130 w 198"/>
                <a:gd name="T37" fmla="*/ 5 h 57"/>
                <a:gd name="T38" fmla="*/ 136 w 198"/>
                <a:gd name="T39" fmla="*/ 5 h 57"/>
                <a:gd name="T40" fmla="*/ 145 w 198"/>
                <a:gd name="T41" fmla="*/ 6 h 57"/>
                <a:gd name="T42" fmla="*/ 151 w 198"/>
                <a:gd name="T43" fmla="*/ 5 h 57"/>
                <a:gd name="T44" fmla="*/ 158 w 198"/>
                <a:gd name="T45" fmla="*/ 5 h 57"/>
                <a:gd name="T46" fmla="*/ 165 w 198"/>
                <a:gd name="T47" fmla="*/ 5 h 57"/>
                <a:gd name="T48" fmla="*/ 171 w 198"/>
                <a:gd name="T49" fmla="*/ 5 h 57"/>
                <a:gd name="T50" fmla="*/ 178 w 198"/>
                <a:gd name="T51" fmla="*/ 5 h 57"/>
                <a:gd name="T52" fmla="*/ 184 w 198"/>
                <a:gd name="T53" fmla="*/ 5 h 57"/>
                <a:gd name="T54" fmla="*/ 190 w 198"/>
                <a:gd name="T55" fmla="*/ 3 h 57"/>
                <a:gd name="T56" fmla="*/ 196 w 198"/>
                <a:gd name="T57" fmla="*/ 3 h 57"/>
                <a:gd name="T58" fmla="*/ 198 w 198"/>
                <a:gd name="T59" fmla="*/ 32 h 57"/>
                <a:gd name="T60" fmla="*/ 197 w 198"/>
                <a:gd name="T61" fmla="*/ 32 h 57"/>
                <a:gd name="T62" fmla="*/ 193 w 198"/>
                <a:gd name="T63" fmla="*/ 32 h 57"/>
                <a:gd name="T64" fmla="*/ 187 w 198"/>
                <a:gd name="T65" fmla="*/ 34 h 57"/>
                <a:gd name="T66" fmla="*/ 178 w 198"/>
                <a:gd name="T67" fmla="*/ 37 h 57"/>
                <a:gd name="T68" fmla="*/ 174 w 198"/>
                <a:gd name="T69" fmla="*/ 37 h 57"/>
                <a:gd name="T70" fmla="*/ 168 w 198"/>
                <a:gd name="T71" fmla="*/ 38 h 57"/>
                <a:gd name="T72" fmla="*/ 162 w 198"/>
                <a:gd name="T73" fmla="*/ 39 h 57"/>
                <a:gd name="T74" fmla="*/ 157 w 198"/>
                <a:gd name="T75" fmla="*/ 41 h 57"/>
                <a:gd name="T76" fmla="*/ 149 w 198"/>
                <a:gd name="T77" fmla="*/ 41 h 57"/>
                <a:gd name="T78" fmla="*/ 143 w 198"/>
                <a:gd name="T79" fmla="*/ 44 h 57"/>
                <a:gd name="T80" fmla="*/ 136 w 198"/>
                <a:gd name="T81" fmla="*/ 45 h 57"/>
                <a:gd name="T82" fmla="*/ 130 w 198"/>
                <a:gd name="T83" fmla="*/ 47 h 57"/>
                <a:gd name="T84" fmla="*/ 122 w 198"/>
                <a:gd name="T85" fmla="*/ 48 h 57"/>
                <a:gd name="T86" fmla="*/ 115 w 198"/>
                <a:gd name="T87" fmla="*/ 48 h 57"/>
                <a:gd name="T88" fmla="*/ 106 w 198"/>
                <a:gd name="T89" fmla="*/ 50 h 57"/>
                <a:gd name="T90" fmla="*/ 99 w 198"/>
                <a:gd name="T91" fmla="*/ 51 h 57"/>
                <a:gd name="T92" fmla="*/ 90 w 198"/>
                <a:gd name="T93" fmla="*/ 52 h 57"/>
                <a:gd name="T94" fmla="*/ 83 w 198"/>
                <a:gd name="T95" fmla="*/ 52 h 57"/>
                <a:gd name="T96" fmla="*/ 74 w 198"/>
                <a:gd name="T97" fmla="*/ 54 h 57"/>
                <a:gd name="T98" fmla="*/ 65 w 198"/>
                <a:gd name="T99" fmla="*/ 55 h 57"/>
                <a:gd name="T100" fmla="*/ 57 w 198"/>
                <a:gd name="T101" fmla="*/ 55 h 57"/>
                <a:gd name="T102" fmla="*/ 48 w 198"/>
                <a:gd name="T103" fmla="*/ 57 h 57"/>
                <a:gd name="T104" fmla="*/ 39 w 198"/>
                <a:gd name="T105" fmla="*/ 57 h 57"/>
                <a:gd name="T106" fmla="*/ 32 w 198"/>
                <a:gd name="T107" fmla="*/ 57 h 57"/>
                <a:gd name="T108" fmla="*/ 23 w 198"/>
                <a:gd name="T109" fmla="*/ 57 h 57"/>
                <a:gd name="T110" fmla="*/ 15 w 198"/>
                <a:gd name="T111" fmla="*/ 57 h 57"/>
                <a:gd name="T112" fmla="*/ 7 w 198"/>
                <a:gd name="T113" fmla="*/ 57 h 57"/>
                <a:gd name="T114" fmla="*/ 0 w 198"/>
                <a:gd name="T115" fmla="*/ 57 h 57"/>
                <a:gd name="T116" fmla="*/ 18 w 198"/>
                <a:gd name="T117" fmla="*/ 18 h 57"/>
                <a:gd name="T118" fmla="*/ 29 w 198"/>
                <a:gd name="T119" fmla="*/ 0 h 57"/>
                <a:gd name="T120" fmla="*/ 29 w 198"/>
                <a:gd name="T121" fmla="*/ 0 h 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57"/>
                <a:gd name="T185" fmla="*/ 198 w 198"/>
                <a:gd name="T186" fmla="*/ 57 h 5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57">
                  <a:moveTo>
                    <a:pt x="29" y="0"/>
                  </a:moveTo>
                  <a:lnTo>
                    <a:pt x="31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1" y="2"/>
                  </a:lnTo>
                  <a:lnTo>
                    <a:pt x="65" y="2"/>
                  </a:lnTo>
                  <a:lnTo>
                    <a:pt x="71" y="2"/>
                  </a:lnTo>
                  <a:lnTo>
                    <a:pt x="77" y="2"/>
                  </a:lnTo>
                  <a:lnTo>
                    <a:pt x="83" y="3"/>
                  </a:lnTo>
                  <a:lnTo>
                    <a:pt x="90" y="5"/>
                  </a:lnTo>
                  <a:lnTo>
                    <a:pt x="96" y="5"/>
                  </a:lnTo>
                  <a:lnTo>
                    <a:pt x="103" y="5"/>
                  </a:lnTo>
                  <a:lnTo>
                    <a:pt x="109" y="5"/>
                  </a:lnTo>
                  <a:lnTo>
                    <a:pt x="117" y="5"/>
                  </a:lnTo>
                  <a:lnTo>
                    <a:pt x="123" y="5"/>
                  </a:lnTo>
                  <a:lnTo>
                    <a:pt x="130" y="5"/>
                  </a:lnTo>
                  <a:lnTo>
                    <a:pt x="136" y="5"/>
                  </a:lnTo>
                  <a:lnTo>
                    <a:pt x="145" y="6"/>
                  </a:lnTo>
                  <a:lnTo>
                    <a:pt x="151" y="5"/>
                  </a:lnTo>
                  <a:lnTo>
                    <a:pt x="158" y="5"/>
                  </a:lnTo>
                  <a:lnTo>
                    <a:pt x="165" y="5"/>
                  </a:lnTo>
                  <a:lnTo>
                    <a:pt x="171" y="5"/>
                  </a:lnTo>
                  <a:lnTo>
                    <a:pt x="178" y="5"/>
                  </a:lnTo>
                  <a:lnTo>
                    <a:pt x="184" y="5"/>
                  </a:lnTo>
                  <a:lnTo>
                    <a:pt x="190" y="3"/>
                  </a:lnTo>
                  <a:lnTo>
                    <a:pt x="196" y="3"/>
                  </a:lnTo>
                  <a:lnTo>
                    <a:pt x="198" y="32"/>
                  </a:lnTo>
                  <a:lnTo>
                    <a:pt x="197" y="32"/>
                  </a:lnTo>
                  <a:lnTo>
                    <a:pt x="193" y="32"/>
                  </a:lnTo>
                  <a:lnTo>
                    <a:pt x="187" y="34"/>
                  </a:lnTo>
                  <a:lnTo>
                    <a:pt x="178" y="37"/>
                  </a:lnTo>
                  <a:lnTo>
                    <a:pt x="174" y="37"/>
                  </a:lnTo>
                  <a:lnTo>
                    <a:pt x="168" y="38"/>
                  </a:lnTo>
                  <a:lnTo>
                    <a:pt x="162" y="39"/>
                  </a:lnTo>
                  <a:lnTo>
                    <a:pt x="157" y="41"/>
                  </a:lnTo>
                  <a:lnTo>
                    <a:pt x="149" y="41"/>
                  </a:lnTo>
                  <a:lnTo>
                    <a:pt x="143" y="44"/>
                  </a:lnTo>
                  <a:lnTo>
                    <a:pt x="136" y="45"/>
                  </a:lnTo>
                  <a:lnTo>
                    <a:pt x="130" y="47"/>
                  </a:lnTo>
                  <a:lnTo>
                    <a:pt x="122" y="48"/>
                  </a:lnTo>
                  <a:lnTo>
                    <a:pt x="115" y="48"/>
                  </a:lnTo>
                  <a:lnTo>
                    <a:pt x="106" y="50"/>
                  </a:lnTo>
                  <a:lnTo>
                    <a:pt x="99" y="51"/>
                  </a:lnTo>
                  <a:lnTo>
                    <a:pt x="90" y="52"/>
                  </a:lnTo>
                  <a:lnTo>
                    <a:pt x="83" y="52"/>
                  </a:lnTo>
                  <a:lnTo>
                    <a:pt x="74" y="54"/>
                  </a:lnTo>
                  <a:lnTo>
                    <a:pt x="65" y="55"/>
                  </a:lnTo>
                  <a:lnTo>
                    <a:pt x="57" y="55"/>
                  </a:lnTo>
                  <a:lnTo>
                    <a:pt x="48" y="57"/>
                  </a:lnTo>
                  <a:lnTo>
                    <a:pt x="39" y="57"/>
                  </a:lnTo>
                  <a:lnTo>
                    <a:pt x="32" y="57"/>
                  </a:lnTo>
                  <a:lnTo>
                    <a:pt x="23" y="57"/>
                  </a:lnTo>
                  <a:lnTo>
                    <a:pt x="15" y="57"/>
                  </a:lnTo>
                  <a:lnTo>
                    <a:pt x="7" y="57"/>
                  </a:lnTo>
                  <a:lnTo>
                    <a:pt x="0" y="57"/>
                  </a:lnTo>
                  <a:lnTo>
                    <a:pt x="18" y="1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24"/>
            <p:cNvSpPr>
              <a:spLocks/>
            </p:cNvSpPr>
            <p:nvPr/>
          </p:nvSpPr>
          <p:spPr bwMode="auto">
            <a:xfrm>
              <a:off x="1350" y="3036"/>
              <a:ext cx="99" cy="104"/>
            </a:xfrm>
            <a:custGeom>
              <a:avLst/>
              <a:gdLst>
                <a:gd name="T0" fmla="*/ 0 w 99"/>
                <a:gd name="T1" fmla="*/ 74 h 104"/>
                <a:gd name="T2" fmla="*/ 0 w 99"/>
                <a:gd name="T3" fmla="*/ 73 h 104"/>
                <a:gd name="T4" fmla="*/ 0 w 99"/>
                <a:gd name="T5" fmla="*/ 70 h 104"/>
                <a:gd name="T6" fmla="*/ 2 w 99"/>
                <a:gd name="T7" fmla="*/ 65 h 104"/>
                <a:gd name="T8" fmla="*/ 3 w 99"/>
                <a:gd name="T9" fmla="*/ 61 h 104"/>
                <a:gd name="T10" fmla="*/ 5 w 99"/>
                <a:gd name="T11" fmla="*/ 52 h 104"/>
                <a:gd name="T12" fmla="*/ 6 w 99"/>
                <a:gd name="T13" fmla="*/ 45 h 104"/>
                <a:gd name="T14" fmla="*/ 9 w 99"/>
                <a:gd name="T15" fmla="*/ 39 h 104"/>
                <a:gd name="T16" fmla="*/ 13 w 99"/>
                <a:gd name="T17" fmla="*/ 32 h 104"/>
                <a:gd name="T18" fmla="*/ 16 w 99"/>
                <a:gd name="T19" fmla="*/ 25 h 104"/>
                <a:gd name="T20" fmla="*/ 19 w 99"/>
                <a:gd name="T21" fmla="*/ 18 h 104"/>
                <a:gd name="T22" fmla="*/ 23 w 99"/>
                <a:gd name="T23" fmla="*/ 10 h 104"/>
                <a:gd name="T24" fmla="*/ 29 w 99"/>
                <a:gd name="T25" fmla="*/ 6 h 104"/>
                <a:gd name="T26" fmla="*/ 32 w 99"/>
                <a:gd name="T27" fmla="*/ 2 h 104"/>
                <a:gd name="T28" fmla="*/ 38 w 99"/>
                <a:gd name="T29" fmla="*/ 0 h 104"/>
                <a:gd name="T30" fmla="*/ 44 w 99"/>
                <a:gd name="T31" fmla="*/ 0 h 104"/>
                <a:gd name="T32" fmla="*/ 51 w 99"/>
                <a:gd name="T33" fmla="*/ 2 h 104"/>
                <a:gd name="T34" fmla="*/ 57 w 99"/>
                <a:gd name="T35" fmla="*/ 6 h 104"/>
                <a:gd name="T36" fmla="*/ 62 w 99"/>
                <a:gd name="T37" fmla="*/ 10 h 104"/>
                <a:gd name="T38" fmla="*/ 70 w 99"/>
                <a:gd name="T39" fmla="*/ 18 h 104"/>
                <a:gd name="T40" fmla="*/ 75 w 99"/>
                <a:gd name="T41" fmla="*/ 26 h 104"/>
                <a:gd name="T42" fmla="*/ 81 w 99"/>
                <a:gd name="T43" fmla="*/ 32 h 104"/>
                <a:gd name="T44" fmla="*/ 87 w 99"/>
                <a:gd name="T45" fmla="*/ 41 h 104"/>
                <a:gd name="T46" fmla="*/ 91 w 99"/>
                <a:gd name="T47" fmla="*/ 49 h 104"/>
                <a:gd name="T48" fmla="*/ 96 w 99"/>
                <a:gd name="T49" fmla="*/ 60 h 104"/>
                <a:gd name="T50" fmla="*/ 97 w 99"/>
                <a:gd name="T51" fmla="*/ 67 h 104"/>
                <a:gd name="T52" fmla="*/ 99 w 99"/>
                <a:gd name="T53" fmla="*/ 75 h 104"/>
                <a:gd name="T54" fmla="*/ 97 w 99"/>
                <a:gd name="T55" fmla="*/ 83 h 104"/>
                <a:gd name="T56" fmla="*/ 97 w 99"/>
                <a:gd name="T57" fmla="*/ 90 h 104"/>
                <a:gd name="T58" fmla="*/ 91 w 99"/>
                <a:gd name="T59" fmla="*/ 94 h 104"/>
                <a:gd name="T60" fmla="*/ 87 w 99"/>
                <a:gd name="T61" fmla="*/ 100 h 104"/>
                <a:gd name="T62" fmla="*/ 83 w 99"/>
                <a:gd name="T63" fmla="*/ 100 h 104"/>
                <a:gd name="T64" fmla="*/ 78 w 99"/>
                <a:gd name="T65" fmla="*/ 102 h 104"/>
                <a:gd name="T66" fmla="*/ 74 w 99"/>
                <a:gd name="T67" fmla="*/ 103 h 104"/>
                <a:gd name="T68" fmla="*/ 68 w 99"/>
                <a:gd name="T69" fmla="*/ 104 h 104"/>
                <a:gd name="T70" fmla="*/ 67 w 99"/>
                <a:gd name="T71" fmla="*/ 104 h 104"/>
                <a:gd name="T72" fmla="*/ 62 w 99"/>
                <a:gd name="T73" fmla="*/ 103 h 104"/>
                <a:gd name="T74" fmla="*/ 57 w 99"/>
                <a:gd name="T75" fmla="*/ 100 h 104"/>
                <a:gd name="T76" fmla="*/ 51 w 99"/>
                <a:gd name="T77" fmla="*/ 99 h 104"/>
                <a:gd name="T78" fmla="*/ 44 w 99"/>
                <a:gd name="T79" fmla="*/ 96 h 104"/>
                <a:gd name="T80" fmla="*/ 35 w 99"/>
                <a:gd name="T81" fmla="*/ 94 h 104"/>
                <a:gd name="T82" fmla="*/ 28 w 99"/>
                <a:gd name="T83" fmla="*/ 91 h 104"/>
                <a:gd name="T84" fmla="*/ 22 w 99"/>
                <a:gd name="T85" fmla="*/ 89 h 104"/>
                <a:gd name="T86" fmla="*/ 15 w 99"/>
                <a:gd name="T87" fmla="*/ 86 h 104"/>
                <a:gd name="T88" fmla="*/ 10 w 99"/>
                <a:gd name="T89" fmla="*/ 83 h 104"/>
                <a:gd name="T90" fmla="*/ 6 w 99"/>
                <a:gd name="T91" fmla="*/ 81 h 104"/>
                <a:gd name="T92" fmla="*/ 5 w 99"/>
                <a:gd name="T93" fmla="*/ 78 h 104"/>
                <a:gd name="T94" fmla="*/ 0 w 99"/>
                <a:gd name="T95" fmla="*/ 75 h 104"/>
                <a:gd name="T96" fmla="*/ 0 w 99"/>
                <a:gd name="T97" fmla="*/ 74 h 104"/>
                <a:gd name="T98" fmla="*/ 0 w 99"/>
                <a:gd name="T99" fmla="*/ 74 h 1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9"/>
                <a:gd name="T151" fmla="*/ 0 h 104"/>
                <a:gd name="T152" fmla="*/ 99 w 99"/>
                <a:gd name="T153" fmla="*/ 104 h 10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9" h="104">
                  <a:moveTo>
                    <a:pt x="0" y="74"/>
                  </a:moveTo>
                  <a:lnTo>
                    <a:pt x="0" y="73"/>
                  </a:lnTo>
                  <a:lnTo>
                    <a:pt x="0" y="70"/>
                  </a:lnTo>
                  <a:lnTo>
                    <a:pt x="2" y="65"/>
                  </a:lnTo>
                  <a:lnTo>
                    <a:pt x="3" y="61"/>
                  </a:lnTo>
                  <a:lnTo>
                    <a:pt x="5" y="52"/>
                  </a:lnTo>
                  <a:lnTo>
                    <a:pt x="6" y="45"/>
                  </a:lnTo>
                  <a:lnTo>
                    <a:pt x="9" y="39"/>
                  </a:lnTo>
                  <a:lnTo>
                    <a:pt x="13" y="32"/>
                  </a:lnTo>
                  <a:lnTo>
                    <a:pt x="16" y="25"/>
                  </a:lnTo>
                  <a:lnTo>
                    <a:pt x="19" y="18"/>
                  </a:lnTo>
                  <a:lnTo>
                    <a:pt x="23" y="10"/>
                  </a:lnTo>
                  <a:lnTo>
                    <a:pt x="29" y="6"/>
                  </a:lnTo>
                  <a:lnTo>
                    <a:pt x="32" y="2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51" y="2"/>
                  </a:lnTo>
                  <a:lnTo>
                    <a:pt x="57" y="6"/>
                  </a:lnTo>
                  <a:lnTo>
                    <a:pt x="62" y="10"/>
                  </a:lnTo>
                  <a:lnTo>
                    <a:pt x="70" y="18"/>
                  </a:lnTo>
                  <a:lnTo>
                    <a:pt x="75" y="26"/>
                  </a:lnTo>
                  <a:lnTo>
                    <a:pt x="81" y="32"/>
                  </a:lnTo>
                  <a:lnTo>
                    <a:pt x="87" y="41"/>
                  </a:lnTo>
                  <a:lnTo>
                    <a:pt x="91" y="49"/>
                  </a:lnTo>
                  <a:lnTo>
                    <a:pt x="96" y="60"/>
                  </a:lnTo>
                  <a:lnTo>
                    <a:pt x="97" y="67"/>
                  </a:lnTo>
                  <a:lnTo>
                    <a:pt x="99" y="75"/>
                  </a:lnTo>
                  <a:lnTo>
                    <a:pt x="97" y="83"/>
                  </a:lnTo>
                  <a:lnTo>
                    <a:pt x="97" y="90"/>
                  </a:lnTo>
                  <a:lnTo>
                    <a:pt x="91" y="94"/>
                  </a:lnTo>
                  <a:lnTo>
                    <a:pt x="87" y="100"/>
                  </a:lnTo>
                  <a:lnTo>
                    <a:pt x="83" y="100"/>
                  </a:lnTo>
                  <a:lnTo>
                    <a:pt x="78" y="102"/>
                  </a:lnTo>
                  <a:lnTo>
                    <a:pt x="74" y="103"/>
                  </a:lnTo>
                  <a:lnTo>
                    <a:pt x="68" y="104"/>
                  </a:lnTo>
                  <a:lnTo>
                    <a:pt x="67" y="104"/>
                  </a:lnTo>
                  <a:lnTo>
                    <a:pt x="62" y="103"/>
                  </a:lnTo>
                  <a:lnTo>
                    <a:pt x="57" y="100"/>
                  </a:lnTo>
                  <a:lnTo>
                    <a:pt x="51" y="99"/>
                  </a:lnTo>
                  <a:lnTo>
                    <a:pt x="44" y="96"/>
                  </a:lnTo>
                  <a:lnTo>
                    <a:pt x="35" y="94"/>
                  </a:lnTo>
                  <a:lnTo>
                    <a:pt x="28" y="91"/>
                  </a:lnTo>
                  <a:lnTo>
                    <a:pt x="22" y="89"/>
                  </a:lnTo>
                  <a:lnTo>
                    <a:pt x="15" y="86"/>
                  </a:lnTo>
                  <a:lnTo>
                    <a:pt x="10" y="83"/>
                  </a:lnTo>
                  <a:lnTo>
                    <a:pt x="6" y="81"/>
                  </a:lnTo>
                  <a:lnTo>
                    <a:pt x="5" y="78"/>
                  </a:lnTo>
                  <a:lnTo>
                    <a:pt x="0" y="75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5"/>
            <p:cNvSpPr>
              <a:spLocks/>
            </p:cNvSpPr>
            <p:nvPr/>
          </p:nvSpPr>
          <p:spPr bwMode="auto">
            <a:xfrm>
              <a:off x="1328" y="3127"/>
              <a:ext cx="58" cy="105"/>
            </a:xfrm>
            <a:custGeom>
              <a:avLst/>
              <a:gdLst>
                <a:gd name="T0" fmla="*/ 3 w 58"/>
                <a:gd name="T1" fmla="*/ 66 h 105"/>
                <a:gd name="T2" fmla="*/ 3 w 58"/>
                <a:gd name="T3" fmla="*/ 64 h 105"/>
                <a:gd name="T4" fmla="*/ 2 w 58"/>
                <a:gd name="T5" fmla="*/ 57 h 105"/>
                <a:gd name="T6" fmla="*/ 0 w 58"/>
                <a:gd name="T7" fmla="*/ 51 h 105"/>
                <a:gd name="T8" fmla="*/ 0 w 58"/>
                <a:gd name="T9" fmla="*/ 47 h 105"/>
                <a:gd name="T10" fmla="*/ 0 w 58"/>
                <a:gd name="T11" fmla="*/ 42 h 105"/>
                <a:gd name="T12" fmla="*/ 0 w 58"/>
                <a:gd name="T13" fmla="*/ 38 h 105"/>
                <a:gd name="T14" fmla="*/ 0 w 58"/>
                <a:gd name="T15" fmla="*/ 31 h 105"/>
                <a:gd name="T16" fmla="*/ 0 w 58"/>
                <a:gd name="T17" fmla="*/ 25 h 105"/>
                <a:gd name="T18" fmla="*/ 2 w 58"/>
                <a:gd name="T19" fmla="*/ 21 h 105"/>
                <a:gd name="T20" fmla="*/ 5 w 58"/>
                <a:gd name="T21" fmla="*/ 16 h 105"/>
                <a:gd name="T22" fmla="*/ 6 w 58"/>
                <a:gd name="T23" fmla="*/ 11 h 105"/>
                <a:gd name="T24" fmla="*/ 11 w 58"/>
                <a:gd name="T25" fmla="*/ 8 h 105"/>
                <a:gd name="T26" fmla="*/ 16 w 58"/>
                <a:gd name="T27" fmla="*/ 5 h 105"/>
                <a:gd name="T28" fmla="*/ 22 w 58"/>
                <a:gd name="T29" fmla="*/ 3 h 105"/>
                <a:gd name="T30" fmla="*/ 27 w 58"/>
                <a:gd name="T31" fmla="*/ 0 h 105"/>
                <a:gd name="T32" fmla="*/ 31 w 58"/>
                <a:gd name="T33" fmla="*/ 3 h 105"/>
                <a:gd name="T34" fmla="*/ 35 w 58"/>
                <a:gd name="T35" fmla="*/ 5 h 105"/>
                <a:gd name="T36" fmla="*/ 41 w 58"/>
                <a:gd name="T37" fmla="*/ 11 h 105"/>
                <a:gd name="T38" fmla="*/ 44 w 58"/>
                <a:gd name="T39" fmla="*/ 18 h 105"/>
                <a:gd name="T40" fmla="*/ 48 w 58"/>
                <a:gd name="T41" fmla="*/ 25 h 105"/>
                <a:gd name="T42" fmla="*/ 51 w 58"/>
                <a:gd name="T43" fmla="*/ 34 h 105"/>
                <a:gd name="T44" fmla="*/ 54 w 58"/>
                <a:gd name="T45" fmla="*/ 44 h 105"/>
                <a:gd name="T46" fmla="*/ 55 w 58"/>
                <a:gd name="T47" fmla="*/ 53 h 105"/>
                <a:gd name="T48" fmla="*/ 57 w 58"/>
                <a:gd name="T49" fmla="*/ 61 h 105"/>
                <a:gd name="T50" fmla="*/ 57 w 58"/>
                <a:gd name="T51" fmla="*/ 70 h 105"/>
                <a:gd name="T52" fmla="*/ 58 w 58"/>
                <a:gd name="T53" fmla="*/ 79 h 105"/>
                <a:gd name="T54" fmla="*/ 57 w 58"/>
                <a:gd name="T55" fmla="*/ 86 h 105"/>
                <a:gd name="T56" fmla="*/ 55 w 58"/>
                <a:gd name="T57" fmla="*/ 93 h 105"/>
                <a:gd name="T58" fmla="*/ 53 w 58"/>
                <a:gd name="T59" fmla="*/ 99 h 105"/>
                <a:gd name="T60" fmla="*/ 51 w 58"/>
                <a:gd name="T61" fmla="*/ 103 h 105"/>
                <a:gd name="T62" fmla="*/ 44 w 58"/>
                <a:gd name="T63" fmla="*/ 105 h 105"/>
                <a:gd name="T64" fmla="*/ 37 w 58"/>
                <a:gd name="T65" fmla="*/ 105 h 105"/>
                <a:gd name="T66" fmla="*/ 31 w 58"/>
                <a:gd name="T67" fmla="*/ 103 h 105"/>
                <a:gd name="T68" fmla="*/ 25 w 58"/>
                <a:gd name="T69" fmla="*/ 100 h 105"/>
                <a:gd name="T70" fmla="*/ 19 w 58"/>
                <a:gd name="T71" fmla="*/ 96 h 105"/>
                <a:gd name="T72" fmla="*/ 16 w 58"/>
                <a:gd name="T73" fmla="*/ 93 h 105"/>
                <a:gd name="T74" fmla="*/ 14 w 58"/>
                <a:gd name="T75" fmla="*/ 90 h 105"/>
                <a:gd name="T76" fmla="*/ 3 w 58"/>
                <a:gd name="T77" fmla="*/ 66 h 105"/>
                <a:gd name="T78" fmla="*/ 3 w 58"/>
                <a:gd name="T79" fmla="*/ 66 h 1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"/>
                <a:gd name="T121" fmla="*/ 0 h 105"/>
                <a:gd name="T122" fmla="*/ 58 w 58"/>
                <a:gd name="T123" fmla="*/ 105 h 1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" h="105">
                  <a:moveTo>
                    <a:pt x="3" y="66"/>
                  </a:moveTo>
                  <a:lnTo>
                    <a:pt x="3" y="64"/>
                  </a:lnTo>
                  <a:lnTo>
                    <a:pt x="2" y="57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5" y="16"/>
                  </a:lnTo>
                  <a:lnTo>
                    <a:pt x="6" y="11"/>
                  </a:lnTo>
                  <a:lnTo>
                    <a:pt x="11" y="8"/>
                  </a:lnTo>
                  <a:lnTo>
                    <a:pt x="16" y="5"/>
                  </a:lnTo>
                  <a:lnTo>
                    <a:pt x="22" y="3"/>
                  </a:lnTo>
                  <a:lnTo>
                    <a:pt x="27" y="0"/>
                  </a:lnTo>
                  <a:lnTo>
                    <a:pt x="31" y="3"/>
                  </a:lnTo>
                  <a:lnTo>
                    <a:pt x="35" y="5"/>
                  </a:lnTo>
                  <a:lnTo>
                    <a:pt x="41" y="11"/>
                  </a:lnTo>
                  <a:lnTo>
                    <a:pt x="44" y="18"/>
                  </a:lnTo>
                  <a:lnTo>
                    <a:pt x="48" y="25"/>
                  </a:lnTo>
                  <a:lnTo>
                    <a:pt x="51" y="34"/>
                  </a:lnTo>
                  <a:lnTo>
                    <a:pt x="54" y="44"/>
                  </a:lnTo>
                  <a:lnTo>
                    <a:pt x="55" y="53"/>
                  </a:lnTo>
                  <a:lnTo>
                    <a:pt x="57" y="61"/>
                  </a:lnTo>
                  <a:lnTo>
                    <a:pt x="57" y="70"/>
                  </a:lnTo>
                  <a:lnTo>
                    <a:pt x="58" y="79"/>
                  </a:lnTo>
                  <a:lnTo>
                    <a:pt x="57" y="86"/>
                  </a:lnTo>
                  <a:lnTo>
                    <a:pt x="55" y="93"/>
                  </a:lnTo>
                  <a:lnTo>
                    <a:pt x="53" y="99"/>
                  </a:lnTo>
                  <a:lnTo>
                    <a:pt x="51" y="103"/>
                  </a:lnTo>
                  <a:lnTo>
                    <a:pt x="44" y="105"/>
                  </a:lnTo>
                  <a:lnTo>
                    <a:pt x="37" y="105"/>
                  </a:lnTo>
                  <a:lnTo>
                    <a:pt x="31" y="103"/>
                  </a:lnTo>
                  <a:lnTo>
                    <a:pt x="25" y="100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14" y="90"/>
                  </a:lnTo>
                  <a:lnTo>
                    <a:pt x="3" y="66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auto">
            <a:xfrm>
              <a:off x="1680" y="2647"/>
              <a:ext cx="156" cy="113"/>
            </a:xfrm>
            <a:custGeom>
              <a:avLst/>
              <a:gdLst>
                <a:gd name="T0" fmla="*/ 2 w 156"/>
                <a:gd name="T1" fmla="*/ 87 h 113"/>
                <a:gd name="T2" fmla="*/ 0 w 156"/>
                <a:gd name="T3" fmla="*/ 75 h 113"/>
                <a:gd name="T4" fmla="*/ 3 w 156"/>
                <a:gd name="T5" fmla="*/ 61 h 113"/>
                <a:gd name="T6" fmla="*/ 9 w 156"/>
                <a:gd name="T7" fmla="*/ 50 h 113"/>
                <a:gd name="T8" fmla="*/ 19 w 156"/>
                <a:gd name="T9" fmla="*/ 39 h 113"/>
                <a:gd name="T10" fmla="*/ 31 w 156"/>
                <a:gd name="T11" fmla="*/ 30 h 113"/>
                <a:gd name="T12" fmla="*/ 39 w 156"/>
                <a:gd name="T13" fmla="*/ 26 h 113"/>
                <a:gd name="T14" fmla="*/ 49 w 156"/>
                <a:gd name="T15" fmla="*/ 19 h 113"/>
                <a:gd name="T16" fmla="*/ 61 w 156"/>
                <a:gd name="T17" fmla="*/ 14 h 113"/>
                <a:gd name="T18" fmla="*/ 74 w 156"/>
                <a:gd name="T19" fmla="*/ 8 h 113"/>
                <a:gd name="T20" fmla="*/ 91 w 156"/>
                <a:gd name="T21" fmla="*/ 4 h 113"/>
                <a:gd name="T22" fmla="*/ 107 w 156"/>
                <a:gd name="T23" fmla="*/ 1 h 113"/>
                <a:gd name="T24" fmla="*/ 120 w 156"/>
                <a:gd name="T25" fmla="*/ 0 h 113"/>
                <a:gd name="T26" fmla="*/ 130 w 156"/>
                <a:gd name="T27" fmla="*/ 1 h 113"/>
                <a:gd name="T28" fmla="*/ 142 w 156"/>
                <a:gd name="T29" fmla="*/ 4 h 113"/>
                <a:gd name="T30" fmla="*/ 148 w 156"/>
                <a:gd name="T31" fmla="*/ 8 h 113"/>
                <a:gd name="T32" fmla="*/ 155 w 156"/>
                <a:gd name="T33" fmla="*/ 19 h 113"/>
                <a:gd name="T34" fmla="*/ 156 w 156"/>
                <a:gd name="T35" fmla="*/ 30 h 113"/>
                <a:gd name="T36" fmla="*/ 152 w 156"/>
                <a:gd name="T37" fmla="*/ 42 h 113"/>
                <a:gd name="T38" fmla="*/ 145 w 156"/>
                <a:gd name="T39" fmla="*/ 56 h 113"/>
                <a:gd name="T40" fmla="*/ 136 w 156"/>
                <a:gd name="T41" fmla="*/ 66 h 113"/>
                <a:gd name="T42" fmla="*/ 128 w 156"/>
                <a:gd name="T43" fmla="*/ 77 h 113"/>
                <a:gd name="T44" fmla="*/ 119 w 156"/>
                <a:gd name="T45" fmla="*/ 85 h 113"/>
                <a:gd name="T46" fmla="*/ 109 w 156"/>
                <a:gd name="T47" fmla="*/ 92 h 113"/>
                <a:gd name="T48" fmla="*/ 100 w 156"/>
                <a:gd name="T49" fmla="*/ 98 h 113"/>
                <a:gd name="T50" fmla="*/ 90 w 156"/>
                <a:gd name="T51" fmla="*/ 104 h 113"/>
                <a:gd name="T52" fmla="*/ 80 w 156"/>
                <a:gd name="T53" fmla="*/ 107 h 113"/>
                <a:gd name="T54" fmla="*/ 70 w 156"/>
                <a:gd name="T55" fmla="*/ 108 h 113"/>
                <a:gd name="T56" fmla="*/ 57 w 156"/>
                <a:gd name="T57" fmla="*/ 111 h 113"/>
                <a:gd name="T58" fmla="*/ 39 w 156"/>
                <a:gd name="T59" fmla="*/ 111 h 113"/>
                <a:gd name="T60" fmla="*/ 26 w 156"/>
                <a:gd name="T61" fmla="*/ 110 h 113"/>
                <a:gd name="T62" fmla="*/ 16 w 156"/>
                <a:gd name="T63" fmla="*/ 108 h 113"/>
                <a:gd name="T64" fmla="*/ 12 w 156"/>
                <a:gd name="T65" fmla="*/ 107 h 113"/>
                <a:gd name="T66" fmla="*/ 5 w 156"/>
                <a:gd name="T67" fmla="*/ 90 h 1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6"/>
                <a:gd name="T103" fmla="*/ 0 h 113"/>
                <a:gd name="T104" fmla="*/ 156 w 156"/>
                <a:gd name="T105" fmla="*/ 113 h 1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6" h="113">
                  <a:moveTo>
                    <a:pt x="5" y="90"/>
                  </a:moveTo>
                  <a:lnTo>
                    <a:pt x="2" y="87"/>
                  </a:lnTo>
                  <a:lnTo>
                    <a:pt x="2" y="82"/>
                  </a:lnTo>
                  <a:lnTo>
                    <a:pt x="0" y="75"/>
                  </a:lnTo>
                  <a:lnTo>
                    <a:pt x="2" y="66"/>
                  </a:lnTo>
                  <a:lnTo>
                    <a:pt x="3" y="61"/>
                  </a:lnTo>
                  <a:lnTo>
                    <a:pt x="6" y="56"/>
                  </a:lnTo>
                  <a:lnTo>
                    <a:pt x="9" y="50"/>
                  </a:lnTo>
                  <a:lnTo>
                    <a:pt x="13" y="45"/>
                  </a:lnTo>
                  <a:lnTo>
                    <a:pt x="19" y="39"/>
                  </a:lnTo>
                  <a:lnTo>
                    <a:pt x="26" y="33"/>
                  </a:lnTo>
                  <a:lnTo>
                    <a:pt x="31" y="30"/>
                  </a:lnTo>
                  <a:lnTo>
                    <a:pt x="35" y="27"/>
                  </a:lnTo>
                  <a:lnTo>
                    <a:pt x="39" y="26"/>
                  </a:lnTo>
                  <a:lnTo>
                    <a:pt x="45" y="23"/>
                  </a:lnTo>
                  <a:lnTo>
                    <a:pt x="49" y="19"/>
                  </a:lnTo>
                  <a:lnTo>
                    <a:pt x="55" y="17"/>
                  </a:lnTo>
                  <a:lnTo>
                    <a:pt x="61" y="14"/>
                  </a:lnTo>
                  <a:lnTo>
                    <a:pt x="65" y="13"/>
                  </a:lnTo>
                  <a:lnTo>
                    <a:pt x="74" y="8"/>
                  </a:lnTo>
                  <a:lnTo>
                    <a:pt x="84" y="6"/>
                  </a:lnTo>
                  <a:lnTo>
                    <a:pt x="91" y="4"/>
                  </a:lnTo>
                  <a:lnTo>
                    <a:pt x="100" y="1"/>
                  </a:lnTo>
                  <a:lnTo>
                    <a:pt x="107" y="1"/>
                  </a:lnTo>
                  <a:lnTo>
                    <a:pt x="115" y="1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0" y="1"/>
                  </a:lnTo>
                  <a:lnTo>
                    <a:pt x="136" y="3"/>
                  </a:lnTo>
                  <a:lnTo>
                    <a:pt x="142" y="4"/>
                  </a:lnTo>
                  <a:lnTo>
                    <a:pt x="146" y="7"/>
                  </a:lnTo>
                  <a:lnTo>
                    <a:pt x="148" y="8"/>
                  </a:lnTo>
                  <a:lnTo>
                    <a:pt x="152" y="13"/>
                  </a:lnTo>
                  <a:lnTo>
                    <a:pt x="155" y="19"/>
                  </a:lnTo>
                  <a:lnTo>
                    <a:pt x="156" y="27"/>
                  </a:lnTo>
                  <a:lnTo>
                    <a:pt x="156" y="30"/>
                  </a:lnTo>
                  <a:lnTo>
                    <a:pt x="155" y="36"/>
                  </a:lnTo>
                  <a:lnTo>
                    <a:pt x="152" y="42"/>
                  </a:lnTo>
                  <a:lnTo>
                    <a:pt x="149" y="49"/>
                  </a:lnTo>
                  <a:lnTo>
                    <a:pt x="145" y="56"/>
                  </a:lnTo>
                  <a:lnTo>
                    <a:pt x="139" y="63"/>
                  </a:lnTo>
                  <a:lnTo>
                    <a:pt x="136" y="66"/>
                  </a:lnTo>
                  <a:lnTo>
                    <a:pt x="132" y="71"/>
                  </a:lnTo>
                  <a:lnTo>
                    <a:pt x="128" y="77"/>
                  </a:lnTo>
                  <a:lnTo>
                    <a:pt x="125" y="82"/>
                  </a:lnTo>
                  <a:lnTo>
                    <a:pt x="119" y="85"/>
                  </a:lnTo>
                  <a:lnTo>
                    <a:pt x="115" y="90"/>
                  </a:lnTo>
                  <a:lnTo>
                    <a:pt x="109" y="92"/>
                  </a:lnTo>
                  <a:lnTo>
                    <a:pt x="104" y="97"/>
                  </a:lnTo>
                  <a:lnTo>
                    <a:pt x="100" y="98"/>
                  </a:lnTo>
                  <a:lnTo>
                    <a:pt x="94" y="101"/>
                  </a:lnTo>
                  <a:lnTo>
                    <a:pt x="90" y="104"/>
                  </a:lnTo>
                  <a:lnTo>
                    <a:pt x="84" y="105"/>
                  </a:lnTo>
                  <a:lnTo>
                    <a:pt x="80" y="107"/>
                  </a:lnTo>
                  <a:lnTo>
                    <a:pt x="74" y="108"/>
                  </a:lnTo>
                  <a:lnTo>
                    <a:pt x="70" y="108"/>
                  </a:lnTo>
                  <a:lnTo>
                    <a:pt x="65" y="110"/>
                  </a:lnTo>
                  <a:lnTo>
                    <a:pt x="57" y="111"/>
                  </a:lnTo>
                  <a:lnTo>
                    <a:pt x="48" y="113"/>
                  </a:lnTo>
                  <a:lnTo>
                    <a:pt x="39" y="111"/>
                  </a:lnTo>
                  <a:lnTo>
                    <a:pt x="33" y="111"/>
                  </a:lnTo>
                  <a:lnTo>
                    <a:pt x="26" y="110"/>
                  </a:lnTo>
                  <a:lnTo>
                    <a:pt x="22" y="110"/>
                  </a:lnTo>
                  <a:lnTo>
                    <a:pt x="16" y="108"/>
                  </a:lnTo>
                  <a:lnTo>
                    <a:pt x="13" y="107"/>
                  </a:lnTo>
                  <a:lnTo>
                    <a:pt x="12" y="107"/>
                  </a:lnTo>
                  <a:lnTo>
                    <a:pt x="5" y="90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686" y="3081"/>
              <a:ext cx="302" cy="119"/>
            </a:xfrm>
            <a:custGeom>
              <a:avLst/>
              <a:gdLst>
                <a:gd name="T0" fmla="*/ 30 w 302"/>
                <a:gd name="T1" fmla="*/ 0 h 119"/>
                <a:gd name="T2" fmla="*/ 39 w 302"/>
                <a:gd name="T3" fmla="*/ 3 h 119"/>
                <a:gd name="T4" fmla="*/ 51 w 302"/>
                <a:gd name="T5" fmla="*/ 7 h 119"/>
                <a:gd name="T6" fmla="*/ 64 w 302"/>
                <a:gd name="T7" fmla="*/ 12 h 119"/>
                <a:gd name="T8" fmla="*/ 78 w 302"/>
                <a:gd name="T9" fmla="*/ 16 h 119"/>
                <a:gd name="T10" fmla="*/ 95 w 302"/>
                <a:gd name="T11" fmla="*/ 20 h 119"/>
                <a:gd name="T12" fmla="*/ 111 w 302"/>
                <a:gd name="T13" fmla="*/ 25 h 119"/>
                <a:gd name="T14" fmla="*/ 121 w 302"/>
                <a:gd name="T15" fmla="*/ 28 h 119"/>
                <a:gd name="T16" fmla="*/ 130 w 302"/>
                <a:gd name="T17" fmla="*/ 30 h 119"/>
                <a:gd name="T18" fmla="*/ 140 w 302"/>
                <a:gd name="T19" fmla="*/ 33 h 119"/>
                <a:gd name="T20" fmla="*/ 150 w 302"/>
                <a:gd name="T21" fmla="*/ 36 h 119"/>
                <a:gd name="T22" fmla="*/ 161 w 302"/>
                <a:gd name="T23" fmla="*/ 39 h 119"/>
                <a:gd name="T24" fmla="*/ 171 w 302"/>
                <a:gd name="T25" fmla="*/ 42 h 119"/>
                <a:gd name="T26" fmla="*/ 181 w 302"/>
                <a:gd name="T27" fmla="*/ 44 h 119"/>
                <a:gd name="T28" fmla="*/ 191 w 302"/>
                <a:gd name="T29" fmla="*/ 46 h 119"/>
                <a:gd name="T30" fmla="*/ 201 w 302"/>
                <a:gd name="T31" fmla="*/ 51 h 119"/>
                <a:gd name="T32" fmla="*/ 216 w 302"/>
                <a:gd name="T33" fmla="*/ 54 h 119"/>
                <a:gd name="T34" fmla="*/ 233 w 302"/>
                <a:gd name="T35" fmla="*/ 58 h 119"/>
                <a:gd name="T36" fmla="*/ 250 w 302"/>
                <a:gd name="T37" fmla="*/ 62 h 119"/>
                <a:gd name="T38" fmla="*/ 263 w 302"/>
                <a:gd name="T39" fmla="*/ 67 h 119"/>
                <a:gd name="T40" fmla="*/ 302 w 302"/>
                <a:gd name="T41" fmla="*/ 93 h 119"/>
                <a:gd name="T42" fmla="*/ 297 w 302"/>
                <a:gd name="T43" fmla="*/ 94 h 119"/>
                <a:gd name="T44" fmla="*/ 289 w 302"/>
                <a:gd name="T45" fmla="*/ 97 h 119"/>
                <a:gd name="T46" fmla="*/ 281 w 302"/>
                <a:gd name="T47" fmla="*/ 99 h 119"/>
                <a:gd name="T48" fmla="*/ 268 w 302"/>
                <a:gd name="T49" fmla="*/ 101 h 119"/>
                <a:gd name="T50" fmla="*/ 253 w 302"/>
                <a:gd name="T51" fmla="*/ 104 h 119"/>
                <a:gd name="T52" fmla="*/ 236 w 302"/>
                <a:gd name="T53" fmla="*/ 107 h 119"/>
                <a:gd name="T54" fmla="*/ 217 w 302"/>
                <a:gd name="T55" fmla="*/ 112 h 119"/>
                <a:gd name="T56" fmla="*/ 207 w 302"/>
                <a:gd name="T57" fmla="*/ 112 h 119"/>
                <a:gd name="T58" fmla="*/ 195 w 302"/>
                <a:gd name="T59" fmla="*/ 113 h 119"/>
                <a:gd name="T60" fmla="*/ 185 w 302"/>
                <a:gd name="T61" fmla="*/ 114 h 119"/>
                <a:gd name="T62" fmla="*/ 174 w 302"/>
                <a:gd name="T63" fmla="*/ 116 h 119"/>
                <a:gd name="T64" fmla="*/ 161 w 302"/>
                <a:gd name="T65" fmla="*/ 116 h 119"/>
                <a:gd name="T66" fmla="*/ 148 w 302"/>
                <a:gd name="T67" fmla="*/ 117 h 119"/>
                <a:gd name="T68" fmla="*/ 134 w 302"/>
                <a:gd name="T69" fmla="*/ 117 h 119"/>
                <a:gd name="T70" fmla="*/ 121 w 302"/>
                <a:gd name="T71" fmla="*/ 119 h 119"/>
                <a:gd name="T72" fmla="*/ 107 w 302"/>
                <a:gd name="T73" fmla="*/ 117 h 119"/>
                <a:gd name="T74" fmla="*/ 94 w 302"/>
                <a:gd name="T75" fmla="*/ 117 h 119"/>
                <a:gd name="T76" fmla="*/ 78 w 302"/>
                <a:gd name="T77" fmla="*/ 117 h 119"/>
                <a:gd name="T78" fmla="*/ 64 w 302"/>
                <a:gd name="T79" fmla="*/ 117 h 119"/>
                <a:gd name="T80" fmla="*/ 48 w 302"/>
                <a:gd name="T81" fmla="*/ 116 h 119"/>
                <a:gd name="T82" fmla="*/ 32 w 302"/>
                <a:gd name="T83" fmla="*/ 114 h 119"/>
                <a:gd name="T84" fmla="*/ 16 w 302"/>
                <a:gd name="T85" fmla="*/ 112 h 119"/>
                <a:gd name="T86" fmla="*/ 0 w 302"/>
                <a:gd name="T87" fmla="*/ 112 h 119"/>
                <a:gd name="T88" fmla="*/ 0 w 302"/>
                <a:gd name="T89" fmla="*/ 101 h 119"/>
                <a:gd name="T90" fmla="*/ 0 w 302"/>
                <a:gd name="T91" fmla="*/ 91 h 119"/>
                <a:gd name="T92" fmla="*/ 3 w 302"/>
                <a:gd name="T93" fmla="*/ 78 h 119"/>
                <a:gd name="T94" fmla="*/ 3 w 302"/>
                <a:gd name="T95" fmla="*/ 65 h 119"/>
                <a:gd name="T96" fmla="*/ 6 w 302"/>
                <a:gd name="T97" fmla="*/ 51 h 119"/>
                <a:gd name="T98" fmla="*/ 9 w 302"/>
                <a:gd name="T99" fmla="*/ 38 h 119"/>
                <a:gd name="T100" fmla="*/ 13 w 302"/>
                <a:gd name="T101" fmla="*/ 28 h 119"/>
                <a:gd name="T102" fmla="*/ 29 w 302"/>
                <a:gd name="T103" fmla="*/ 0 h 11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02"/>
                <a:gd name="T157" fmla="*/ 0 h 119"/>
                <a:gd name="T158" fmla="*/ 302 w 302"/>
                <a:gd name="T159" fmla="*/ 119 h 11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02" h="119">
                  <a:moveTo>
                    <a:pt x="29" y="0"/>
                  </a:moveTo>
                  <a:lnTo>
                    <a:pt x="30" y="0"/>
                  </a:lnTo>
                  <a:lnTo>
                    <a:pt x="36" y="3"/>
                  </a:lnTo>
                  <a:lnTo>
                    <a:pt x="39" y="3"/>
                  </a:lnTo>
                  <a:lnTo>
                    <a:pt x="45" y="4"/>
                  </a:lnTo>
                  <a:lnTo>
                    <a:pt x="51" y="7"/>
                  </a:lnTo>
                  <a:lnTo>
                    <a:pt x="56" y="9"/>
                  </a:lnTo>
                  <a:lnTo>
                    <a:pt x="64" y="12"/>
                  </a:lnTo>
                  <a:lnTo>
                    <a:pt x="71" y="13"/>
                  </a:lnTo>
                  <a:lnTo>
                    <a:pt x="78" y="16"/>
                  </a:lnTo>
                  <a:lnTo>
                    <a:pt x="88" y="17"/>
                  </a:lnTo>
                  <a:lnTo>
                    <a:pt x="95" y="20"/>
                  </a:lnTo>
                  <a:lnTo>
                    <a:pt x="106" y="23"/>
                  </a:lnTo>
                  <a:lnTo>
                    <a:pt x="111" y="25"/>
                  </a:lnTo>
                  <a:lnTo>
                    <a:pt x="116" y="26"/>
                  </a:lnTo>
                  <a:lnTo>
                    <a:pt x="121" y="28"/>
                  </a:lnTo>
                  <a:lnTo>
                    <a:pt x="126" y="29"/>
                  </a:lnTo>
                  <a:lnTo>
                    <a:pt x="130" y="30"/>
                  </a:lnTo>
                  <a:lnTo>
                    <a:pt x="136" y="32"/>
                  </a:lnTo>
                  <a:lnTo>
                    <a:pt x="140" y="33"/>
                  </a:lnTo>
                  <a:lnTo>
                    <a:pt x="146" y="35"/>
                  </a:lnTo>
                  <a:lnTo>
                    <a:pt x="150" y="36"/>
                  </a:lnTo>
                  <a:lnTo>
                    <a:pt x="156" y="38"/>
                  </a:lnTo>
                  <a:lnTo>
                    <a:pt x="161" y="39"/>
                  </a:lnTo>
                  <a:lnTo>
                    <a:pt x="166" y="41"/>
                  </a:lnTo>
                  <a:lnTo>
                    <a:pt x="171" y="42"/>
                  </a:lnTo>
                  <a:lnTo>
                    <a:pt x="176" y="44"/>
                  </a:lnTo>
                  <a:lnTo>
                    <a:pt x="181" y="44"/>
                  </a:lnTo>
                  <a:lnTo>
                    <a:pt x="187" y="46"/>
                  </a:lnTo>
                  <a:lnTo>
                    <a:pt x="191" y="46"/>
                  </a:lnTo>
                  <a:lnTo>
                    <a:pt x="195" y="49"/>
                  </a:lnTo>
                  <a:lnTo>
                    <a:pt x="201" y="51"/>
                  </a:lnTo>
                  <a:lnTo>
                    <a:pt x="207" y="52"/>
                  </a:lnTo>
                  <a:lnTo>
                    <a:pt x="216" y="54"/>
                  </a:lnTo>
                  <a:lnTo>
                    <a:pt x="224" y="57"/>
                  </a:lnTo>
                  <a:lnTo>
                    <a:pt x="233" y="58"/>
                  </a:lnTo>
                  <a:lnTo>
                    <a:pt x="242" y="61"/>
                  </a:lnTo>
                  <a:lnTo>
                    <a:pt x="250" y="62"/>
                  </a:lnTo>
                  <a:lnTo>
                    <a:pt x="258" y="64"/>
                  </a:lnTo>
                  <a:lnTo>
                    <a:pt x="263" y="67"/>
                  </a:lnTo>
                  <a:lnTo>
                    <a:pt x="271" y="68"/>
                  </a:lnTo>
                  <a:lnTo>
                    <a:pt x="302" y="93"/>
                  </a:lnTo>
                  <a:lnTo>
                    <a:pt x="301" y="93"/>
                  </a:lnTo>
                  <a:lnTo>
                    <a:pt x="297" y="94"/>
                  </a:lnTo>
                  <a:lnTo>
                    <a:pt x="294" y="94"/>
                  </a:lnTo>
                  <a:lnTo>
                    <a:pt x="289" y="97"/>
                  </a:lnTo>
                  <a:lnTo>
                    <a:pt x="285" y="97"/>
                  </a:lnTo>
                  <a:lnTo>
                    <a:pt x="281" y="99"/>
                  </a:lnTo>
                  <a:lnTo>
                    <a:pt x="273" y="100"/>
                  </a:lnTo>
                  <a:lnTo>
                    <a:pt x="268" y="101"/>
                  </a:lnTo>
                  <a:lnTo>
                    <a:pt x="260" y="103"/>
                  </a:lnTo>
                  <a:lnTo>
                    <a:pt x="253" y="104"/>
                  </a:lnTo>
                  <a:lnTo>
                    <a:pt x="244" y="106"/>
                  </a:lnTo>
                  <a:lnTo>
                    <a:pt x="236" y="107"/>
                  </a:lnTo>
                  <a:lnTo>
                    <a:pt x="226" y="109"/>
                  </a:lnTo>
                  <a:lnTo>
                    <a:pt x="217" y="112"/>
                  </a:lnTo>
                  <a:lnTo>
                    <a:pt x="211" y="112"/>
                  </a:lnTo>
                  <a:lnTo>
                    <a:pt x="207" y="112"/>
                  </a:lnTo>
                  <a:lnTo>
                    <a:pt x="201" y="112"/>
                  </a:lnTo>
                  <a:lnTo>
                    <a:pt x="195" y="113"/>
                  </a:lnTo>
                  <a:lnTo>
                    <a:pt x="189" y="113"/>
                  </a:lnTo>
                  <a:lnTo>
                    <a:pt x="185" y="114"/>
                  </a:lnTo>
                  <a:lnTo>
                    <a:pt x="178" y="114"/>
                  </a:lnTo>
                  <a:lnTo>
                    <a:pt x="174" y="116"/>
                  </a:lnTo>
                  <a:lnTo>
                    <a:pt x="166" y="116"/>
                  </a:lnTo>
                  <a:lnTo>
                    <a:pt x="161" y="116"/>
                  </a:lnTo>
                  <a:lnTo>
                    <a:pt x="155" y="116"/>
                  </a:lnTo>
                  <a:lnTo>
                    <a:pt x="148" y="117"/>
                  </a:lnTo>
                  <a:lnTo>
                    <a:pt x="142" y="117"/>
                  </a:lnTo>
                  <a:lnTo>
                    <a:pt x="134" y="117"/>
                  </a:lnTo>
                  <a:lnTo>
                    <a:pt x="129" y="117"/>
                  </a:lnTo>
                  <a:lnTo>
                    <a:pt x="121" y="119"/>
                  </a:lnTo>
                  <a:lnTo>
                    <a:pt x="114" y="117"/>
                  </a:lnTo>
                  <a:lnTo>
                    <a:pt x="107" y="117"/>
                  </a:lnTo>
                  <a:lnTo>
                    <a:pt x="100" y="117"/>
                  </a:lnTo>
                  <a:lnTo>
                    <a:pt x="94" y="117"/>
                  </a:lnTo>
                  <a:lnTo>
                    <a:pt x="85" y="117"/>
                  </a:lnTo>
                  <a:lnTo>
                    <a:pt x="78" y="117"/>
                  </a:lnTo>
                  <a:lnTo>
                    <a:pt x="69" y="117"/>
                  </a:lnTo>
                  <a:lnTo>
                    <a:pt x="64" y="117"/>
                  </a:lnTo>
                  <a:lnTo>
                    <a:pt x="55" y="116"/>
                  </a:lnTo>
                  <a:lnTo>
                    <a:pt x="48" y="116"/>
                  </a:lnTo>
                  <a:lnTo>
                    <a:pt x="39" y="114"/>
                  </a:lnTo>
                  <a:lnTo>
                    <a:pt x="32" y="114"/>
                  </a:lnTo>
                  <a:lnTo>
                    <a:pt x="23" y="113"/>
                  </a:lnTo>
                  <a:lnTo>
                    <a:pt x="16" y="112"/>
                  </a:lnTo>
                  <a:lnTo>
                    <a:pt x="7" y="112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0" y="91"/>
                  </a:lnTo>
                  <a:lnTo>
                    <a:pt x="0" y="85"/>
                  </a:lnTo>
                  <a:lnTo>
                    <a:pt x="3" y="78"/>
                  </a:lnTo>
                  <a:lnTo>
                    <a:pt x="3" y="72"/>
                  </a:lnTo>
                  <a:lnTo>
                    <a:pt x="3" y="65"/>
                  </a:lnTo>
                  <a:lnTo>
                    <a:pt x="4" y="58"/>
                  </a:lnTo>
                  <a:lnTo>
                    <a:pt x="6" y="51"/>
                  </a:lnTo>
                  <a:lnTo>
                    <a:pt x="7" y="44"/>
                  </a:lnTo>
                  <a:lnTo>
                    <a:pt x="9" y="38"/>
                  </a:lnTo>
                  <a:lnTo>
                    <a:pt x="11" y="32"/>
                  </a:lnTo>
                  <a:lnTo>
                    <a:pt x="13" y="2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375" y="2758"/>
              <a:ext cx="486" cy="575"/>
            </a:xfrm>
            <a:custGeom>
              <a:avLst/>
              <a:gdLst>
                <a:gd name="T0" fmla="*/ 32 w 486"/>
                <a:gd name="T1" fmla="*/ 533 h 575"/>
                <a:gd name="T2" fmla="*/ 24 w 486"/>
                <a:gd name="T3" fmla="*/ 513 h 575"/>
                <a:gd name="T4" fmla="*/ 16 w 486"/>
                <a:gd name="T5" fmla="*/ 484 h 575"/>
                <a:gd name="T6" fmla="*/ 8 w 486"/>
                <a:gd name="T7" fmla="*/ 449 h 575"/>
                <a:gd name="T8" fmla="*/ 4 w 486"/>
                <a:gd name="T9" fmla="*/ 429 h 575"/>
                <a:gd name="T10" fmla="*/ 1 w 486"/>
                <a:gd name="T11" fmla="*/ 410 h 575"/>
                <a:gd name="T12" fmla="*/ 0 w 486"/>
                <a:gd name="T13" fmla="*/ 390 h 575"/>
                <a:gd name="T14" fmla="*/ 1 w 486"/>
                <a:gd name="T15" fmla="*/ 371 h 575"/>
                <a:gd name="T16" fmla="*/ 1 w 486"/>
                <a:gd name="T17" fmla="*/ 351 h 575"/>
                <a:gd name="T18" fmla="*/ 10 w 486"/>
                <a:gd name="T19" fmla="*/ 316 h 575"/>
                <a:gd name="T20" fmla="*/ 27 w 486"/>
                <a:gd name="T21" fmla="*/ 285 h 575"/>
                <a:gd name="T22" fmla="*/ 42 w 486"/>
                <a:gd name="T23" fmla="*/ 267 h 575"/>
                <a:gd name="T24" fmla="*/ 58 w 486"/>
                <a:gd name="T25" fmla="*/ 245 h 575"/>
                <a:gd name="T26" fmla="*/ 76 w 486"/>
                <a:gd name="T27" fmla="*/ 222 h 575"/>
                <a:gd name="T28" fmla="*/ 97 w 486"/>
                <a:gd name="T29" fmla="*/ 197 h 575"/>
                <a:gd name="T30" fmla="*/ 117 w 486"/>
                <a:gd name="T31" fmla="*/ 171 h 575"/>
                <a:gd name="T32" fmla="*/ 139 w 486"/>
                <a:gd name="T33" fmla="*/ 146 h 575"/>
                <a:gd name="T34" fmla="*/ 162 w 486"/>
                <a:gd name="T35" fmla="*/ 122 h 575"/>
                <a:gd name="T36" fmla="*/ 181 w 486"/>
                <a:gd name="T37" fmla="*/ 97 h 575"/>
                <a:gd name="T38" fmla="*/ 201 w 486"/>
                <a:gd name="T39" fmla="*/ 76 h 575"/>
                <a:gd name="T40" fmla="*/ 220 w 486"/>
                <a:gd name="T41" fmla="*/ 54 h 575"/>
                <a:gd name="T42" fmla="*/ 236 w 486"/>
                <a:gd name="T43" fmla="*/ 36 h 575"/>
                <a:gd name="T44" fmla="*/ 259 w 486"/>
                <a:gd name="T45" fmla="*/ 10 h 575"/>
                <a:gd name="T46" fmla="*/ 444 w 486"/>
                <a:gd name="T47" fmla="*/ 128 h 575"/>
                <a:gd name="T48" fmla="*/ 430 w 486"/>
                <a:gd name="T49" fmla="*/ 119 h 575"/>
                <a:gd name="T50" fmla="*/ 409 w 486"/>
                <a:gd name="T51" fmla="*/ 107 h 575"/>
                <a:gd name="T52" fmla="*/ 383 w 486"/>
                <a:gd name="T53" fmla="*/ 96 h 575"/>
                <a:gd name="T54" fmla="*/ 354 w 486"/>
                <a:gd name="T55" fmla="*/ 80 h 575"/>
                <a:gd name="T56" fmla="*/ 325 w 486"/>
                <a:gd name="T57" fmla="*/ 67 h 575"/>
                <a:gd name="T58" fmla="*/ 299 w 486"/>
                <a:gd name="T59" fmla="*/ 58 h 575"/>
                <a:gd name="T60" fmla="*/ 272 w 486"/>
                <a:gd name="T61" fmla="*/ 57 h 575"/>
                <a:gd name="T62" fmla="*/ 252 w 486"/>
                <a:gd name="T63" fmla="*/ 74 h 575"/>
                <a:gd name="T64" fmla="*/ 223 w 486"/>
                <a:gd name="T65" fmla="*/ 106 h 575"/>
                <a:gd name="T66" fmla="*/ 205 w 486"/>
                <a:gd name="T67" fmla="*/ 126 h 575"/>
                <a:gd name="T68" fmla="*/ 185 w 486"/>
                <a:gd name="T69" fmla="*/ 148 h 575"/>
                <a:gd name="T70" fmla="*/ 168 w 486"/>
                <a:gd name="T71" fmla="*/ 174 h 575"/>
                <a:gd name="T72" fmla="*/ 147 w 486"/>
                <a:gd name="T73" fmla="*/ 199 h 575"/>
                <a:gd name="T74" fmla="*/ 129 w 486"/>
                <a:gd name="T75" fmla="*/ 228 h 575"/>
                <a:gd name="T76" fmla="*/ 113 w 486"/>
                <a:gd name="T77" fmla="*/ 256 h 575"/>
                <a:gd name="T78" fmla="*/ 98 w 486"/>
                <a:gd name="T79" fmla="*/ 285 h 575"/>
                <a:gd name="T80" fmla="*/ 88 w 486"/>
                <a:gd name="T81" fmla="*/ 314 h 575"/>
                <a:gd name="T82" fmla="*/ 79 w 486"/>
                <a:gd name="T83" fmla="*/ 345 h 575"/>
                <a:gd name="T84" fmla="*/ 76 w 486"/>
                <a:gd name="T85" fmla="*/ 374 h 575"/>
                <a:gd name="T86" fmla="*/ 78 w 486"/>
                <a:gd name="T87" fmla="*/ 403 h 575"/>
                <a:gd name="T88" fmla="*/ 81 w 486"/>
                <a:gd name="T89" fmla="*/ 429 h 575"/>
                <a:gd name="T90" fmla="*/ 84 w 486"/>
                <a:gd name="T91" fmla="*/ 452 h 575"/>
                <a:gd name="T92" fmla="*/ 87 w 486"/>
                <a:gd name="T93" fmla="*/ 474 h 575"/>
                <a:gd name="T94" fmla="*/ 92 w 486"/>
                <a:gd name="T95" fmla="*/ 507 h 575"/>
                <a:gd name="T96" fmla="*/ 95 w 486"/>
                <a:gd name="T97" fmla="*/ 534 h 575"/>
                <a:gd name="T98" fmla="*/ 98 w 486"/>
                <a:gd name="T99" fmla="*/ 559 h 575"/>
                <a:gd name="T100" fmla="*/ 101 w 486"/>
                <a:gd name="T101" fmla="*/ 575 h 5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6"/>
                <a:gd name="T154" fmla="*/ 0 h 575"/>
                <a:gd name="T155" fmla="*/ 486 w 486"/>
                <a:gd name="T156" fmla="*/ 575 h 57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6" h="575">
                  <a:moveTo>
                    <a:pt x="69" y="556"/>
                  </a:moveTo>
                  <a:lnTo>
                    <a:pt x="34" y="540"/>
                  </a:lnTo>
                  <a:lnTo>
                    <a:pt x="33" y="537"/>
                  </a:lnTo>
                  <a:lnTo>
                    <a:pt x="32" y="533"/>
                  </a:lnTo>
                  <a:lnTo>
                    <a:pt x="29" y="529"/>
                  </a:lnTo>
                  <a:lnTo>
                    <a:pt x="27" y="524"/>
                  </a:lnTo>
                  <a:lnTo>
                    <a:pt x="26" y="519"/>
                  </a:lnTo>
                  <a:lnTo>
                    <a:pt x="24" y="513"/>
                  </a:lnTo>
                  <a:lnTo>
                    <a:pt x="23" y="507"/>
                  </a:lnTo>
                  <a:lnTo>
                    <a:pt x="20" y="500"/>
                  </a:lnTo>
                  <a:lnTo>
                    <a:pt x="19" y="491"/>
                  </a:lnTo>
                  <a:lnTo>
                    <a:pt x="16" y="484"/>
                  </a:lnTo>
                  <a:lnTo>
                    <a:pt x="14" y="475"/>
                  </a:lnTo>
                  <a:lnTo>
                    <a:pt x="11" y="466"/>
                  </a:lnTo>
                  <a:lnTo>
                    <a:pt x="10" y="458"/>
                  </a:lnTo>
                  <a:lnTo>
                    <a:pt x="8" y="449"/>
                  </a:lnTo>
                  <a:lnTo>
                    <a:pt x="7" y="443"/>
                  </a:lnTo>
                  <a:lnTo>
                    <a:pt x="6" y="439"/>
                  </a:lnTo>
                  <a:lnTo>
                    <a:pt x="6" y="433"/>
                  </a:lnTo>
                  <a:lnTo>
                    <a:pt x="4" y="429"/>
                  </a:lnTo>
                  <a:lnTo>
                    <a:pt x="3" y="424"/>
                  </a:lnTo>
                  <a:lnTo>
                    <a:pt x="3" y="420"/>
                  </a:lnTo>
                  <a:lnTo>
                    <a:pt x="1" y="414"/>
                  </a:lnTo>
                  <a:lnTo>
                    <a:pt x="1" y="410"/>
                  </a:lnTo>
                  <a:lnTo>
                    <a:pt x="1" y="404"/>
                  </a:lnTo>
                  <a:lnTo>
                    <a:pt x="1" y="400"/>
                  </a:lnTo>
                  <a:lnTo>
                    <a:pt x="0" y="394"/>
                  </a:lnTo>
                  <a:lnTo>
                    <a:pt x="0" y="390"/>
                  </a:lnTo>
                  <a:lnTo>
                    <a:pt x="0" y="385"/>
                  </a:lnTo>
                  <a:lnTo>
                    <a:pt x="0" y="380"/>
                  </a:lnTo>
                  <a:lnTo>
                    <a:pt x="0" y="375"/>
                  </a:lnTo>
                  <a:lnTo>
                    <a:pt x="1" y="371"/>
                  </a:lnTo>
                  <a:lnTo>
                    <a:pt x="1" y="365"/>
                  </a:lnTo>
                  <a:lnTo>
                    <a:pt x="1" y="361"/>
                  </a:lnTo>
                  <a:lnTo>
                    <a:pt x="1" y="355"/>
                  </a:lnTo>
                  <a:lnTo>
                    <a:pt x="1" y="351"/>
                  </a:lnTo>
                  <a:lnTo>
                    <a:pt x="3" y="340"/>
                  </a:lnTo>
                  <a:lnTo>
                    <a:pt x="6" y="333"/>
                  </a:lnTo>
                  <a:lnTo>
                    <a:pt x="7" y="323"/>
                  </a:lnTo>
                  <a:lnTo>
                    <a:pt x="10" y="316"/>
                  </a:lnTo>
                  <a:lnTo>
                    <a:pt x="13" y="309"/>
                  </a:lnTo>
                  <a:lnTo>
                    <a:pt x="19" y="303"/>
                  </a:lnTo>
                  <a:lnTo>
                    <a:pt x="23" y="293"/>
                  </a:lnTo>
                  <a:lnTo>
                    <a:pt x="27" y="285"/>
                  </a:lnTo>
                  <a:lnTo>
                    <a:pt x="30" y="280"/>
                  </a:lnTo>
                  <a:lnTo>
                    <a:pt x="33" y="275"/>
                  </a:lnTo>
                  <a:lnTo>
                    <a:pt x="37" y="271"/>
                  </a:lnTo>
                  <a:lnTo>
                    <a:pt x="42" y="267"/>
                  </a:lnTo>
                  <a:lnTo>
                    <a:pt x="45" y="261"/>
                  </a:lnTo>
                  <a:lnTo>
                    <a:pt x="49" y="255"/>
                  </a:lnTo>
                  <a:lnTo>
                    <a:pt x="53" y="249"/>
                  </a:lnTo>
                  <a:lnTo>
                    <a:pt x="58" y="245"/>
                  </a:lnTo>
                  <a:lnTo>
                    <a:pt x="62" y="239"/>
                  </a:lnTo>
                  <a:lnTo>
                    <a:pt x="66" y="233"/>
                  </a:lnTo>
                  <a:lnTo>
                    <a:pt x="71" y="228"/>
                  </a:lnTo>
                  <a:lnTo>
                    <a:pt x="76" y="222"/>
                  </a:lnTo>
                  <a:lnTo>
                    <a:pt x="81" y="215"/>
                  </a:lnTo>
                  <a:lnTo>
                    <a:pt x="85" y="209"/>
                  </a:lnTo>
                  <a:lnTo>
                    <a:pt x="91" y="203"/>
                  </a:lnTo>
                  <a:lnTo>
                    <a:pt x="97" y="197"/>
                  </a:lnTo>
                  <a:lnTo>
                    <a:pt x="101" y="190"/>
                  </a:lnTo>
                  <a:lnTo>
                    <a:pt x="107" y="184"/>
                  </a:lnTo>
                  <a:lnTo>
                    <a:pt x="111" y="178"/>
                  </a:lnTo>
                  <a:lnTo>
                    <a:pt x="117" y="171"/>
                  </a:lnTo>
                  <a:lnTo>
                    <a:pt x="123" y="165"/>
                  </a:lnTo>
                  <a:lnTo>
                    <a:pt x="127" y="158"/>
                  </a:lnTo>
                  <a:lnTo>
                    <a:pt x="133" y="152"/>
                  </a:lnTo>
                  <a:lnTo>
                    <a:pt x="139" y="146"/>
                  </a:lnTo>
                  <a:lnTo>
                    <a:pt x="144" y="139"/>
                  </a:lnTo>
                  <a:lnTo>
                    <a:pt x="150" y="135"/>
                  </a:lnTo>
                  <a:lnTo>
                    <a:pt x="155" y="128"/>
                  </a:lnTo>
                  <a:lnTo>
                    <a:pt x="162" y="122"/>
                  </a:lnTo>
                  <a:lnTo>
                    <a:pt x="166" y="115"/>
                  </a:lnTo>
                  <a:lnTo>
                    <a:pt x="171" y="109"/>
                  </a:lnTo>
                  <a:lnTo>
                    <a:pt x="176" y="103"/>
                  </a:lnTo>
                  <a:lnTo>
                    <a:pt x="181" y="97"/>
                  </a:lnTo>
                  <a:lnTo>
                    <a:pt x="185" y="91"/>
                  </a:lnTo>
                  <a:lnTo>
                    <a:pt x="191" y="86"/>
                  </a:lnTo>
                  <a:lnTo>
                    <a:pt x="197" y="80"/>
                  </a:lnTo>
                  <a:lnTo>
                    <a:pt x="201" y="76"/>
                  </a:lnTo>
                  <a:lnTo>
                    <a:pt x="205" y="70"/>
                  </a:lnTo>
                  <a:lnTo>
                    <a:pt x="210" y="64"/>
                  </a:lnTo>
                  <a:lnTo>
                    <a:pt x="214" y="58"/>
                  </a:lnTo>
                  <a:lnTo>
                    <a:pt x="220" y="54"/>
                  </a:lnTo>
                  <a:lnTo>
                    <a:pt x="223" y="49"/>
                  </a:lnTo>
                  <a:lnTo>
                    <a:pt x="227" y="44"/>
                  </a:lnTo>
                  <a:lnTo>
                    <a:pt x="231" y="39"/>
                  </a:lnTo>
                  <a:lnTo>
                    <a:pt x="236" y="36"/>
                  </a:lnTo>
                  <a:lnTo>
                    <a:pt x="241" y="28"/>
                  </a:lnTo>
                  <a:lnTo>
                    <a:pt x="249" y="21"/>
                  </a:lnTo>
                  <a:lnTo>
                    <a:pt x="254" y="15"/>
                  </a:lnTo>
                  <a:lnTo>
                    <a:pt x="259" y="10"/>
                  </a:lnTo>
                  <a:lnTo>
                    <a:pt x="266" y="2"/>
                  </a:lnTo>
                  <a:lnTo>
                    <a:pt x="269" y="0"/>
                  </a:lnTo>
                  <a:lnTo>
                    <a:pt x="486" y="74"/>
                  </a:lnTo>
                  <a:lnTo>
                    <a:pt x="444" y="128"/>
                  </a:lnTo>
                  <a:lnTo>
                    <a:pt x="441" y="126"/>
                  </a:lnTo>
                  <a:lnTo>
                    <a:pt x="437" y="123"/>
                  </a:lnTo>
                  <a:lnTo>
                    <a:pt x="432" y="120"/>
                  </a:lnTo>
                  <a:lnTo>
                    <a:pt x="430" y="119"/>
                  </a:lnTo>
                  <a:lnTo>
                    <a:pt x="425" y="118"/>
                  </a:lnTo>
                  <a:lnTo>
                    <a:pt x="421" y="115"/>
                  </a:lnTo>
                  <a:lnTo>
                    <a:pt x="415" y="112"/>
                  </a:lnTo>
                  <a:lnTo>
                    <a:pt x="409" y="107"/>
                  </a:lnTo>
                  <a:lnTo>
                    <a:pt x="402" y="104"/>
                  </a:lnTo>
                  <a:lnTo>
                    <a:pt x="396" y="102"/>
                  </a:lnTo>
                  <a:lnTo>
                    <a:pt x="389" y="97"/>
                  </a:lnTo>
                  <a:lnTo>
                    <a:pt x="383" y="96"/>
                  </a:lnTo>
                  <a:lnTo>
                    <a:pt x="376" y="91"/>
                  </a:lnTo>
                  <a:lnTo>
                    <a:pt x="370" y="89"/>
                  </a:lnTo>
                  <a:lnTo>
                    <a:pt x="362" y="84"/>
                  </a:lnTo>
                  <a:lnTo>
                    <a:pt x="354" y="80"/>
                  </a:lnTo>
                  <a:lnTo>
                    <a:pt x="347" y="77"/>
                  </a:lnTo>
                  <a:lnTo>
                    <a:pt x="340" y="74"/>
                  </a:lnTo>
                  <a:lnTo>
                    <a:pt x="333" y="71"/>
                  </a:lnTo>
                  <a:lnTo>
                    <a:pt x="325" y="67"/>
                  </a:lnTo>
                  <a:lnTo>
                    <a:pt x="318" y="64"/>
                  </a:lnTo>
                  <a:lnTo>
                    <a:pt x="312" y="63"/>
                  </a:lnTo>
                  <a:lnTo>
                    <a:pt x="305" y="60"/>
                  </a:lnTo>
                  <a:lnTo>
                    <a:pt x="299" y="58"/>
                  </a:lnTo>
                  <a:lnTo>
                    <a:pt x="294" y="57"/>
                  </a:lnTo>
                  <a:lnTo>
                    <a:pt x="288" y="57"/>
                  </a:lnTo>
                  <a:lnTo>
                    <a:pt x="279" y="54"/>
                  </a:lnTo>
                  <a:lnTo>
                    <a:pt x="272" y="57"/>
                  </a:lnTo>
                  <a:lnTo>
                    <a:pt x="270" y="58"/>
                  </a:lnTo>
                  <a:lnTo>
                    <a:pt x="263" y="64"/>
                  </a:lnTo>
                  <a:lnTo>
                    <a:pt x="257" y="70"/>
                  </a:lnTo>
                  <a:lnTo>
                    <a:pt x="252" y="74"/>
                  </a:lnTo>
                  <a:lnTo>
                    <a:pt x="244" y="81"/>
                  </a:lnTo>
                  <a:lnTo>
                    <a:pt x="239" y="89"/>
                  </a:lnTo>
                  <a:lnTo>
                    <a:pt x="230" y="97"/>
                  </a:lnTo>
                  <a:lnTo>
                    <a:pt x="223" y="106"/>
                  </a:lnTo>
                  <a:lnTo>
                    <a:pt x="217" y="110"/>
                  </a:lnTo>
                  <a:lnTo>
                    <a:pt x="214" y="115"/>
                  </a:lnTo>
                  <a:lnTo>
                    <a:pt x="208" y="120"/>
                  </a:lnTo>
                  <a:lnTo>
                    <a:pt x="205" y="126"/>
                  </a:lnTo>
                  <a:lnTo>
                    <a:pt x="199" y="131"/>
                  </a:lnTo>
                  <a:lnTo>
                    <a:pt x="195" y="136"/>
                  </a:lnTo>
                  <a:lnTo>
                    <a:pt x="189" y="142"/>
                  </a:lnTo>
                  <a:lnTo>
                    <a:pt x="185" y="148"/>
                  </a:lnTo>
                  <a:lnTo>
                    <a:pt x="181" y="154"/>
                  </a:lnTo>
                  <a:lnTo>
                    <a:pt x="176" y="161"/>
                  </a:lnTo>
                  <a:lnTo>
                    <a:pt x="172" y="167"/>
                  </a:lnTo>
                  <a:lnTo>
                    <a:pt x="168" y="174"/>
                  </a:lnTo>
                  <a:lnTo>
                    <a:pt x="162" y="178"/>
                  </a:lnTo>
                  <a:lnTo>
                    <a:pt x="157" y="186"/>
                  </a:lnTo>
                  <a:lnTo>
                    <a:pt x="152" y="191"/>
                  </a:lnTo>
                  <a:lnTo>
                    <a:pt x="147" y="199"/>
                  </a:lnTo>
                  <a:lnTo>
                    <a:pt x="142" y="206"/>
                  </a:lnTo>
                  <a:lnTo>
                    <a:pt x="137" y="213"/>
                  </a:lnTo>
                  <a:lnTo>
                    <a:pt x="133" y="219"/>
                  </a:lnTo>
                  <a:lnTo>
                    <a:pt x="129" y="228"/>
                  </a:lnTo>
                  <a:lnTo>
                    <a:pt x="124" y="235"/>
                  </a:lnTo>
                  <a:lnTo>
                    <a:pt x="120" y="241"/>
                  </a:lnTo>
                  <a:lnTo>
                    <a:pt x="116" y="248"/>
                  </a:lnTo>
                  <a:lnTo>
                    <a:pt x="113" y="256"/>
                  </a:lnTo>
                  <a:lnTo>
                    <a:pt x="108" y="262"/>
                  </a:lnTo>
                  <a:lnTo>
                    <a:pt x="105" y="270"/>
                  </a:lnTo>
                  <a:lnTo>
                    <a:pt x="101" y="278"/>
                  </a:lnTo>
                  <a:lnTo>
                    <a:pt x="98" y="285"/>
                  </a:lnTo>
                  <a:lnTo>
                    <a:pt x="95" y="293"/>
                  </a:lnTo>
                  <a:lnTo>
                    <a:pt x="92" y="300"/>
                  </a:lnTo>
                  <a:lnTo>
                    <a:pt x="89" y="307"/>
                  </a:lnTo>
                  <a:lnTo>
                    <a:pt x="88" y="314"/>
                  </a:lnTo>
                  <a:lnTo>
                    <a:pt x="85" y="322"/>
                  </a:lnTo>
                  <a:lnTo>
                    <a:pt x="82" y="330"/>
                  </a:lnTo>
                  <a:lnTo>
                    <a:pt x="81" y="338"/>
                  </a:lnTo>
                  <a:lnTo>
                    <a:pt x="79" y="345"/>
                  </a:lnTo>
                  <a:lnTo>
                    <a:pt x="78" y="352"/>
                  </a:lnTo>
                  <a:lnTo>
                    <a:pt x="76" y="359"/>
                  </a:lnTo>
                  <a:lnTo>
                    <a:pt x="76" y="365"/>
                  </a:lnTo>
                  <a:lnTo>
                    <a:pt x="76" y="374"/>
                  </a:lnTo>
                  <a:lnTo>
                    <a:pt x="76" y="380"/>
                  </a:lnTo>
                  <a:lnTo>
                    <a:pt x="76" y="388"/>
                  </a:lnTo>
                  <a:lnTo>
                    <a:pt x="76" y="395"/>
                  </a:lnTo>
                  <a:lnTo>
                    <a:pt x="78" y="403"/>
                  </a:lnTo>
                  <a:lnTo>
                    <a:pt x="78" y="408"/>
                  </a:lnTo>
                  <a:lnTo>
                    <a:pt x="79" y="416"/>
                  </a:lnTo>
                  <a:lnTo>
                    <a:pt x="79" y="422"/>
                  </a:lnTo>
                  <a:lnTo>
                    <a:pt x="81" y="429"/>
                  </a:lnTo>
                  <a:lnTo>
                    <a:pt x="81" y="435"/>
                  </a:lnTo>
                  <a:lnTo>
                    <a:pt x="82" y="440"/>
                  </a:lnTo>
                  <a:lnTo>
                    <a:pt x="84" y="446"/>
                  </a:lnTo>
                  <a:lnTo>
                    <a:pt x="84" y="452"/>
                  </a:lnTo>
                  <a:lnTo>
                    <a:pt x="84" y="458"/>
                  </a:lnTo>
                  <a:lnTo>
                    <a:pt x="85" y="464"/>
                  </a:lnTo>
                  <a:lnTo>
                    <a:pt x="85" y="468"/>
                  </a:lnTo>
                  <a:lnTo>
                    <a:pt x="87" y="474"/>
                  </a:lnTo>
                  <a:lnTo>
                    <a:pt x="88" y="482"/>
                  </a:lnTo>
                  <a:lnTo>
                    <a:pt x="89" y="491"/>
                  </a:lnTo>
                  <a:lnTo>
                    <a:pt x="91" y="500"/>
                  </a:lnTo>
                  <a:lnTo>
                    <a:pt x="92" y="507"/>
                  </a:lnTo>
                  <a:lnTo>
                    <a:pt x="92" y="514"/>
                  </a:lnTo>
                  <a:lnTo>
                    <a:pt x="94" y="521"/>
                  </a:lnTo>
                  <a:lnTo>
                    <a:pt x="94" y="529"/>
                  </a:lnTo>
                  <a:lnTo>
                    <a:pt x="95" y="534"/>
                  </a:lnTo>
                  <a:lnTo>
                    <a:pt x="97" y="539"/>
                  </a:lnTo>
                  <a:lnTo>
                    <a:pt x="97" y="545"/>
                  </a:lnTo>
                  <a:lnTo>
                    <a:pt x="98" y="552"/>
                  </a:lnTo>
                  <a:lnTo>
                    <a:pt x="98" y="559"/>
                  </a:lnTo>
                  <a:lnTo>
                    <a:pt x="100" y="563"/>
                  </a:lnTo>
                  <a:lnTo>
                    <a:pt x="101" y="569"/>
                  </a:lnTo>
                  <a:lnTo>
                    <a:pt x="101" y="574"/>
                  </a:lnTo>
                  <a:lnTo>
                    <a:pt x="101" y="575"/>
                  </a:lnTo>
                  <a:lnTo>
                    <a:pt x="69" y="556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9"/>
            <p:cNvSpPr>
              <a:spLocks/>
            </p:cNvSpPr>
            <p:nvPr/>
          </p:nvSpPr>
          <p:spPr bwMode="auto">
            <a:xfrm>
              <a:off x="504" y="2894"/>
              <a:ext cx="306" cy="520"/>
            </a:xfrm>
            <a:custGeom>
              <a:avLst/>
              <a:gdLst>
                <a:gd name="T0" fmla="*/ 118 w 306"/>
                <a:gd name="T1" fmla="*/ 427 h 520"/>
                <a:gd name="T2" fmla="*/ 117 w 306"/>
                <a:gd name="T3" fmla="*/ 419 h 520"/>
                <a:gd name="T4" fmla="*/ 117 w 306"/>
                <a:gd name="T5" fmla="*/ 407 h 520"/>
                <a:gd name="T6" fmla="*/ 117 w 306"/>
                <a:gd name="T7" fmla="*/ 393 h 520"/>
                <a:gd name="T8" fmla="*/ 117 w 306"/>
                <a:gd name="T9" fmla="*/ 383 h 520"/>
                <a:gd name="T10" fmla="*/ 117 w 306"/>
                <a:gd name="T11" fmla="*/ 372 h 520"/>
                <a:gd name="T12" fmla="*/ 117 w 306"/>
                <a:gd name="T13" fmla="*/ 362 h 520"/>
                <a:gd name="T14" fmla="*/ 120 w 306"/>
                <a:gd name="T15" fmla="*/ 351 h 520"/>
                <a:gd name="T16" fmla="*/ 120 w 306"/>
                <a:gd name="T17" fmla="*/ 338 h 520"/>
                <a:gd name="T18" fmla="*/ 123 w 306"/>
                <a:gd name="T19" fmla="*/ 326 h 520"/>
                <a:gd name="T20" fmla="*/ 125 w 306"/>
                <a:gd name="T21" fmla="*/ 312 h 520"/>
                <a:gd name="T22" fmla="*/ 128 w 306"/>
                <a:gd name="T23" fmla="*/ 299 h 520"/>
                <a:gd name="T24" fmla="*/ 131 w 306"/>
                <a:gd name="T25" fmla="*/ 283 h 520"/>
                <a:gd name="T26" fmla="*/ 134 w 306"/>
                <a:gd name="T27" fmla="*/ 267 h 520"/>
                <a:gd name="T28" fmla="*/ 138 w 306"/>
                <a:gd name="T29" fmla="*/ 251 h 520"/>
                <a:gd name="T30" fmla="*/ 146 w 306"/>
                <a:gd name="T31" fmla="*/ 233 h 520"/>
                <a:gd name="T32" fmla="*/ 150 w 306"/>
                <a:gd name="T33" fmla="*/ 216 h 520"/>
                <a:gd name="T34" fmla="*/ 157 w 306"/>
                <a:gd name="T35" fmla="*/ 199 h 520"/>
                <a:gd name="T36" fmla="*/ 165 w 306"/>
                <a:gd name="T37" fmla="*/ 180 h 520"/>
                <a:gd name="T38" fmla="*/ 173 w 306"/>
                <a:gd name="T39" fmla="*/ 161 h 520"/>
                <a:gd name="T40" fmla="*/ 182 w 306"/>
                <a:gd name="T41" fmla="*/ 142 h 520"/>
                <a:gd name="T42" fmla="*/ 192 w 306"/>
                <a:gd name="T43" fmla="*/ 122 h 520"/>
                <a:gd name="T44" fmla="*/ 204 w 306"/>
                <a:gd name="T45" fmla="*/ 103 h 520"/>
                <a:gd name="T46" fmla="*/ 217 w 306"/>
                <a:gd name="T47" fmla="*/ 83 h 520"/>
                <a:gd name="T48" fmla="*/ 228 w 306"/>
                <a:gd name="T49" fmla="*/ 61 h 520"/>
                <a:gd name="T50" fmla="*/ 243 w 306"/>
                <a:gd name="T51" fmla="*/ 42 h 520"/>
                <a:gd name="T52" fmla="*/ 259 w 306"/>
                <a:gd name="T53" fmla="*/ 21 h 520"/>
                <a:gd name="T54" fmla="*/ 276 w 306"/>
                <a:gd name="T55" fmla="*/ 0 h 520"/>
                <a:gd name="T56" fmla="*/ 303 w 306"/>
                <a:gd name="T57" fmla="*/ 10 h 520"/>
                <a:gd name="T58" fmla="*/ 296 w 306"/>
                <a:gd name="T59" fmla="*/ 19 h 520"/>
                <a:gd name="T60" fmla="*/ 289 w 306"/>
                <a:gd name="T61" fmla="*/ 31 h 520"/>
                <a:gd name="T62" fmla="*/ 280 w 306"/>
                <a:gd name="T63" fmla="*/ 47 h 520"/>
                <a:gd name="T64" fmla="*/ 273 w 306"/>
                <a:gd name="T65" fmla="*/ 60 h 520"/>
                <a:gd name="T66" fmla="*/ 267 w 306"/>
                <a:gd name="T67" fmla="*/ 70 h 520"/>
                <a:gd name="T68" fmla="*/ 262 w 306"/>
                <a:gd name="T69" fmla="*/ 80 h 520"/>
                <a:gd name="T70" fmla="*/ 256 w 306"/>
                <a:gd name="T71" fmla="*/ 92 h 520"/>
                <a:gd name="T72" fmla="*/ 251 w 306"/>
                <a:gd name="T73" fmla="*/ 103 h 520"/>
                <a:gd name="T74" fmla="*/ 246 w 306"/>
                <a:gd name="T75" fmla="*/ 116 h 520"/>
                <a:gd name="T76" fmla="*/ 240 w 306"/>
                <a:gd name="T77" fmla="*/ 131 h 520"/>
                <a:gd name="T78" fmla="*/ 234 w 306"/>
                <a:gd name="T79" fmla="*/ 144 h 520"/>
                <a:gd name="T80" fmla="*/ 228 w 306"/>
                <a:gd name="T81" fmla="*/ 160 h 520"/>
                <a:gd name="T82" fmla="*/ 224 w 306"/>
                <a:gd name="T83" fmla="*/ 176 h 520"/>
                <a:gd name="T84" fmla="*/ 218 w 306"/>
                <a:gd name="T85" fmla="*/ 191 h 520"/>
                <a:gd name="T86" fmla="*/ 212 w 306"/>
                <a:gd name="T87" fmla="*/ 207 h 520"/>
                <a:gd name="T88" fmla="*/ 208 w 306"/>
                <a:gd name="T89" fmla="*/ 225 h 520"/>
                <a:gd name="T90" fmla="*/ 204 w 306"/>
                <a:gd name="T91" fmla="*/ 244 h 520"/>
                <a:gd name="T92" fmla="*/ 201 w 306"/>
                <a:gd name="T93" fmla="*/ 262 h 520"/>
                <a:gd name="T94" fmla="*/ 198 w 306"/>
                <a:gd name="T95" fmla="*/ 280 h 520"/>
                <a:gd name="T96" fmla="*/ 195 w 306"/>
                <a:gd name="T97" fmla="*/ 299 h 520"/>
                <a:gd name="T98" fmla="*/ 192 w 306"/>
                <a:gd name="T99" fmla="*/ 319 h 520"/>
                <a:gd name="T100" fmla="*/ 191 w 306"/>
                <a:gd name="T101" fmla="*/ 339 h 520"/>
                <a:gd name="T102" fmla="*/ 191 w 306"/>
                <a:gd name="T103" fmla="*/ 359 h 520"/>
                <a:gd name="T104" fmla="*/ 191 w 306"/>
                <a:gd name="T105" fmla="*/ 381 h 520"/>
                <a:gd name="T106" fmla="*/ 191 w 306"/>
                <a:gd name="T107" fmla="*/ 401 h 520"/>
                <a:gd name="T108" fmla="*/ 192 w 306"/>
                <a:gd name="T109" fmla="*/ 416 h 520"/>
                <a:gd name="T110" fmla="*/ 193 w 306"/>
                <a:gd name="T111" fmla="*/ 429 h 520"/>
                <a:gd name="T112" fmla="*/ 195 w 306"/>
                <a:gd name="T113" fmla="*/ 442 h 520"/>
                <a:gd name="T114" fmla="*/ 199 w 306"/>
                <a:gd name="T115" fmla="*/ 458 h 520"/>
                <a:gd name="T116" fmla="*/ 204 w 306"/>
                <a:gd name="T117" fmla="*/ 472 h 520"/>
                <a:gd name="T118" fmla="*/ 211 w 306"/>
                <a:gd name="T119" fmla="*/ 485 h 520"/>
                <a:gd name="T120" fmla="*/ 217 w 306"/>
                <a:gd name="T121" fmla="*/ 497 h 520"/>
                <a:gd name="T122" fmla="*/ 204 w 306"/>
                <a:gd name="T123" fmla="*/ 520 h 520"/>
                <a:gd name="T124" fmla="*/ 0 w 306"/>
                <a:gd name="T125" fmla="*/ 410 h 5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6"/>
                <a:gd name="T190" fmla="*/ 0 h 520"/>
                <a:gd name="T191" fmla="*/ 306 w 306"/>
                <a:gd name="T192" fmla="*/ 520 h 5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6" h="520">
                  <a:moveTo>
                    <a:pt x="0" y="410"/>
                  </a:moveTo>
                  <a:lnTo>
                    <a:pt x="118" y="427"/>
                  </a:lnTo>
                  <a:lnTo>
                    <a:pt x="117" y="425"/>
                  </a:lnTo>
                  <a:lnTo>
                    <a:pt x="117" y="419"/>
                  </a:lnTo>
                  <a:lnTo>
                    <a:pt x="117" y="411"/>
                  </a:lnTo>
                  <a:lnTo>
                    <a:pt x="117" y="407"/>
                  </a:lnTo>
                  <a:lnTo>
                    <a:pt x="117" y="398"/>
                  </a:lnTo>
                  <a:lnTo>
                    <a:pt x="117" y="393"/>
                  </a:lnTo>
                  <a:lnTo>
                    <a:pt x="117" y="387"/>
                  </a:lnTo>
                  <a:lnTo>
                    <a:pt x="117" y="383"/>
                  </a:lnTo>
                  <a:lnTo>
                    <a:pt x="117" y="377"/>
                  </a:lnTo>
                  <a:lnTo>
                    <a:pt x="117" y="372"/>
                  </a:lnTo>
                  <a:lnTo>
                    <a:pt x="117" y="367"/>
                  </a:lnTo>
                  <a:lnTo>
                    <a:pt x="117" y="362"/>
                  </a:lnTo>
                  <a:lnTo>
                    <a:pt x="118" y="356"/>
                  </a:lnTo>
                  <a:lnTo>
                    <a:pt x="120" y="351"/>
                  </a:lnTo>
                  <a:lnTo>
                    <a:pt x="120" y="345"/>
                  </a:lnTo>
                  <a:lnTo>
                    <a:pt x="120" y="338"/>
                  </a:lnTo>
                  <a:lnTo>
                    <a:pt x="121" y="332"/>
                  </a:lnTo>
                  <a:lnTo>
                    <a:pt x="123" y="326"/>
                  </a:lnTo>
                  <a:lnTo>
                    <a:pt x="124" y="319"/>
                  </a:lnTo>
                  <a:lnTo>
                    <a:pt x="125" y="312"/>
                  </a:lnTo>
                  <a:lnTo>
                    <a:pt x="125" y="304"/>
                  </a:lnTo>
                  <a:lnTo>
                    <a:pt x="128" y="299"/>
                  </a:lnTo>
                  <a:lnTo>
                    <a:pt x="130" y="290"/>
                  </a:lnTo>
                  <a:lnTo>
                    <a:pt x="131" y="283"/>
                  </a:lnTo>
                  <a:lnTo>
                    <a:pt x="133" y="275"/>
                  </a:lnTo>
                  <a:lnTo>
                    <a:pt x="134" y="267"/>
                  </a:lnTo>
                  <a:lnTo>
                    <a:pt x="137" y="258"/>
                  </a:lnTo>
                  <a:lnTo>
                    <a:pt x="138" y="251"/>
                  </a:lnTo>
                  <a:lnTo>
                    <a:pt x="141" y="242"/>
                  </a:lnTo>
                  <a:lnTo>
                    <a:pt x="146" y="233"/>
                  </a:lnTo>
                  <a:lnTo>
                    <a:pt x="147" y="225"/>
                  </a:lnTo>
                  <a:lnTo>
                    <a:pt x="150" y="216"/>
                  </a:lnTo>
                  <a:lnTo>
                    <a:pt x="153" y="207"/>
                  </a:lnTo>
                  <a:lnTo>
                    <a:pt x="157" y="199"/>
                  </a:lnTo>
                  <a:lnTo>
                    <a:pt x="160" y="189"/>
                  </a:lnTo>
                  <a:lnTo>
                    <a:pt x="165" y="180"/>
                  </a:lnTo>
                  <a:lnTo>
                    <a:pt x="169" y="170"/>
                  </a:lnTo>
                  <a:lnTo>
                    <a:pt x="173" y="161"/>
                  </a:lnTo>
                  <a:lnTo>
                    <a:pt x="178" y="151"/>
                  </a:lnTo>
                  <a:lnTo>
                    <a:pt x="182" y="142"/>
                  </a:lnTo>
                  <a:lnTo>
                    <a:pt x="186" y="132"/>
                  </a:lnTo>
                  <a:lnTo>
                    <a:pt x="192" y="122"/>
                  </a:lnTo>
                  <a:lnTo>
                    <a:pt x="198" y="112"/>
                  </a:lnTo>
                  <a:lnTo>
                    <a:pt x="204" y="103"/>
                  </a:lnTo>
                  <a:lnTo>
                    <a:pt x="209" y="92"/>
                  </a:lnTo>
                  <a:lnTo>
                    <a:pt x="217" y="83"/>
                  </a:lnTo>
                  <a:lnTo>
                    <a:pt x="221" y="73"/>
                  </a:lnTo>
                  <a:lnTo>
                    <a:pt x="228" y="61"/>
                  </a:lnTo>
                  <a:lnTo>
                    <a:pt x="235" y="51"/>
                  </a:lnTo>
                  <a:lnTo>
                    <a:pt x="243" y="42"/>
                  </a:lnTo>
                  <a:lnTo>
                    <a:pt x="250" y="31"/>
                  </a:lnTo>
                  <a:lnTo>
                    <a:pt x="259" y="21"/>
                  </a:lnTo>
                  <a:lnTo>
                    <a:pt x="267" y="10"/>
                  </a:lnTo>
                  <a:lnTo>
                    <a:pt x="276" y="0"/>
                  </a:lnTo>
                  <a:lnTo>
                    <a:pt x="306" y="9"/>
                  </a:lnTo>
                  <a:lnTo>
                    <a:pt x="303" y="10"/>
                  </a:lnTo>
                  <a:lnTo>
                    <a:pt x="299" y="16"/>
                  </a:lnTo>
                  <a:lnTo>
                    <a:pt x="296" y="19"/>
                  </a:lnTo>
                  <a:lnTo>
                    <a:pt x="293" y="25"/>
                  </a:lnTo>
                  <a:lnTo>
                    <a:pt x="289" y="31"/>
                  </a:lnTo>
                  <a:lnTo>
                    <a:pt x="286" y="39"/>
                  </a:lnTo>
                  <a:lnTo>
                    <a:pt x="280" y="47"/>
                  </a:lnTo>
                  <a:lnTo>
                    <a:pt x="276" y="55"/>
                  </a:lnTo>
                  <a:lnTo>
                    <a:pt x="273" y="60"/>
                  </a:lnTo>
                  <a:lnTo>
                    <a:pt x="270" y="64"/>
                  </a:lnTo>
                  <a:lnTo>
                    <a:pt x="267" y="70"/>
                  </a:lnTo>
                  <a:lnTo>
                    <a:pt x="264" y="74"/>
                  </a:lnTo>
                  <a:lnTo>
                    <a:pt x="262" y="80"/>
                  </a:lnTo>
                  <a:lnTo>
                    <a:pt x="259" y="86"/>
                  </a:lnTo>
                  <a:lnTo>
                    <a:pt x="256" y="92"/>
                  </a:lnTo>
                  <a:lnTo>
                    <a:pt x="254" y="99"/>
                  </a:lnTo>
                  <a:lnTo>
                    <a:pt x="251" y="103"/>
                  </a:lnTo>
                  <a:lnTo>
                    <a:pt x="248" y="110"/>
                  </a:lnTo>
                  <a:lnTo>
                    <a:pt x="246" y="116"/>
                  </a:lnTo>
                  <a:lnTo>
                    <a:pt x="243" y="125"/>
                  </a:lnTo>
                  <a:lnTo>
                    <a:pt x="240" y="131"/>
                  </a:lnTo>
                  <a:lnTo>
                    <a:pt x="237" y="138"/>
                  </a:lnTo>
                  <a:lnTo>
                    <a:pt x="234" y="144"/>
                  </a:lnTo>
                  <a:lnTo>
                    <a:pt x="231" y="152"/>
                  </a:lnTo>
                  <a:lnTo>
                    <a:pt x="228" y="160"/>
                  </a:lnTo>
                  <a:lnTo>
                    <a:pt x="225" y="168"/>
                  </a:lnTo>
                  <a:lnTo>
                    <a:pt x="224" y="176"/>
                  </a:lnTo>
                  <a:lnTo>
                    <a:pt x="221" y="183"/>
                  </a:lnTo>
                  <a:lnTo>
                    <a:pt x="218" y="191"/>
                  </a:lnTo>
                  <a:lnTo>
                    <a:pt x="215" y="199"/>
                  </a:lnTo>
                  <a:lnTo>
                    <a:pt x="212" y="207"/>
                  </a:lnTo>
                  <a:lnTo>
                    <a:pt x="211" y="216"/>
                  </a:lnTo>
                  <a:lnTo>
                    <a:pt x="208" y="225"/>
                  </a:lnTo>
                  <a:lnTo>
                    <a:pt x="207" y="235"/>
                  </a:lnTo>
                  <a:lnTo>
                    <a:pt x="204" y="244"/>
                  </a:lnTo>
                  <a:lnTo>
                    <a:pt x="204" y="254"/>
                  </a:lnTo>
                  <a:lnTo>
                    <a:pt x="201" y="262"/>
                  </a:lnTo>
                  <a:lnTo>
                    <a:pt x="199" y="271"/>
                  </a:lnTo>
                  <a:lnTo>
                    <a:pt x="198" y="280"/>
                  </a:lnTo>
                  <a:lnTo>
                    <a:pt x="196" y="290"/>
                  </a:lnTo>
                  <a:lnTo>
                    <a:pt x="195" y="299"/>
                  </a:lnTo>
                  <a:lnTo>
                    <a:pt x="193" y="309"/>
                  </a:lnTo>
                  <a:lnTo>
                    <a:pt x="192" y="319"/>
                  </a:lnTo>
                  <a:lnTo>
                    <a:pt x="192" y="329"/>
                  </a:lnTo>
                  <a:lnTo>
                    <a:pt x="191" y="339"/>
                  </a:lnTo>
                  <a:lnTo>
                    <a:pt x="191" y="349"/>
                  </a:lnTo>
                  <a:lnTo>
                    <a:pt x="191" y="359"/>
                  </a:lnTo>
                  <a:lnTo>
                    <a:pt x="191" y="371"/>
                  </a:lnTo>
                  <a:lnTo>
                    <a:pt x="191" y="381"/>
                  </a:lnTo>
                  <a:lnTo>
                    <a:pt x="191" y="391"/>
                  </a:lnTo>
                  <a:lnTo>
                    <a:pt x="191" y="401"/>
                  </a:lnTo>
                  <a:lnTo>
                    <a:pt x="192" y="413"/>
                  </a:lnTo>
                  <a:lnTo>
                    <a:pt x="192" y="416"/>
                  </a:lnTo>
                  <a:lnTo>
                    <a:pt x="193" y="423"/>
                  </a:lnTo>
                  <a:lnTo>
                    <a:pt x="193" y="429"/>
                  </a:lnTo>
                  <a:lnTo>
                    <a:pt x="195" y="436"/>
                  </a:lnTo>
                  <a:lnTo>
                    <a:pt x="195" y="442"/>
                  </a:lnTo>
                  <a:lnTo>
                    <a:pt x="198" y="451"/>
                  </a:lnTo>
                  <a:lnTo>
                    <a:pt x="199" y="458"/>
                  </a:lnTo>
                  <a:lnTo>
                    <a:pt x="202" y="465"/>
                  </a:lnTo>
                  <a:lnTo>
                    <a:pt x="204" y="472"/>
                  </a:lnTo>
                  <a:lnTo>
                    <a:pt x="208" y="480"/>
                  </a:lnTo>
                  <a:lnTo>
                    <a:pt x="211" y="485"/>
                  </a:lnTo>
                  <a:lnTo>
                    <a:pt x="214" y="493"/>
                  </a:lnTo>
                  <a:lnTo>
                    <a:pt x="217" y="497"/>
                  </a:lnTo>
                  <a:lnTo>
                    <a:pt x="222" y="501"/>
                  </a:lnTo>
                  <a:lnTo>
                    <a:pt x="204" y="520"/>
                  </a:lnTo>
                  <a:lnTo>
                    <a:pt x="8" y="455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810" y="2880"/>
              <a:ext cx="136" cy="40"/>
            </a:xfrm>
            <a:custGeom>
              <a:avLst/>
              <a:gdLst>
                <a:gd name="T0" fmla="*/ 32 w 136"/>
                <a:gd name="T1" fmla="*/ 0 h 40"/>
                <a:gd name="T2" fmla="*/ 136 w 136"/>
                <a:gd name="T3" fmla="*/ 6 h 40"/>
                <a:gd name="T4" fmla="*/ 123 w 136"/>
                <a:gd name="T5" fmla="*/ 32 h 40"/>
                <a:gd name="T6" fmla="*/ 0 w 136"/>
                <a:gd name="T7" fmla="*/ 40 h 40"/>
                <a:gd name="T8" fmla="*/ 24 w 136"/>
                <a:gd name="T9" fmla="*/ 14 h 40"/>
                <a:gd name="T10" fmla="*/ 32 w 136"/>
                <a:gd name="T11" fmla="*/ 0 h 40"/>
                <a:gd name="T12" fmla="*/ 32 w 136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40"/>
                <a:gd name="T23" fmla="*/ 136 w 136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40">
                  <a:moveTo>
                    <a:pt x="32" y="0"/>
                  </a:moveTo>
                  <a:lnTo>
                    <a:pt x="136" y="6"/>
                  </a:lnTo>
                  <a:lnTo>
                    <a:pt x="123" y="32"/>
                  </a:lnTo>
                  <a:lnTo>
                    <a:pt x="0" y="40"/>
                  </a:lnTo>
                  <a:lnTo>
                    <a:pt x="24" y="1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945" y="2569"/>
              <a:ext cx="780" cy="428"/>
            </a:xfrm>
            <a:custGeom>
              <a:avLst/>
              <a:gdLst>
                <a:gd name="T0" fmla="*/ 9 w 780"/>
                <a:gd name="T1" fmla="*/ 417 h 428"/>
                <a:gd name="T2" fmla="*/ 0 w 780"/>
                <a:gd name="T3" fmla="*/ 380 h 428"/>
                <a:gd name="T4" fmla="*/ 6 w 780"/>
                <a:gd name="T5" fmla="*/ 343 h 428"/>
                <a:gd name="T6" fmla="*/ 19 w 780"/>
                <a:gd name="T7" fmla="*/ 320 h 428"/>
                <a:gd name="T8" fmla="*/ 42 w 780"/>
                <a:gd name="T9" fmla="*/ 295 h 428"/>
                <a:gd name="T10" fmla="*/ 87 w 780"/>
                <a:gd name="T11" fmla="*/ 260 h 428"/>
                <a:gd name="T12" fmla="*/ 124 w 780"/>
                <a:gd name="T13" fmla="*/ 238 h 428"/>
                <a:gd name="T14" fmla="*/ 136 w 780"/>
                <a:gd name="T15" fmla="*/ 233 h 428"/>
                <a:gd name="T16" fmla="*/ 159 w 780"/>
                <a:gd name="T17" fmla="*/ 214 h 428"/>
                <a:gd name="T18" fmla="*/ 187 w 780"/>
                <a:gd name="T19" fmla="*/ 195 h 428"/>
                <a:gd name="T20" fmla="*/ 220 w 780"/>
                <a:gd name="T21" fmla="*/ 168 h 428"/>
                <a:gd name="T22" fmla="*/ 255 w 780"/>
                <a:gd name="T23" fmla="*/ 137 h 428"/>
                <a:gd name="T24" fmla="*/ 291 w 780"/>
                <a:gd name="T25" fmla="*/ 104 h 428"/>
                <a:gd name="T26" fmla="*/ 314 w 780"/>
                <a:gd name="T27" fmla="*/ 81 h 428"/>
                <a:gd name="T28" fmla="*/ 346 w 780"/>
                <a:gd name="T29" fmla="*/ 65 h 428"/>
                <a:gd name="T30" fmla="*/ 370 w 780"/>
                <a:gd name="T31" fmla="*/ 58 h 428"/>
                <a:gd name="T32" fmla="*/ 401 w 780"/>
                <a:gd name="T33" fmla="*/ 53 h 428"/>
                <a:gd name="T34" fmla="*/ 437 w 780"/>
                <a:gd name="T35" fmla="*/ 52 h 428"/>
                <a:gd name="T36" fmla="*/ 473 w 780"/>
                <a:gd name="T37" fmla="*/ 47 h 428"/>
                <a:gd name="T38" fmla="*/ 498 w 780"/>
                <a:gd name="T39" fmla="*/ 43 h 428"/>
                <a:gd name="T40" fmla="*/ 522 w 780"/>
                <a:gd name="T41" fmla="*/ 40 h 428"/>
                <a:gd name="T42" fmla="*/ 546 w 780"/>
                <a:gd name="T43" fmla="*/ 36 h 428"/>
                <a:gd name="T44" fmla="*/ 579 w 780"/>
                <a:gd name="T45" fmla="*/ 31 h 428"/>
                <a:gd name="T46" fmla="*/ 618 w 780"/>
                <a:gd name="T47" fmla="*/ 24 h 428"/>
                <a:gd name="T48" fmla="*/ 644 w 780"/>
                <a:gd name="T49" fmla="*/ 20 h 428"/>
                <a:gd name="T50" fmla="*/ 660 w 780"/>
                <a:gd name="T51" fmla="*/ 16 h 428"/>
                <a:gd name="T52" fmla="*/ 686 w 780"/>
                <a:gd name="T53" fmla="*/ 13 h 428"/>
                <a:gd name="T54" fmla="*/ 713 w 780"/>
                <a:gd name="T55" fmla="*/ 8 h 428"/>
                <a:gd name="T56" fmla="*/ 740 w 780"/>
                <a:gd name="T57" fmla="*/ 3 h 428"/>
                <a:gd name="T58" fmla="*/ 776 w 780"/>
                <a:gd name="T59" fmla="*/ 0 h 428"/>
                <a:gd name="T60" fmla="*/ 748 w 780"/>
                <a:gd name="T61" fmla="*/ 20 h 428"/>
                <a:gd name="T62" fmla="*/ 716 w 780"/>
                <a:gd name="T63" fmla="*/ 24 h 428"/>
                <a:gd name="T64" fmla="*/ 685 w 780"/>
                <a:gd name="T65" fmla="*/ 29 h 428"/>
                <a:gd name="T66" fmla="*/ 661 w 780"/>
                <a:gd name="T67" fmla="*/ 33 h 428"/>
                <a:gd name="T68" fmla="*/ 632 w 780"/>
                <a:gd name="T69" fmla="*/ 36 h 428"/>
                <a:gd name="T70" fmla="*/ 605 w 780"/>
                <a:gd name="T71" fmla="*/ 40 h 428"/>
                <a:gd name="T72" fmla="*/ 577 w 780"/>
                <a:gd name="T73" fmla="*/ 46 h 428"/>
                <a:gd name="T74" fmla="*/ 548 w 780"/>
                <a:gd name="T75" fmla="*/ 52 h 428"/>
                <a:gd name="T76" fmla="*/ 524 w 780"/>
                <a:gd name="T77" fmla="*/ 58 h 428"/>
                <a:gd name="T78" fmla="*/ 492 w 780"/>
                <a:gd name="T79" fmla="*/ 68 h 428"/>
                <a:gd name="T80" fmla="*/ 466 w 780"/>
                <a:gd name="T81" fmla="*/ 66 h 428"/>
                <a:gd name="T82" fmla="*/ 437 w 780"/>
                <a:gd name="T83" fmla="*/ 66 h 428"/>
                <a:gd name="T84" fmla="*/ 405 w 780"/>
                <a:gd name="T85" fmla="*/ 69 h 428"/>
                <a:gd name="T86" fmla="*/ 375 w 780"/>
                <a:gd name="T87" fmla="*/ 76 h 428"/>
                <a:gd name="T88" fmla="*/ 346 w 780"/>
                <a:gd name="T89" fmla="*/ 91 h 428"/>
                <a:gd name="T90" fmla="*/ 323 w 780"/>
                <a:gd name="T91" fmla="*/ 108 h 428"/>
                <a:gd name="T92" fmla="*/ 282 w 780"/>
                <a:gd name="T93" fmla="*/ 146 h 428"/>
                <a:gd name="T94" fmla="*/ 247 w 780"/>
                <a:gd name="T95" fmla="*/ 182 h 428"/>
                <a:gd name="T96" fmla="*/ 216 w 780"/>
                <a:gd name="T97" fmla="*/ 208 h 428"/>
                <a:gd name="T98" fmla="*/ 177 w 780"/>
                <a:gd name="T99" fmla="*/ 238 h 428"/>
                <a:gd name="T100" fmla="*/ 149 w 780"/>
                <a:gd name="T101" fmla="*/ 254 h 428"/>
                <a:gd name="T102" fmla="*/ 111 w 780"/>
                <a:gd name="T103" fmla="*/ 285 h 428"/>
                <a:gd name="T104" fmla="*/ 80 w 780"/>
                <a:gd name="T105" fmla="*/ 311 h 428"/>
                <a:gd name="T106" fmla="*/ 55 w 780"/>
                <a:gd name="T107" fmla="*/ 337 h 428"/>
                <a:gd name="T108" fmla="*/ 38 w 780"/>
                <a:gd name="T109" fmla="*/ 363 h 428"/>
                <a:gd name="T110" fmla="*/ 26 w 780"/>
                <a:gd name="T111" fmla="*/ 389 h 428"/>
                <a:gd name="T112" fmla="*/ 13 w 780"/>
                <a:gd name="T113" fmla="*/ 428 h 4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0"/>
                <a:gd name="T172" fmla="*/ 0 h 428"/>
                <a:gd name="T173" fmla="*/ 780 w 780"/>
                <a:gd name="T174" fmla="*/ 428 h 4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0" h="428">
                  <a:moveTo>
                    <a:pt x="13" y="428"/>
                  </a:moveTo>
                  <a:lnTo>
                    <a:pt x="13" y="427"/>
                  </a:lnTo>
                  <a:lnTo>
                    <a:pt x="12" y="425"/>
                  </a:lnTo>
                  <a:lnTo>
                    <a:pt x="10" y="421"/>
                  </a:lnTo>
                  <a:lnTo>
                    <a:pt x="9" y="417"/>
                  </a:lnTo>
                  <a:lnTo>
                    <a:pt x="6" y="411"/>
                  </a:lnTo>
                  <a:lnTo>
                    <a:pt x="4" y="405"/>
                  </a:lnTo>
                  <a:lnTo>
                    <a:pt x="1" y="398"/>
                  </a:lnTo>
                  <a:lnTo>
                    <a:pt x="1" y="390"/>
                  </a:lnTo>
                  <a:lnTo>
                    <a:pt x="0" y="380"/>
                  </a:lnTo>
                  <a:lnTo>
                    <a:pt x="0" y="372"/>
                  </a:lnTo>
                  <a:lnTo>
                    <a:pt x="0" y="363"/>
                  </a:lnTo>
                  <a:lnTo>
                    <a:pt x="3" y="354"/>
                  </a:lnTo>
                  <a:lnTo>
                    <a:pt x="4" y="348"/>
                  </a:lnTo>
                  <a:lnTo>
                    <a:pt x="6" y="343"/>
                  </a:lnTo>
                  <a:lnTo>
                    <a:pt x="7" y="338"/>
                  </a:lnTo>
                  <a:lnTo>
                    <a:pt x="10" y="334"/>
                  </a:lnTo>
                  <a:lnTo>
                    <a:pt x="13" y="328"/>
                  </a:lnTo>
                  <a:lnTo>
                    <a:pt x="16" y="324"/>
                  </a:lnTo>
                  <a:lnTo>
                    <a:pt x="19" y="320"/>
                  </a:lnTo>
                  <a:lnTo>
                    <a:pt x="25" y="315"/>
                  </a:lnTo>
                  <a:lnTo>
                    <a:pt x="27" y="309"/>
                  </a:lnTo>
                  <a:lnTo>
                    <a:pt x="32" y="304"/>
                  </a:lnTo>
                  <a:lnTo>
                    <a:pt x="36" y="299"/>
                  </a:lnTo>
                  <a:lnTo>
                    <a:pt x="42" y="295"/>
                  </a:lnTo>
                  <a:lnTo>
                    <a:pt x="51" y="286"/>
                  </a:lnTo>
                  <a:lnTo>
                    <a:pt x="61" y="280"/>
                  </a:lnTo>
                  <a:lnTo>
                    <a:pt x="69" y="272"/>
                  </a:lnTo>
                  <a:lnTo>
                    <a:pt x="78" y="266"/>
                  </a:lnTo>
                  <a:lnTo>
                    <a:pt x="87" y="260"/>
                  </a:lnTo>
                  <a:lnTo>
                    <a:pt x="97" y="254"/>
                  </a:lnTo>
                  <a:lnTo>
                    <a:pt x="104" y="249"/>
                  </a:lnTo>
                  <a:lnTo>
                    <a:pt x="111" y="246"/>
                  </a:lnTo>
                  <a:lnTo>
                    <a:pt x="119" y="241"/>
                  </a:lnTo>
                  <a:lnTo>
                    <a:pt x="124" y="238"/>
                  </a:lnTo>
                  <a:lnTo>
                    <a:pt x="129" y="236"/>
                  </a:lnTo>
                  <a:lnTo>
                    <a:pt x="132" y="234"/>
                  </a:lnTo>
                  <a:lnTo>
                    <a:pt x="135" y="234"/>
                  </a:lnTo>
                  <a:lnTo>
                    <a:pt x="136" y="234"/>
                  </a:lnTo>
                  <a:lnTo>
                    <a:pt x="136" y="233"/>
                  </a:lnTo>
                  <a:lnTo>
                    <a:pt x="139" y="230"/>
                  </a:lnTo>
                  <a:lnTo>
                    <a:pt x="145" y="225"/>
                  </a:lnTo>
                  <a:lnTo>
                    <a:pt x="152" y="221"/>
                  </a:lnTo>
                  <a:lnTo>
                    <a:pt x="155" y="218"/>
                  </a:lnTo>
                  <a:lnTo>
                    <a:pt x="159" y="214"/>
                  </a:lnTo>
                  <a:lnTo>
                    <a:pt x="165" y="211"/>
                  </a:lnTo>
                  <a:lnTo>
                    <a:pt x="169" y="208"/>
                  </a:lnTo>
                  <a:lnTo>
                    <a:pt x="175" y="204"/>
                  </a:lnTo>
                  <a:lnTo>
                    <a:pt x="181" y="199"/>
                  </a:lnTo>
                  <a:lnTo>
                    <a:pt x="187" y="195"/>
                  </a:lnTo>
                  <a:lnTo>
                    <a:pt x="194" y="191"/>
                  </a:lnTo>
                  <a:lnTo>
                    <a:pt x="200" y="183"/>
                  </a:lnTo>
                  <a:lnTo>
                    <a:pt x="205" y="179"/>
                  </a:lnTo>
                  <a:lnTo>
                    <a:pt x="213" y="173"/>
                  </a:lnTo>
                  <a:lnTo>
                    <a:pt x="220" y="168"/>
                  </a:lnTo>
                  <a:lnTo>
                    <a:pt x="227" y="162"/>
                  </a:lnTo>
                  <a:lnTo>
                    <a:pt x="233" y="156"/>
                  </a:lnTo>
                  <a:lnTo>
                    <a:pt x="240" y="149"/>
                  </a:lnTo>
                  <a:lnTo>
                    <a:pt x="249" y="144"/>
                  </a:lnTo>
                  <a:lnTo>
                    <a:pt x="255" y="137"/>
                  </a:lnTo>
                  <a:lnTo>
                    <a:pt x="262" y="130"/>
                  </a:lnTo>
                  <a:lnTo>
                    <a:pt x="269" y="123"/>
                  </a:lnTo>
                  <a:lnTo>
                    <a:pt x="278" y="117"/>
                  </a:lnTo>
                  <a:lnTo>
                    <a:pt x="284" y="110"/>
                  </a:lnTo>
                  <a:lnTo>
                    <a:pt x="291" y="104"/>
                  </a:lnTo>
                  <a:lnTo>
                    <a:pt x="298" y="97"/>
                  </a:lnTo>
                  <a:lnTo>
                    <a:pt x="305" y="91"/>
                  </a:lnTo>
                  <a:lnTo>
                    <a:pt x="307" y="88"/>
                  </a:lnTo>
                  <a:lnTo>
                    <a:pt x="311" y="84"/>
                  </a:lnTo>
                  <a:lnTo>
                    <a:pt x="314" y="81"/>
                  </a:lnTo>
                  <a:lnTo>
                    <a:pt x="320" y="78"/>
                  </a:lnTo>
                  <a:lnTo>
                    <a:pt x="326" y="75"/>
                  </a:lnTo>
                  <a:lnTo>
                    <a:pt x="331" y="72"/>
                  </a:lnTo>
                  <a:lnTo>
                    <a:pt x="339" y="69"/>
                  </a:lnTo>
                  <a:lnTo>
                    <a:pt x="346" y="65"/>
                  </a:lnTo>
                  <a:lnTo>
                    <a:pt x="350" y="63"/>
                  </a:lnTo>
                  <a:lnTo>
                    <a:pt x="356" y="62"/>
                  </a:lnTo>
                  <a:lnTo>
                    <a:pt x="360" y="60"/>
                  </a:lnTo>
                  <a:lnTo>
                    <a:pt x="366" y="60"/>
                  </a:lnTo>
                  <a:lnTo>
                    <a:pt x="370" y="58"/>
                  </a:lnTo>
                  <a:lnTo>
                    <a:pt x="376" y="58"/>
                  </a:lnTo>
                  <a:lnTo>
                    <a:pt x="382" y="56"/>
                  </a:lnTo>
                  <a:lnTo>
                    <a:pt x="388" y="56"/>
                  </a:lnTo>
                  <a:lnTo>
                    <a:pt x="395" y="53"/>
                  </a:lnTo>
                  <a:lnTo>
                    <a:pt x="401" y="53"/>
                  </a:lnTo>
                  <a:lnTo>
                    <a:pt x="408" y="53"/>
                  </a:lnTo>
                  <a:lnTo>
                    <a:pt x="417" y="53"/>
                  </a:lnTo>
                  <a:lnTo>
                    <a:pt x="423" y="53"/>
                  </a:lnTo>
                  <a:lnTo>
                    <a:pt x="430" y="52"/>
                  </a:lnTo>
                  <a:lnTo>
                    <a:pt x="437" y="52"/>
                  </a:lnTo>
                  <a:lnTo>
                    <a:pt x="447" y="52"/>
                  </a:lnTo>
                  <a:lnTo>
                    <a:pt x="456" y="49"/>
                  </a:lnTo>
                  <a:lnTo>
                    <a:pt x="465" y="49"/>
                  </a:lnTo>
                  <a:lnTo>
                    <a:pt x="469" y="47"/>
                  </a:lnTo>
                  <a:lnTo>
                    <a:pt x="473" y="47"/>
                  </a:lnTo>
                  <a:lnTo>
                    <a:pt x="479" y="47"/>
                  </a:lnTo>
                  <a:lnTo>
                    <a:pt x="483" y="47"/>
                  </a:lnTo>
                  <a:lnTo>
                    <a:pt x="488" y="44"/>
                  </a:lnTo>
                  <a:lnTo>
                    <a:pt x="493" y="44"/>
                  </a:lnTo>
                  <a:lnTo>
                    <a:pt x="498" y="43"/>
                  </a:lnTo>
                  <a:lnTo>
                    <a:pt x="502" y="43"/>
                  </a:lnTo>
                  <a:lnTo>
                    <a:pt x="508" y="43"/>
                  </a:lnTo>
                  <a:lnTo>
                    <a:pt x="512" y="42"/>
                  </a:lnTo>
                  <a:lnTo>
                    <a:pt x="518" y="40"/>
                  </a:lnTo>
                  <a:lnTo>
                    <a:pt x="522" y="40"/>
                  </a:lnTo>
                  <a:lnTo>
                    <a:pt x="527" y="39"/>
                  </a:lnTo>
                  <a:lnTo>
                    <a:pt x="533" y="39"/>
                  </a:lnTo>
                  <a:lnTo>
                    <a:pt x="537" y="37"/>
                  </a:lnTo>
                  <a:lnTo>
                    <a:pt x="543" y="37"/>
                  </a:lnTo>
                  <a:lnTo>
                    <a:pt x="546" y="36"/>
                  </a:lnTo>
                  <a:lnTo>
                    <a:pt x="551" y="36"/>
                  </a:lnTo>
                  <a:lnTo>
                    <a:pt x="557" y="34"/>
                  </a:lnTo>
                  <a:lnTo>
                    <a:pt x="562" y="34"/>
                  </a:lnTo>
                  <a:lnTo>
                    <a:pt x="570" y="31"/>
                  </a:lnTo>
                  <a:lnTo>
                    <a:pt x="579" y="31"/>
                  </a:lnTo>
                  <a:lnTo>
                    <a:pt x="588" y="30"/>
                  </a:lnTo>
                  <a:lnTo>
                    <a:pt x="596" y="29"/>
                  </a:lnTo>
                  <a:lnTo>
                    <a:pt x="603" y="27"/>
                  </a:lnTo>
                  <a:lnTo>
                    <a:pt x="612" y="26"/>
                  </a:lnTo>
                  <a:lnTo>
                    <a:pt x="618" y="24"/>
                  </a:lnTo>
                  <a:lnTo>
                    <a:pt x="624" y="23"/>
                  </a:lnTo>
                  <a:lnTo>
                    <a:pt x="630" y="21"/>
                  </a:lnTo>
                  <a:lnTo>
                    <a:pt x="635" y="21"/>
                  </a:lnTo>
                  <a:lnTo>
                    <a:pt x="640" y="20"/>
                  </a:lnTo>
                  <a:lnTo>
                    <a:pt x="644" y="20"/>
                  </a:lnTo>
                  <a:lnTo>
                    <a:pt x="648" y="18"/>
                  </a:lnTo>
                  <a:lnTo>
                    <a:pt x="651" y="18"/>
                  </a:lnTo>
                  <a:lnTo>
                    <a:pt x="653" y="18"/>
                  </a:lnTo>
                  <a:lnTo>
                    <a:pt x="656" y="17"/>
                  </a:lnTo>
                  <a:lnTo>
                    <a:pt x="660" y="16"/>
                  </a:lnTo>
                  <a:lnTo>
                    <a:pt x="669" y="16"/>
                  </a:lnTo>
                  <a:lnTo>
                    <a:pt x="672" y="14"/>
                  </a:lnTo>
                  <a:lnTo>
                    <a:pt x="676" y="14"/>
                  </a:lnTo>
                  <a:lnTo>
                    <a:pt x="680" y="13"/>
                  </a:lnTo>
                  <a:lnTo>
                    <a:pt x="686" y="13"/>
                  </a:lnTo>
                  <a:lnTo>
                    <a:pt x="692" y="11"/>
                  </a:lnTo>
                  <a:lnTo>
                    <a:pt x="696" y="10"/>
                  </a:lnTo>
                  <a:lnTo>
                    <a:pt x="702" y="10"/>
                  </a:lnTo>
                  <a:lnTo>
                    <a:pt x="708" y="10"/>
                  </a:lnTo>
                  <a:lnTo>
                    <a:pt x="713" y="8"/>
                  </a:lnTo>
                  <a:lnTo>
                    <a:pt x="718" y="7"/>
                  </a:lnTo>
                  <a:lnTo>
                    <a:pt x="724" y="5"/>
                  </a:lnTo>
                  <a:lnTo>
                    <a:pt x="729" y="5"/>
                  </a:lnTo>
                  <a:lnTo>
                    <a:pt x="735" y="4"/>
                  </a:lnTo>
                  <a:lnTo>
                    <a:pt x="740" y="3"/>
                  </a:lnTo>
                  <a:lnTo>
                    <a:pt x="745" y="3"/>
                  </a:lnTo>
                  <a:lnTo>
                    <a:pt x="751" y="3"/>
                  </a:lnTo>
                  <a:lnTo>
                    <a:pt x="760" y="1"/>
                  </a:lnTo>
                  <a:lnTo>
                    <a:pt x="768" y="0"/>
                  </a:lnTo>
                  <a:lnTo>
                    <a:pt x="776" y="0"/>
                  </a:lnTo>
                  <a:lnTo>
                    <a:pt x="780" y="0"/>
                  </a:lnTo>
                  <a:lnTo>
                    <a:pt x="763" y="20"/>
                  </a:lnTo>
                  <a:lnTo>
                    <a:pt x="760" y="20"/>
                  </a:lnTo>
                  <a:lnTo>
                    <a:pt x="754" y="20"/>
                  </a:lnTo>
                  <a:lnTo>
                    <a:pt x="748" y="20"/>
                  </a:lnTo>
                  <a:lnTo>
                    <a:pt x="744" y="21"/>
                  </a:lnTo>
                  <a:lnTo>
                    <a:pt x="738" y="21"/>
                  </a:lnTo>
                  <a:lnTo>
                    <a:pt x="732" y="23"/>
                  </a:lnTo>
                  <a:lnTo>
                    <a:pt x="724" y="23"/>
                  </a:lnTo>
                  <a:lnTo>
                    <a:pt x="716" y="24"/>
                  </a:lnTo>
                  <a:lnTo>
                    <a:pt x="708" y="26"/>
                  </a:lnTo>
                  <a:lnTo>
                    <a:pt x="700" y="27"/>
                  </a:lnTo>
                  <a:lnTo>
                    <a:pt x="695" y="27"/>
                  </a:lnTo>
                  <a:lnTo>
                    <a:pt x="690" y="27"/>
                  </a:lnTo>
                  <a:lnTo>
                    <a:pt x="685" y="29"/>
                  </a:lnTo>
                  <a:lnTo>
                    <a:pt x="680" y="30"/>
                  </a:lnTo>
                  <a:lnTo>
                    <a:pt x="676" y="30"/>
                  </a:lnTo>
                  <a:lnTo>
                    <a:pt x="670" y="30"/>
                  </a:lnTo>
                  <a:lnTo>
                    <a:pt x="666" y="31"/>
                  </a:lnTo>
                  <a:lnTo>
                    <a:pt x="661" y="33"/>
                  </a:lnTo>
                  <a:lnTo>
                    <a:pt x="656" y="33"/>
                  </a:lnTo>
                  <a:lnTo>
                    <a:pt x="650" y="34"/>
                  </a:lnTo>
                  <a:lnTo>
                    <a:pt x="644" y="34"/>
                  </a:lnTo>
                  <a:lnTo>
                    <a:pt x="638" y="36"/>
                  </a:lnTo>
                  <a:lnTo>
                    <a:pt x="632" y="36"/>
                  </a:lnTo>
                  <a:lnTo>
                    <a:pt x="627" y="36"/>
                  </a:lnTo>
                  <a:lnTo>
                    <a:pt x="621" y="37"/>
                  </a:lnTo>
                  <a:lnTo>
                    <a:pt x="615" y="39"/>
                  </a:lnTo>
                  <a:lnTo>
                    <a:pt x="609" y="39"/>
                  </a:lnTo>
                  <a:lnTo>
                    <a:pt x="605" y="40"/>
                  </a:lnTo>
                  <a:lnTo>
                    <a:pt x="599" y="40"/>
                  </a:lnTo>
                  <a:lnTo>
                    <a:pt x="593" y="43"/>
                  </a:lnTo>
                  <a:lnTo>
                    <a:pt x="588" y="43"/>
                  </a:lnTo>
                  <a:lnTo>
                    <a:pt x="582" y="44"/>
                  </a:lnTo>
                  <a:lnTo>
                    <a:pt x="577" y="46"/>
                  </a:lnTo>
                  <a:lnTo>
                    <a:pt x="572" y="47"/>
                  </a:lnTo>
                  <a:lnTo>
                    <a:pt x="566" y="47"/>
                  </a:lnTo>
                  <a:lnTo>
                    <a:pt x="560" y="49"/>
                  </a:lnTo>
                  <a:lnTo>
                    <a:pt x="554" y="49"/>
                  </a:lnTo>
                  <a:lnTo>
                    <a:pt x="548" y="52"/>
                  </a:lnTo>
                  <a:lnTo>
                    <a:pt x="544" y="52"/>
                  </a:lnTo>
                  <a:lnTo>
                    <a:pt x="538" y="53"/>
                  </a:lnTo>
                  <a:lnTo>
                    <a:pt x="534" y="55"/>
                  </a:lnTo>
                  <a:lnTo>
                    <a:pt x="530" y="56"/>
                  </a:lnTo>
                  <a:lnTo>
                    <a:pt x="524" y="58"/>
                  </a:lnTo>
                  <a:lnTo>
                    <a:pt x="518" y="59"/>
                  </a:lnTo>
                  <a:lnTo>
                    <a:pt x="514" y="60"/>
                  </a:lnTo>
                  <a:lnTo>
                    <a:pt x="509" y="62"/>
                  </a:lnTo>
                  <a:lnTo>
                    <a:pt x="499" y="65"/>
                  </a:lnTo>
                  <a:lnTo>
                    <a:pt x="492" y="68"/>
                  </a:lnTo>
                  <a:lnTo>
                    <a:pt x="489" y="66"/>
                  </a:lnTo>
                  <a:lnTo>
                    <a:pt x="488" y="66"/>
                  </a:lnTo>
                  <a:lnTo>
                    <a:pt x="480" y="66"/>
                  </a:lnTo>
                  <a:lnTo>
                    <a:pt x="475" y="66"/>
                  </a:lnTo>
                  <a:lnTo>
                    <a:pt x="466" y="66"/>
                  </a:lnTo>
                  <a:lnTo>
                    <a:pt x="457" y="66"/>
                  </a:lnTo>
                  <a:lnTo>
                    <a:pt x="453" y="66"/>
                  </a:lnTo>
                  <a:lnTo>
                    <a:pt x="447" y="66"/>
                  </a:lnTo>
                  <a:lnTo>
                    <a:pt x="443" y="66"/>
                  </a:lnTo>
                  <a:lnTo>
                    <a:pt x="437" y="66"/>
                  </a:lnTo>
                  <a:lnTo>
                    <a:pt x="430" y="66"/>
                  </a:lnTo>
                  <a:lnTo>
                    <a:pt x="424" y="66"/>
                  </a:lnTo>
                  <a:lnTo>
                    <a:pt x="418" y="68"/>
                  </a:lnTo>
                  <a:lnTo>
                    <a:pt x="412" y="69"/>
                  </a:lnTo>
                  <a:lnTo>
                    <a:pt x="405" y="69"/>
                  </a:lnTo>
                  <a:lnTo>
                    <a:pt x="399" y="71"/>
                  </a:lnTo>
                  <a:lnTo>
                    <a:pt x="394" y="71"/>
                  </a:lnTo>
                  <a:lnTo>
                    <a:pt x="388" y="73"/>
                  </a:lnTo>
                  <a:lnTo>
                    <a:pt x="381" y="75"/>
                  </a:lnTo>
                  <a:lnTo>
                    <a:pt x="375" y="76"/>
                  </a:lnTo>
                  <a:lnTo>
                    <a:pt x="368" y="79"/>
                  </a:lnTo>
                  <a:lnTo>
                    <a:pt x="363" y="82"/>
                  </a:lnTo>
                  <a:lnTo>
                    <a:pt x="357" y="84"/>
                  </a:lnTo>
                  <a:lnTo>
                    <a:pt x="352" y="86"/>
                  </a:lnTo>
                  <a:lnTo>
                    <a:pt x="346" y="91"/>
                  </a:lnTo>
                  <a:lnTo>
                    <a:pt x="342" y="95"/>
                  </a:lnTo>
                  <a:lnTo>
                    <a:pt x="336" y="97"/>
                  </a:lnTo>
                  <a:lnTo>
                    <a:pt x="331" y="101"/>
                  </a:lnTo>
                  <a:lnTo>
                    <a:pt x="326" y="104"/>
                  </a:lnTo>
                  <a:lnTo>
                    <a:pt x="323" y="108"/>
                  </a:lnTo>
                  <a:lnTo>
                    <a:pt x="314" y="114"/>
                  </a:lnTo>
                  <a:lnTo>
                    <a:pt x="305" y="123"/>
                  </a:lnTo>
                  <a:lnTo>
                    <a:pt x="298" y="130"/>
                  </a:lnTo>
                  <a:lnTo>
                    <a:pt x="289" y="139"/>
                  </a:lnTo>
                  <a:lnTo>
                    <a:pt x="282" y="146"/>
                  </a:lnTo>
                  <a:lnTo>
                    <a:pt x="275" y="156"/>
                  </a:lnTo>
                  <a:lnTo>
                    <a:pt x="266" y="163"/>
                  </a:lnTo>
                  <a:lnTo>
                    <a:pt x="258" y="173"/>
                  </a:lnTo>
                  <a:lnTo>
                    <a:pt x="252" y="178"/>
                  </a:lnTo>
                  <a:lnTo>
                    <a:pt x="247" y="182"/>
                  </a:lnTo>
                  <a:lnTo>
                    <a:pt x="242" y="188"/>
                  </a:lnTo>
                  <a:lnTo>
                    <a:pt x="236" y="192"/>
                  </a:lnTo>
                  <a:lnTo>
                    <a:pt x="230" y="198"/>
                  </a:lnTo>
                  <a:lnTo>
                    <a:pt x="223" y="204"/>
                  </a:lnTo>
                  <a:lnTo>
                    <a:pt x="216" y="208"/>
                  </a:lnTo>
                  <a:lnTo>
                    <a:pt x="208" y="214"/>
                  </a:lnTo>
                  <a:lnTo>
                    <a:pt x="201" y="218"/>
                  </a:lnTo>
                  <a:lnTo>
                    <a:pt x="192" y="225"/>
                  </a:lnTo>
                  <a:lnTo>
                    <a:pt x="184" y="231"/>
                  </a:lnTo>
                  <a:lnTo>
                    <a:pt x="177" y="238"/>
                  </a:lnTo>
                  <a:lnTo>
                    <a:pt x="171" y="240"/>
                  </a:lnTo>
                  <a:lnTo>
                    <a:pt x="166" y="243"/>
                  </a:lnTo>
                  <a:lnTo>
                    <a:pt x="162" y="246"/>
                  </a:lnTo>
                  <a:lnTo>
                    <a:pt x="158" y="249"/>
                  </a:lnTo>
                  <a:lnTo>
                    <a:pt x="149" y="254"/>
                  </a:lnTo>
                  <a:lnTo>
                    <a:pt x="140" y="260"/>
                  </a:lnTo>
                  <a:lnTo>
                    <a:pt x="133" y="266"/>
                  </a:lnTo>
                  <a:lnTo>
                    <a:pt x="126" y="272"/>
                  </a:lnTo>
                  <a:lnTo>
                    <a:pt x="117" y="278"/>
                  </a:lnTo>
                  <a:lnTo>
                    <a:pt x="111" y="285"/>
                  </a:lnTo>
                  <a:lnTo>
                    <a:pt x="104" y="289"/>
                  </a:lnTo>
                  <a:lnTo>
                    <a:pt x="97" y="295"/>
                  </a:lnTo>
                  <a:lnTo>
                    <a:pt x="91" y="299"/>
                  </a:lnTo>
                  <a:lnTo>
                    <a:pt x="85" y="307"/>
                  </a:lnTo>
                  <a:lnTo>
                    <a:pt x="80" y="311"/>
                  </a:lnTo>
                  <a:lnTo>
                    <a:pt x="74" y="317"/>
                  </a:lnTo>
                  <a:lnTo>
                    <a:pt x="69" y="321"/>
                  </a:lnTo>
                  <a:lnTo>
                    <a:pt x="65" y="328"/>
                  </a:lnTo>
                  <a:lnTo>
                    <a:pt x="59" y="333"/>
                  </a:lnTo>
                  <a:lnTo>
                    <a:pt x="55" y="337"/>
                  </a:lnTo>
                  <a:lnTo>
                    <a:pt x="51" y="343"/>
                  </a:lnTo>
                  <a:lnTo>
                    <a:pt x="48" y="347"/>
                  </a:lnTo>
                  <a:lnTo>
                    <a:pt x="43" y="353"/>
                  </a:lnTo>
                  <a:lnTo>
                    <a:pt x="40" y="359"/>
                  </a:lnTo>
                  <a:lnTo>
                    <a:pt x="38" y="363"/>
                  </a:lnTo>
                  <a:lnTo>
                    <a:pt x="35" y="369"/>
                  </a:lnTo>
                  <a:lnTo>
                    <a:pt x="32" y="373"/>
                  </a:lnTo>
                  <a:lnTo>
                    <a:pt x="30" y="377"/>
                  </a:lnTo>
                  <a:lnTo>
                    <a:pt x="27" y="383"/>
                  </a:lnTo>
                  <a:lnTo>
                    <a:pt x="26" y="389"/>
                  </a:lnTo>
                  <a:lnTo>
                    <a:pt x="23" y="393"/>
                  </a:lnTo>
                  <a:lnTo>
                    <a:pt x="23" y="399"/>
                  </a:lnTo>
                  <a:lnTo>
                    <a:pt x="22" y="404"/>
                  </a:lnTo>
                  <a:lnTo>
                    <a:pt x="22" y="409"/>
                  </a:lnTo>
                  <a:lnTo>
                    <a:pt x="13" y="428"/>
                  </a:lnTo>
                  <a:close/>
                </a:path>
              </a:pathLst>
            </a:custGeom>
            <a:solidFill>
              <a:srgbClr val="8C5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715" y="3227"/>
              <a:ext cx="668" cy="105"/>
            </a:xfrm>
            <a:custGeom>
              <a:avLst/>
              <a:gdLst>
                <a:gd name="T0" fmla="*/ 10 w 668"/>
                <a:gd name="T1" fmla="*/ 3 h 105"/>
                <a:gd name="T2" fmla="*/ 35 w 668"/>
                <a:gd name="T3" fmla="*/ 3 h 105"/>
                <a:gd name="T4" fmla="*/ 64 w 668"/>
                <a:gd name="T5" fmla="*/ 0 h 105"/>
                <a:gd name="T6" fmla="*/ 84 w 668"/>
                <a:gd name="T7" fmla="*/ 0 h 105"/>
                <a:gd name="T8" fmla="*/ 104 w 668"/>
                <a:gd name="T9" fmla="*/ 2 h 105"/>
                <a:gd name="T10" fmla="*/ 124 w 668"/>
                <a:gd name="T11" fmla="*/ 2 h 105"/>
                <a:gd name="T12" fmla="*/ 146 w 668"/>
                <a:gd name="T13" fmla="*/ 3 h 105"/>
                <a:gd name="T14" fmla="*/ 169 w 668"/>
                <a:gd name="T15" fmla="*/ 3 h 105"/>
                <a:gd name="T16" fmla="*/ 191 w 668"/>
                <a:gd name="T17" fmla="*/ 8 h 105"/>
                <a:gd name="T18" fmla="*/ 213 w 668"/>
                <a:gd name="T19" fmla="*/ 10 h 105"/>
                <a:gd name="T20" fmla="*/ 231 w 668"/>
                <a:gd name="T21" fmla="*/ 16 h 105"/>
                <a:gd name="T22" fmla="*/ 256 w 668"/>
                <a:gd name="T23" fmla="*/ 23 h 105"/>
                <a:gd name="T24" fmla="*/ 242 w 668"/>
                <a:gd name="T25" fmla="*/ 31 h 105"/>
                <a:gd name="T26" fmla="*/ 223 w 668"/>
                <a:gd name="T27" fmla="*/ 29 h 105"/>
                <a:gd name="T28" fmla="*/ 197 w 668"/>
                <a:gd name="T29" fmla="*/ 26 h 105"/>
                <a:gd name="T30" fmla="*/ 169 w 668"/>
                <a:gd name="T31" fmla="*/ 31 h 105"/>
                <a:gd name="T32" fmla="*/ 188 w 668"/>
                <a:gd name="T33" fmla="*/ 41 h 105"/>
                <a:gd name="T34" fmla="*/ 211 w 668"/>
                <a:gd name="T35" fmla="*/ 51 h 105"/>
                <a:gd name="T36" fmla="*/ 234 w 668"/>
                <a:gd name="T37" fmla="*/ 60 h 105"/>
                <a:gd name="T38" fmla="*/ 259 w 668"/>
                <a:gd name="T39" fmla="*/ 68 h 105"/>
                <a:gd name="T40" fmla="*/ 286 w 668"/>
                <a:gd name="T41" fmla="*/ 74 h 105"/>
                <a:gd name="T42" fmla="*/ 317 w 668"/>
                <a:gd name="T43" fmla="*/ 78 h 105"/>
                <a:gd name="T44" fmla="*/ 347 w 668"/>
                <a:gd name="T45" fmla="*/ 78 h 105"/>
                <a:gd name="T46" fmla="*/ 379 w 668"/>
                <a:gd name="T47" fmla="*/ 77 h 105"/>
                <a:gd name="T48" fmla="*/ 414 w 668"/>
                <a:gd name="T49" fmla="*/ 71 h 105"/>
                <a:gd name="T50" fmla="*/ 447 w 668"/>
                <a:gd name="T51" fmla="*/ 65 h 105"/>
                <a:gd name="T52" fmla="*/ 476 w 668"/>
                <a:gd name="T53" fmla="*/ 58 h 105"/>
                <a:gd name="T54" fmla="*/ 501 w 668"/>
                <a:gd name="T55" fmla="*/ 52 h 105"/>
                <a:gd name="T56" fmla="*/ 525 w 668"/>
                <a:gd name="T57" fmla="*/ 47 h 105"/>
                <a:gd name="T58" fmla="*/ 534 w 668"/>
                <a:gd name="T59" fmla="*/ 44 h 105"/>
                <a:gd name="T60" fmla="*/ 560 w 668"/>
                <a:gd name="T61" fmla="*/ 38 h 105"/>
                <a:gd name="T62" fmla="*/ 592 w 668"/>
                <a:gd name="T63" fmla="*/ 34 h 105"/>
                <a:gd name="T64" fmla="*/ 616 w 668"/>
                <a:gd name="T65" fmla="*/ 32 h 105"/>
                <a:gd name="T66" fmla="*/ 668 w 668"/>
                <a:gd name="T67" fmla="*/ 63 h 105"/>
                <a:gd name="T68" fmla="*/ 650 w 668"/>
                <a:gd name="T69" fmla="*/ 60 h 105"/>
                <a:gd name="T70" fmla="*/ 628 w 668"/>
                <a:gd name="T71" fmla="*/ 57 h 105"/>
                <a:gd name="T72" fmla="*/ 600 w 668"/>
                <a:gd name="T73" fmla="*/ 57 h 105"/>
                <a:gd name="T74" fmla="*/ 564 w 668"/>
                <a:gd name="T75" fmla="*/ 60 h 105"/>
                <a:gd name="T76" fmla="*/ 544 w 668"/>
                <a:gd name="T77" fmla="*/ 61 h 105"/>
                <a:gd name="T78" fmla="*/ 525 w 668"/>
                <a:gd name="T79" fmla="*/ 65 h 105"/>
                <a:gd name="T80" fmla="*/ 502 w 668"/>
                <a:gd name="T81" fmla="*/ 70 h 105"/>
                <a:gd name="T82" fmla="*/ 479 w 668"/>
                <a:gd name="T83" fmla="*/ 76 h 105"/>
                <a:gd name="T84" fmla="*/ 454 w 668"/>
                <a:gd name="T85" fmla="*/ 83 h 105"/>
                <a:gd name="T86" fmla="*/ 430 w 668"/>
                <a:gd name="T87" fmla="*/ 92 h 105"/>
                <a:gd name="T88" fmla="*/ 404 w 668"/>
                <a:gd name="T89" fmla="*/ 99 h 105"/>
                <a:gd name="T90" fmla="*/ 378 w 668"/>
                <a:gd name="T91" fmla="*/ 103 h 105"/>
                <a:gd name="T92" fmla="*/ 349 w 668"/>
                <a:gd name="T93" fmla="*/ 105 h 105"/>
                <a:gd name="T94" fmla="*/ 321 w 668"/>
                <a:gd name="T95" fmla="*/ 105 h 105"/>
                <a:gd name="T96" fmla="*/ 294 w 668"/>
                <a:gd name="T97" fmla="*/ 102 h 105"/>
                <a:gd name="T98" fmla="*/ 266 w 668"/>
                <a:gd name="T99" fmla="*/ 97 h 105"/>
                <a:gd name="T100" fmla="*/ 240 w 668"/>
                <a:gd name="T101" fmla="*/ 90 h 105"/>
                <a:gd name="T102" fmla="*/ 217 w 668"/>
                <a:gd name="T103" fmla="*/ 84 h 105"/>
                <a:gd name="T104" fmla="*/ 192 w 668"/>
                <a:gd name="T105" fmla="*/ 77 h 105"/>
                <a:gd name="T106" fmla="*/ 172 w 668"/>
                <a:gd name="T107" fmla="*/ 68 h 105"/>
                <a:gd name="T108" fmla="*/ 153 w 668"/>
                <a:gd name="T109" fmla="*/ 61 h 105"/>
                <a:gd name="T110" fmla="*/ 123 w 668"/>
                <a:gd name="T111" fmla="*/ 47 h 105"/>
                <a:gd name="T112" fmla="*/ 105 w 668"/>
                <a:gd name="T113" fmla="*/ 39 h 105"/>
                <a:gd name="T114" fmla="*/ 85 w 668"/>
                <a:gd name="T115" fmla="*/ 35 h 105"/>
                <a:gd name="T116" fmla="*/ 56 w 668"/>
                <a:gd name="T117" fmla="*/ 31 h 105"/>
                <a:gd name="T118" fmla="*/ 22 w 668"/>
                <a:gd name="T119" fmla="*/ 31 h 105"/>
                <a:gd name="T120" fmla="*/ 0 w 668"/>
                <a:gd name="T121" fmla="*/ 6 h 1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68"/>
                <a:gd name="T184" fmla="*/ 0 h 105"/>
                <a:gd name="T185" fmla="*/ 668 w 668"/>
                <a:gd name="T186" fmla="*/ 105 h 1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68" h="105">
                  <a:moveTo>
                    <a:pt x="0" y="6"/>
                  </a:moveTo>
                  <a:lnTo>
                    <a:pt x="1" y="5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6" y="3"/>
                  </a:lnTo>
                  <a:lnTo>
                    <a:pt x="22" y="3"/>
                  </a:lnTo>
                  <a:lnTo>
                    <a:pt x="29" y="3"/>
                  </a:lnTo>
                  <a:lnTo>
                    <a:pt x="35" y="3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1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0" y="2"/>
                  </a:lnTo>
                  <a:lnTo>
                    <a:pt x="104" y="2"/>
                  </a:lnTo>
                  <a:lnTo>
                    <a:pt x="108" y="2"/>
                  </a:lnTo>
                  <a:lnTo>
                    <a:pt x="114" y="2"/>
                  </a:lnTo>
                  <a:lnTo>
                    <a:pt x="119" y="2"/>
                  </a:lnTo>
                  <a:lnTo>
                    <a:pt x="124" y="2"/>
                  </a:lnTo>
                  <a:lnTo>
                    <a:pt x="130" y="2"/>
                  </a:lnTo>
                  <a:lnTo>
                    <a:pt x="134" y="2"/>
                  </a:lnTo>
                  <a:lnTo>
                    <a:pt x="140" y="3"/>
                  </a:lnTo>
                  <a:lnTo>
                    <a:pt x="146" y="3"/>
                  </a:lnTo>
                  <a:lnTo>
                    <a:pt x="152" y="3"/>
                  </a:lnTo>
                  <a:lnTo>
                    <a:pt x="158" y="3"/>
                  </a:lnTo>
                  <a:lnTo>
                    <a:pt x="163" y="3"/>
                  </a:lnTo>
                  <a:lnTo>
                    <a:pt x="169" y="3"/>
                  </a:lnTo>
                  <a:lnTo>
                    <a:pt x="174" y="5"/>
                  </a:lnTo>
                  <a:lnTo>
                    <a:pt x="179" y="5"/>
                  </a:lnTo>
                  <a:lnTo>
                    <a:pt x="187" y="8"/>
                  </a:lnTo>
                  <a:lnTo>
                    <a:pt x="191" y="8"/>
                  </a:lnTo>
                  <a:lnTo>
                    <a:pt x="197" y="8"/>
                  </a:lnTo>
                  <a:lnTo>
                    <a:pt x="201" y="9"/>
                  </a:lnTo>
                  <a:lnTo>
                    <a:pt x="207" y="9"/>
                  </a:lnTo>
                  <a:lnTo>
                    <a:pt x="213" y="10"/>
                  </a:lnTo>
                  <a:lnTo>
                    <a:pt x="217" y="12"/>
                  </a:lnTo>
                  <a:lnTo>
                    <a:pt x="223" y="13"/>
                  </a:lnTo>
                  <a:lnTo>
                    <a:pt x="227" y="15"/>
                  </a:lnTo>
                  <a:lnTo>
                    <a:pt x="231" y="16"/>
                  </a:lnTo>
                  <a:lnTo>
                    <a:pt x="237" y="18"/>
                  </a:lnTo>
                  <a:lnTo>
                    <a:pt x="243" y="18"/>
                  </a:lnTo>
                  <a:lnTo>
                    <a:pt x="247" y="21"/>
                  </a:lnTo>
                  <a:lnTo>
                    <a:pt x="256" y="23"/>
                  </a:lnTo>
                  <a:lnTo>
                    <a:pt x="266" y="28"/>
                  </a:lnTo>
                  <a:lnTo>
                    <a:pt x="249" y="34"/>
                  </a:lnTo>
                  <a:lnTo>
                    <a:pt x="247" y="34"/>
                  </a:lnTo>
                  <a:lnTo>
                    <a:pt x="242" y="31"/>
                  </a:lnTo>
                  <a:lnTo>
                    <a:pt x="237" y="31"/>
                  </a:lnTo>
                  <a:lnTo>
                    <a:pt x="234" y="29"/>
                  </a:lnTo>
                  <a:lnTo>
                    <a:pt x="229" y="29"/>
                  </a:lnTo>
                  <a:lnTo>
                    <a:pt x="223" y="29"/>
                  </a:lnTo>
                  <a:lnTo>
                    <a:pt x="217" y="28"/>
                  </a:lnTo>
                  <a:lnTo>
                    <a:pt x="210" y="26"/>
                  </a:lnTo>
                  <a:lnTo>
                    <a:pt x="204" y="26"/>
                  </a:lnTo>
                  <a:lnTo>
                    <a:pt x="197" y="26"/>
                  </a:lnTo>
                  <a:lnTo>
                    <a:pt x="191" y="26"/>
                  </a:lnTo>
                  <a:lnTo>
                    <a:pt x="184" y="28"/>
                  </a:lnTo>
                  <a:lnTo>
                    <a:pt x="176" y="29"/>
                  </a:lnTo>
                  <a:lnTo>
                    <a:pt x="169" y="31"/>
                  </a:lnTo>
                  <a:lnTo>
                    <a:pt x="172" y="34"/>
                  </a:lnTo>
                  <a:lnTo>
                    <a:pt x="176" y="35"/>
                  </a:lnTo>
                  <a:lnTo>
                    <a:pt x="182" y="38"/>
                  </a:lnTo>
                  <a:lnTo>
                    <a:pt x="188" y="41"/>
                  </a:lnTo>
                  <a:lnTo>
                    <a:pt x="197" y="45"/>
                  </a:lnTo>
                  <a:lnTo>
                    <a:pt x="201" y="47"/>
                  </a:lnTo>
                  <a:lnTo>
                    <a:pt x="205" y="48"/>
                  </a:lnTo>
                  <a:lnTo>
                    <a:pt x="211" y="51"/>
                  </a:lnTo>
                  <a:lnTo>
                    <a:pt x="217" y="54"/>
                  </a:lnTo>
                  <a:lnTo>
                    <a:pt x="223" y="55"/>
                  </a:lnTo>
                  <a:lnTo>
                    <a:pt x="227" y="58"/>
                  </a:lnTo>
                  <a:lnTo>
                    <a:pt x="234" y="60"/>
                  </a:lnTo>
                  <a:lnTo>
                    <a:pt x="240" y="63"/>
                  </a:lnTo>
                  <a:lnTo>
                    <a:pt x="246" y="64"/>
                  </a:lnTo>
                  <a:lnTo>
                    <a:pt x="253" y="65"/>
                  </a:lnTo>
                  <a:lnTo>
                    <a:pt x="259" y="68"/>
                  </a:lnTo>
                  <a:lnTo>
                    <a:pt x="266" y="70"/>
                  </a:lnTo>
                  <a:lnTo>
                    <a:pt x="273" y="71"/>
                  </a:lnTo>
                  <a:lnTo>
                    <a:pt x="279" y="73"/>
                  </a:lnTo>
                  <a:lnTo>
                    <a:pt x="286" y="74"/>
                  </a:lnTo>
                  <a:lnTo>
                    <a:pt x="295" y="77"/>
                  </a:lnTo>
                  <a:lnTo>
                    <a:pt x="301" y="77"/>
                  </a:lnTo>
                  <a:lnTo>
                    <a:pt x="308" y="78"/>
                  </a:lnTo>
                  <a:lnTo>
                    <a:pt x="317" y="78"/>
                  </a:lnTo>
                  <a:lnTo>
                    <a:pt x="324" y="80"/>
                  </a:lnTo>
                  <a:lnTo>
                    <a:pt x="331" y="78"/>
                  </a:lnTo>
                  <a:lnTo>
                    <a:pt x="339" y="78"/>
                  </a:lnTo>
                  <a:lnTo>
                    <a:pt x="347" y="78"/>
                  </a:lnTo>
                  <a:lnTo>
                    <a:pt x="354" y="78"/>
                  </a:lnTo>
                  <a:lnTo>
                    <a:pt x="362" y="78"/>
                  </a:lnTo>
                  <a:lnTo>
                    <a:pt x="370" y="77"/>
                  </a:lnTo>
                  <a:lnTo>
                    <a:pt x="379" y="77"/>
                  </a:lnTo>
                  <a:lnTo>
                    <a:pt x="388" y="77"/>
                  </a:lnTo>
                  <a:lnTo>
                    <a:pt x="396" y="74"/>
                  </a:lnTo>
                  <a:lnTo>
                    <a:pt x="405" y="73"/>
                  </a:lnTo>
                  <a:lnTo>
                    <a:pt x="414" y="71"/>
                  </a:lnTo>
                  <a:lnTo>
                    <a:pt x="422" y="70"/>
                  </a:lnTo>
                  <a:lnTo>
                    <a:pt x="430" y="68"/>
                  </a:lnTo>
                  <a:lnTo>
                    <a:pt x="438" y="67"/>
                  </a:lnTo>
                  <a:lnTo>
                    <a:pt x="447" y="65"/>
                  </a:lnTo>
                  <a:lnTo>
                    <a:pt x="456" y="64"/>
                  </a:lnTo>
                  <a:lnTo>
                    <a:pt x="462" y="61"/>
                  </a:lnTo>
                  <a:lnTo>
                    <a:pt x="469" y="60"/>
                  </a:lnTo>
                  <a:lnTo>
                    <a:pt x="476" y="58"/>
                  </a:lnTo>
                  <a:lnTo>
                    <a:pt x="483" y="57"/>
                  </a:lnTo>
                  <a:lnTo>
                    <a:pt x="489" y="55"/>
                  </a:lnTo>
                  <a:lnTo>
                    <a:pt x="495" y="54"/>
                  </a:lnTo>
                  <a:lnTo>
                    <a:pt x="501" y="52"/>
                  </a:lnTo>
                  <a:lnTo>
                    <a:pt x="506" y="51"/>
                  </a:lnTo>
                  <a:lnTo>
                    <a:pt x="514" y="48"/>
                  </a:lnTo>
                  <a:lnTo>
                    <a:pt x="521" y="47"/>
                  </a:lnTo>
                  <a:lnTo>
                    <a:pt x="525" y="47"/>
                  </a:lnTo>
                  <a:lnTo>
                    <a:pt x="527" y="47"/>
                  </a:lnTo>
                  <a:lnTo>
                    <a:pt x="527" y="45"/>
                  </a:lnTo>
                  <a:lnTo>
                    <a:pt x="530" y="44"/>
                  </a:lnTo>
                  <a:lnTo>
                    <a:pt x="534" y="44"/>
                  </a:lnTo>
                  <a:lnTo>
                    <a:pt x="540" y="42"/>
                  </a:lnTo>
                  <a:lnTo>
                    <a:pt x="544" y="41"/>
                  </a:lnTo>
                  <a:lnTo>
                    <a:pt x="553" y="39"/>
                  </a:lnTo>
                  <a:lnTo>
                    <a:pt x="560" y="38"/>
                  </a:lnTo>
                  <a:lnTo>
                    <a:pt x="570" y="36"/>
                  </a:lnTo>
                  <a:lnTo>
                    <a:pt x="579" y="35"/>
                  </a:lnTo>
                  <a:lnTo>
                    <a:pt x="587" y="34"/>
                  </a:lnTo>
                  <a:lnTo>
                    <a:pt x="592" y="34"/>
                  </a:lnTo>
                  <a:lnTo>
                    <a:pt x="598" y="32"/>
                  </a:lnTo>
                  <a:lnTo>
                    <a:pt x="603" y="32"/>
                  </a:lnTo>
                  <a:lnTo>
                    <a:pt x="608" y="32"/>
                  </a:lnTo>
                  <a:lnTo>
                    <a:pt x="616" y="32"/>
                  </a:lnTo>
                  <a:lnTo>
                    <a:pt x="627" y="34"/>
                  </a:lnTo>
                  <a:lnTo>
                    <a:pt x="635" y="34"/>
                  </a:lnTo>
                  <a:lnTo>
                    <a:pt x="644" y="36"/>
                  </a:lnTo>
                  <a:lnTo>
                    <a:pt x="668" y="63"/>
                  </a:lnTo>
                  <a:lnTo>
                    <a:pt x="667" y="61"/>
                  </a:lnTo>
                  <a:lnTo>
                    <a:pt x="664" y="61"/>
                  </a:lnTo>
                  <a:lnTo>
                    <a:pt x="657" y="60"/>
                  </a:lnTo>
                  <a:lnTo>
                    <a:pt x="650" y="60"/>
                  </a:lnTo>
                  <a:lnTo>
                    <a:pt x="644" y="58"/>
                  </a:lnTo>
                  <a:lnTo>
                    <a:pt x="640" y="57"/>
                  </a:lnTo>
                  <a:lnTo>
                    <a:pt x="632" y="57"/>
                  </a:lnTo>
                  <a:lnTo>
                    <a:pt x="628" y="57"/>
                  </a:lnTo>
                  <a:lnTo>
                    <a:pt x="621" y="57"/>
                  </a:lnTo>
                  <a:lnTo>
                    <a:pt x="615" y="57"/>
                  </a:lnTo>
                  <a:lnTo>
                    <a:pt x="608" y="57"/>
                  </a:lnTo>
                  <a:lnTo>
                    <a:pt x="600" y="57"/>
                  </a:lnTo>
                  <a:lnTo>
                    <a:pt x="592" y="57"/>
                  </a:lnTo>
                  <a:lnTo>
                    <a:pt x="583" y="57"/>
                  </a:lnTo>
                  <a:lnTo>
                    <a:pt x="573" y="58"/>
                  </a:lnTo>
                  <a:lnTo>
                    <a:pt x="564" y="60"/>
                  </a:lnTo>
                  <a:lnTo>
                    <a:pt x="560" y="60"/>
                  </a:lnTo>
                  <a:lnTo>
                    <a:pt x="554" y="60"/>
                  </a:lnTo>
                  <a:lnTo>
                    <a:pt x="548" y="61"/>
                  </a:lnTo>
                  <a:lnTo>
                    <a:pt x="544" y="61"/>
                  </a:lnTo>
                  <a:lnTo>
                    <a:pt x="540" y="61"/>
                  </a:lnTo>
                  <a:lnTo>
                    <a:pt x="534" y="63"/>
                  </a:lnTo>
                  <a:lnTo>
                    <a:pt x="530" y="64"/>
                  </a:lnTo>
                  <a:lnTo>
                    <a:pt x="525" y="65"/>
                  </a:lnTo>
                  <a:lnTo>
                    <a:pt x="518" y="65"/>
                  </a:lnTo>
                  <a:lnTo>
                    <a:pt x="514" y="67"/>
                  </a:lnTo>
                  <a:lnTo>
                    <a:pt x="508" y="68"/>
                  </a:lnTo>
                  <a:lnTo>
                    <a:pt x="502" y="70"/>
                  </a:lnTo>
                  <a:lnTo>
                    <a:pt x="496" y="70"/>
                  </a:lnTo>
                  <a:lnTo>
                    <a:pt x="490" y="73"/>
                  </a:lnTo>
                  <a:lnTo>
                    <a:pt x="483" y="73"/>
                  </a:lnTo>
                  <a:lnTo>
                    <a:pt x="479" y="76"/>
                  </a:lnTo>
                  <a:lnTo>
                    <a:pt x="472" y="77"/>
                  </a:lnTo>
                  <a:lnTo>
                    <a:pt x="466" y="78"/>
                  </a:lnTo>
                  <a:lnTo>
                    <a:pt x="460" y="80"/>
                  </a:lnTo>
                  <a:lnTo>
                    <a:pt x="454" y="83"/>
                  </a:lnTo>
                  <a:lnTo>
                    <a:pt x="447" y="84"/>
                  </a:lnTo>
                  <a:lnTo>
                    <a:pt x="443" y="87"/>
                  </a:lnTo>
                  <a:lnTo>
                    <a:pt x="435" y="90"/>
                  </a:lnTo>
                  <a:lnTo>
                    <a:pt x="430" y="92"/>
                  </a:lnTo>
                  <a:lnTo>
                    <a:pt x="422" y="94"/>
                  </a:lnTo>
                  <a:lnTo>
                    <a:pt x="417" y="96"/>
                  </a:lnTo>
                  <a:lnTo>
                    <a:pt x="409" y="97"/>
                  </a:lnTo>
                  <a:lnTo>
                    <a:pt x="404" y="99"/>
                  </a:lnTo>
                  <a:lnTo>
                    <a:pt x="396" y="100"/>
                  </a:lnTo>
                  <a:lnTo>
                    <a:pt x="391" y="100"/>
                  </a:lnTo>
                  <a:lnTo>
                    <a:pt x="383" y="102"/>
                  </a:lnTo>
                  <a:lnTo>
                    <a:pt x="378" y="103"/>
                  </a:lnTo>
                  <a:lnTo>
                    <a:pt x="369" y="103"/>
                  </a:lnTo>
                  <a:lnTo>
                    <a:pt x="362" y="105"/>
                  </a:lnTo>
                  <a:lnTo>
                    <a:pt x="356" y="105"/>
                  </a:lnTo>
                  <a:lnTo>
                    <a:pt x="349" y="105"/>
                  </a:lnTo>
                  <a:lnTo>
                    <a:pt x="341" y="105"/>
                  </a:lnTo>
                  <a:lnTo>
                    <a:pt x="334" y="105"/>
                  </a:lnTo>
                  <a:lnTo>
                    <a:pt x="327" y="105"/>
                  </a:lnTo>
                  <a:lnTo>
                    <a:pt x="321" y="105"/>
                  </a:lnTo>
                  <a:lnTo>
                    <a:pt x="314" y="103"/>
                  </a:lnTo>
                  <a:lnTo>
                    <a:pt x="308" y="103"/>
                  </a:lnTo>
                  <a:lnTo>
                    <a:pt x="299" y="102"/>
                  </a:lnTo>
                  <a:lnTo>
                    <a:pt x="294" y="102"/>
                  </a:lnTo>
                  <a:lnTo>
                    <a:pt x="286" y="100"/>
                  </a:lnTo>
                  <a:lnTo>
                    <a:pt x="279" y="99"/>
                  </a:lnTo>
                  <a:lnTo>
                    <a:pt x="273" y="99"/>
                  </a:lnTo>
                  <a:lnTo>
                    <a:pt x="266" y="97"/>
                  </a:lnTo>
                  <a:lnTo>
                    <a:pt x="260" y="94"/>
                  </a:lnTo>
                  <a:lnTo>
                    <a:pt x="253" y="94"/>
                  </a:lnTo>
                  <a:lnTo>
                    <a:pt x="247" y="92"/>
                  </a:lnTo>
                  <a:lnTo>
                    <a:pt x="240" y="90"/>
                  </a:lnTo>
                  <a:lnTo>
                    <a:pt x="234" y="89"/>
                  </a:lnTo>
                  <a:lnTo>
                    <a:pt x="229" y="87"/>
                  </a:lnTo>
                  <a:lnTo>
                    <a:pt x="223" y="86"/>
                  </a:lnTo>
                  <a:lnTo>
                    <a:pt x="217" y="84"/>
                  </a:lnTo>
                  <a:lnTo>
                    <a:pt x="210" y="81"/>
                  </a:lnTo>
                  <a:lnTo>
                    <a:pt x="204" y="80"/>
                  </a:lnTo>
                  <a:lnTo>
                    <a:pt x="198" y="78"/>
                  </a:lnTo>
                  <a:lnTo>
                    <a:pt x="192" y="77"/>
                  </a:lnTo>
                  <a:lnTo>
                    <a:pt x="188" y="74"/>
                  </a:lnTo>
                  <a:lnTo>
                    <a:pt x="182" y="73"/>
                  </a:lnTo>
                  <a:lnTo>
                    <a:pt x="178" y="70"/>
                  </a:lnTo>
                  <a:lnTo>
                    <a:pt x="172" y="68"/>
                  </a:lnTo>
                  <a:lnTo>
                    <a:pt x="166" y="65"/>
                  </a:lnTo>
                  <a:lnTo>
                    <a:pt x="162" y="64"/>
                  </a:lnTo>
                  <a:lnTo>
                    <a:pt x="158" y="63"/>
                  </a:lnTo>
                  <a:lnTo>
                    <a:pt x="153" y="61"/>
                  </a:lnTo>
                  <a:lnTo>
                    <a:pt x="145" y="57"/>
                  </a:lnTo>
                  <a:lnTo>
                    <a:pt x="137" y="54"/>
                  </a:lnTo>
                  <a:lnTo>
                    <a:pt x="130" y="51"/>
                  </a:lnTo>
                  <a:lnTo>
                    <a:pt x="123" y="47"/>
                  </a:lnTo>
                  <a:lnTo>
                    <a:pt x="117" y="44"/>
                  </a:lnTo>
                  <a:lnTo>
                    <a:pt x="114" y="42"/>
                  </a:lnTo>
                  <a:lnTo>
                    <a:pt x="108" y="39"/>
                  </a:lnTo>
                  <a:lnTo>
                    <a:pt x="105" y="39"/>
                  </a:lnTo>
                  <a:lnTo>
                    <a:pt x="104" y="38"/>
                  </a:lnTo>
                  <a:lnTo>
                    <a:pt x="97" y="36"/>
                  </a:lnTo>
                  <a:lnTo>
                    <a:pt x="91" y="35"/>
                  </a:lnTo>
                  <a:lnTo>
                    <a:pt x="85" y="35"/>
                  </a:lnTo>
                  <a:lnTo>
                    <a:pt x="78" y="34"/>
                  </a:lnTo>
                  <a:lnTo>
                    <a:pt x="72" y="34"/>
                  </a:lnTo>
                  <a:lnTo>
                    <a:pt x="65" y="31"/>
                  </a:lnTo>
                  <a:lnTo>
                    <a:pt x="56" y="31"/>
                  </a:lnTo>
                  <a:lnTo>
                    <a:pt x="48" y="31"/>
                  </a:lnTo>
                  <a:lnTo>
                    <a:pt x="39" y="31"/>
                  </a:lnTo>
                  <a:lnTo>
                    <a:pt x="30" y="31"/>
                  </a:lnTo>
                  <a:lnTo>
                    <a:pt x="22" y="31"/>
                  </a:lnTo>
                  <a:lnTo>
                    <a:pt x="13" y="31"/>
                  </a:lnTo>
                  <a:lnTo>
                    <a:pt x="4" y="3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1177" y="2715"/>
              <a:ext cx="373" cy="121"/>
            </a:xfrm>
            <a:custGeom>
              <a:avLst/>
              <a:gdLst>
                <a:gd name="T0" fmla="*/ 102 w 373"/>
                <a:gd name="T1" fmla="*/ 42 h 121"/>
                <a:gd name="T2" fmla="*/ 108 w 373"/>
                <a:gd name="T3" fmla="*/ 35 h 121"/>
                <a:gd name="T4" fmla="*/ 114 w 373"/>
                <a:gd name="T5" fmla="*/ 27 h 121"/>
                <a:gd name="T6" fmla="*/ 124 w 373"/>
                <a:gd name="T7" fmla="*/ 20 h 121"/>
                <a:gd name="T8" fmla="*/ 133 w 373"/>
                <a:gd name="T9" fmla="*/ 13 h 121"/>
                <a:gd name="T10" fmla="*/ 144 w 373"/>
                <a:gd name="T11" fmla="*/ 6 h 121"/>
                <a:gd name="T12" fmla="*/ 157 w 373"/>
                <a:gd name="T13" fmla="*/ 1 h 121"/>
                <a:gd name="T14" fmla="*/ 170 w 373"/>
                <a:gd name="T15" fmla="*/ 0 h 121"/>
                <a:gd name="T16" fmla="*/ 185 w 373"/>
                <a:gd name="T17" fmla="*/ 0 h 121"/>
                <a:gd name="T18" fmla="*/ 201 w 373"/>
                <a:gd name="T19" fmla="*/ 3 h 121"/>
                <a:gd name="T20" fmla="*/ 217 w 373"/>
                <a:gd name="T21" fmla="*/ 7 h 121"/>
                <a:gd name="T22" fmla="*/ 233 w 373"/>
                <a:gd name="T23" fmla="*/ 11 h 121"/>
                <a:gd name="T24" fmla="*/ 247 w 373"/>
                <a:gd name="T25" fmla="*/ 16 h 121"/>
                <a:gd name="T26" fmla="*/ 261 w 373"/>
                <a:gd name="T27" fmla="*/ 20 h 121"/>
                <a:gd name="T28" fmla="*/ 275 w 373"/>
                <a:gd name="T29" fmla="*/ 23 h 121"/>
                <a:gd name="T30" fmla="*/ 285 w 373"/>
                <a:gd name="T31" fmla="*/ 24 h 121"/>
                <a:gd name="T32" fmla="*/ 293 w 373"/>
                <a:gd name="T33" fmla="*/ 24 h 121"/>
                <a:gd name="T34" fmla="*/ 303 w 373"/>
                <a:gd name="T35" fmla="*/ 23 h 121"/>
                <a:gd name="T36" fmla="*/ 314 w 373"/>
                <a:gd name="T37" fmla="*/ 23 h 121"/>
                <a:gd name="T38" fmla="*/ 325 w 373"/>
                <a:gd name="T39" fmla="*/ 23 h 121"/>
                <a:gd name="T40" fmla="*/ 335 w 373"/>
                <a:gd name="T41" fmla="*/ 20 h 121"/>
                <a:gd name="T42" fmla="*/ 343 w 373"/>
                <a:gd name="T43" fmla="*/ 20 h 121"/>
                <a:gd name="T44" fmla="*/ 350 w 373"/>
                <a:gd name="T45" fmla="*/ 20 h 121"/>
                <a:gd name="T46" fmla="*/ 371 w 373"/>
                <a:gd name="T47" fmla="*/ 32 h 121"/>
                <a:gd name="T48" fmla="*/ 361 w 373"/>
                <a:gd name="T49" fmla="*/ 32 h 121"/>
                <a:gd name="T50" fmla="*/ 348 w 373"/>
                <a:gd name="T51" fmla="*/ 33 h 121"/>
                <a:gd name="T52" fmla="*/ 338 w 373"/>
                <a:gd name="T53" fmla="*/ 36 h 121"/>
                <a:gd name="T54" fmla="*/ 327 w 373"/>
                <a:gd name="T55" fmla="*/ 37 h 121"/>
                <a:gd name="T56" fmla="*/ 315 w 373"/>
                <a:gd name="T57" fmla="*/ 39 h 121"/>
                <a:gd name="T58" fmla="*/ 303 w 373"/>
                <a:gd name="T59" fmla="*/ 40 h 121"/>
                <a:gd name="T60" fmla="*/ 289 w 373"/>
                <a:gd name="T61" fmla="*/ 42 h 121"/>
                <a:gd name="T62" fmla="*/ 276 w 373"/>
                <a:gd name="T63" fmla="*/ 43 h 121"/>
                <a:gd name="T64" fmla="*/ 264 w 373"/>
                <a:gd name="T65" fmla="*/ 45 h 121"/>
                <a:gd name="T66" fmla="*/ 251 w 373"/>
                <a:gd name="T67" fmla="*/ 46 h 121"/>
                <a:gd name="T68" fmla="*/ 241 w 373"/>
                <a:gd name="T69" fmla="*/ 46 h 121"/>
                <a:gd name="T70" fmla="*/ 231 w 373"/>
                <a:gd name="T71" fmla="*/ 46 h 121"/>
                <a:gd name="T72" fmla="*/ 221 w 373"/>
                <a:gd name="T73" fmla="*/ 46 h 121"/>
                <a:gd name="T74" fmla="*/ 211 w 373"/>
                <a:gd name="T75" fmla="*/ 45 h 121"/>
                <a:gd name="T76" fmla="*/ 198 w 373"/>
                <a:gd name="T77" fmla="*/ 40 h 121"/>
                <a:gd name="T78" fmla="*/ 186 w 373"/>
                <a:gd name="T79" fmla="*/ 39 h 121"/>
                <a:gd name="T80" fmla="*/ 178 w 373"/>
                <a:gd name="T81" fmla="*/ 37 h 121"/>
                <a:gd name="T82" fmla="*/ 163 w 373"/>
                <a:gd name="T83" fmla="*/ 37 h 121"/>
                <a:gd name="T84" fmla="*/ 150 w 373"/>
                <a:gd name="T85" fmla="*/ 42 h 121"/>
                <a:gd name="T86" fmla="*/ 141 w 373"/>
                <a:gd name="T87" fmla="*/ 48 h 121"/>
                <a:gd name="T88" fmla="*/ 130 w 373"/>
                <a:gd name="T89" fmla="*/ 56 h 121"/>
                <a:gd name="T90" fmla="*/ 120 w 373"/>
                <a:gd name="T91" fmla="*/ 66 h 121"/>
                <a:gd name="T92" fmla="*/ 107 w 373"/>
                <a:gd name="T93" fmla="*/ 77 h 121"/>
                <a:gd name="T94" fmla="*/ 94 w 373"/>
                <a:gd name="T95" fmla="*/ 87 h 121"/>
                <a:gd name="T96" fmla="*/ 79 w 373"/>
                <a:gd name="T97" fmla="*/ 97 h 121"/>
                <a:gd name="T98" fmla="*/ 65 w 373"/>
                <a:gd name="T99" fmla="*/ 106 h 121"/>
                <a:gd name="T100" fmla="*/ 50 w 373"/>
                <a:gd name="T101" fmla="*/ 113 h 121"/>
                <a:gd name="T102" fmla="*/ 37 w 373"/>
                <a:gd name="T103" fmla="*/ 119 h 121"/>
                <a:gd name="T104" fmla="*/ 23 w 373"/>
                <a:gd name="T105" fmla="*/ 120 h 121"/>
                <a:gd name="T106" fmla="*/ 13 w 373"/>
                <a:gd name="T107" fmla="*/ 121 h 121"/>
                <a:gd name="T108" fmla="*/ 4 w 373"/>
                <a:gd name="T109" fmla="*/ 120 h 121"/>
                <a:gd name="T110" fmla="*/ 0 w 373"/>
                <a:gd name="T111" fmla="*/ 117 h 121"/>
                <a:gd name="T112" fmla="*/ 1 w 373"/>
                <a:gd name="T113" fmla="*/ 116 h 1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3"/>
                <a:gd name="T172" fmla="*/ 0 h 121"/>
                <a:gd name="T173" fmla="*/ 373 w 373"/>
                <a:gd name="T174" fmla="*/ 121 h 12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3" h="121">
                  <a:moveTo>
                    <a:pt x="1" y="116"/>
                  </a:moveTo>
                  <a:lnTo>
                    <a:pt x="102" y="42"/>
                  </a:lnTo>
                  <a:lnTo>
                    <a:pt x="104" y="39"/>
                  </a:lnTo>
                  <a:lnTo>
                    <a:pt x="108" y="35"/>
                  </a:lnTo>
                  <a:lnTo>
                    <a:pt x="111" y="32"/>
                  </a:lnTo>
                  <a:lnTo>
                    <a:pt x="114" y="27"/>
                  </a:lnTo>
                  <a:lnTo>
                    <a:pt x="118" y="24"/>
                  </a:lnTo>
                  <a:lnTo>
                    <a:pt x="124" y="20"/>
                  </a:lnTo>
                  <a:lnTo>
                    <a:pt x="128" y="16"/>
                  </a:lnTo>
                  <a:lnTo>
                    <a:pt x="133" y="13"/>
                  </a:lnTo>
                  <a:lnTo>
                    <a:pt x="138" y="9"/>
                  </a:lnTo>
                  <a:lnTo>
                    <a:pt x="144" y="6"/>
                  </a:lnTo>
                  <a:lnTo>
                    <a:pt x="150" y="3"/>
                  </a:lnTo>
                  <a:lnTo>
                    <a:pt x="157" y="1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92" y="1"/>
                  </a:lnTo>
                  <a:lnTo>
                    <a:pt x="201" y="3"/>
                  </a:lnTo>
                  <a:lnTo>
                    <a:pt x="208" y="6"/>
                  </a:lnTo>
                  <a:lnTo>
                    <a:pt x="217" y="7"/>
                  </a:lnTo>
                  <a:lnTo>
                    <a:pt x="224" y="10"/>
                  </a:lnTo>
                  <a:lnTo>
                    <a:pt x="233" y="11"/>
                  </a:lnTo>
                  <a:lnTo>
                    <a:pt x="240" y="14"/>
                  </a:lnTo>
                  <a:lnTo>
                    <a:pt x="247" y="16"/>
                  </a:lnTo>
                  <a:lnTo>
                    <a:pt x="254" y="19"/>
                  </a:lnTo>
                  <a:lnTo>
                    <a:pt x="261" y="20"/>
                  </a:lnTo>
                  <a:lnTo>
                    <a:pt x="269" y="22"/>
                  </a:lnTo>
                  <a:lnTo>
                    <a:pt x="275" y="23"/>
                  </a:lnTo>
                  <a:lnTo>
                    <a:pt x="280" y="24"/>
                  </a:lnTo>
                  <a:lnTo>
                    <a:pt x="285" y="24"/>
                  </a:lnTo>
                  <a:lnTo>
                    <a:pt x="289" y="24"/>
                  </a:lnTo>
                  <a:lnTo>
                    <a:pt x="293" y="24"/>
                  </a:lnTo>
                  <a:lnTo>
                    <a:pt x="299" y="23"/>
                  </a:lnTo>
                  <a:lnTo>
                    <a:pt x="303" y="23"/>
                  </a:lnTo>
                  <a:lnTo>
                    <a:pt x="309" y="23"/>
                  </a:lnTo>
                  <a:lnTo>
                    <a:pt x="314" y="23"/>
                  </a:lnTo>
                  <a:lnTo>
                    <a:pt x="319" y="23"/>
                  </a:lnTo>
                  <a:lnTo>
                    <a:pt x="325" y="23"/>
                  </a:lnTo>
                  <a:lnTo>
                    <a:pt x="330" y="22"/>
                  </a:lnTo>
                  <a:lnTo>
                    <a:pt x="335" y="20"/>
                  </a:lnTo>
                  <a:lnTo>
                    <a:pt x="338" y="20"/>
                  </a:lnTo>
                  <a:lnTo>
                    <a:pt x="343" y="20"/>
                  </a:lnTo>
                  <a:lnTo>
                    <a:pt x="347" y="20"/>
                  </a:lnTo>
                  <a:lnTo>
                    <a:pt x="350" y="20"/>
                  </a:lnTo>
                  <a:lnTo>
                    <a:pt x="373" y="32"/>
                  </a:lnTo>
                  <a:lnTo>
                    <a:pt x="371" y="32"/>
                  </a:lnTo>
                  <a:lnTo>
                    <a:pt x="367" y="32"/>
                  </a:lnTo>
                  <a:lnTo>
                    <a:pt x="361" y="32"/>
                  </a:lnTo>
                  <a:lnTo>
                    <a:pt x="354" y="33"/>
                  </a:lnTo>
                  <a:lnTo>
                    <a:pt x="348" y="33"/>
                  </a:lnTo>
                  <a:lnTo>
                    <a:pt x="344" y="35"/>
                  </a:lnTo>
                  <a:lnTo>
                    <a:pt x="338" y="36"/>
                  </a:lnTo>
                  <a:lnTo>
                    <a:pt x="334" y="36"/>
                  </a:lnTo>
                  <a:lnTo>
                    <a:pt x="327" y="37"/>
                  </a:lnTo>
                  <a:lnTo>
                    <a:pt x="321" y="37"/>
                  </a:lnTo>
                  <a:lnTo>
                    <a:pt x="315" y="39"/>
                  </a:lnTo>
                  <a:lnTo>
                    <a:pt x="311" y="40"/>
                  </a:lnTo>
                  <a:lnTo>
                    <a:pt x="303" y="40"/>
                  </a:lnTo>
                  <a:lnTo>
                    <a:pt x="296" y="42"/>
                  </a:lnTo>
                  <a:lnTo>
                    <a:pt x="289" y="42"/>
                  </a:lnTo>
                  <a:lnTo>
                    <a:pt x="283" y="43"/>
                  </a:lnTo>
                  <a:lnTo>
                    <a:pt x="276" y="43"/>
                  </a:lnTo>
                  <a:lnTo>
                    <a:pt x="270" y="45"/>
                  </a:lnTo>
                  <a:lnTo>
                    <a:pt x="264" y="45"/>
                  </a:lnTo>
                  <a:lnTo>
                    <a:pt x="259" y="46"/>
                  </a:lnTo>
                  <a:lnTo>
                    <a:pt x="251" y="46"/>
                  </a:lnTo>
                  <a:lnTo>
                    <a:pt x="246" y="46"/>
                  </a:lnTo>
                  <a:lnTo>
                    <a:pt x="241" y="46"/>
                  </a:lnTo>
                  <a:lnTo>
                    <a:pt x="235" y="46"/>
                  </a:lnTo>
                  <a:lnTo>
                    <a:pt x="231" y="46"/>
                  </a:lnTo>
                  <a:lnTo>
                    <a:pt x="225" y="46"/>
                  </a:lnTo>
                  <a:lnTo>
                    <a:pt x="221" y="46"/>
                  </a:lnTo>
                  <a:lnTo>
                    <a:pt x="220" y="46"/>
                  </a:lnTo>
                  <a:lnTo>
                    <a:pt x="211" y="45"/>
                  </a:lnTo>
                  <a:lnTo>
                    <a:pt x="204" y="42"/>
                  </a:lnTo>
                  <a:lnTo>
                    <a:pt x="198" y="40"/>
                  </a:lnTo>
                  <a:lnTo>
                    <a:pt x="192" y="40"/>
                  </a:lnTo>
                  <a:lnTo>
                    <a:pt x="186" y="39"/>
                  </a:lnTo>
                  <a:lnTo>
                    <a:pt x="182" y="37"/>
                  </a:lnTo>
                  <a:lnTo>
                    <a:pt x="178" y="37"/>
                  </a:lnTo>
                  <a:lnTo>
                    <a:pt x="173" y="37"/>
                  </a:lnTo>
                  <a:lnTo>
                    <a:pt x="163" y="37"/>
                  </a:lnTo>
                  <a:lnTo>
                    <a:pt x="154" y="40"/>
                  </a:lnTo>
                  <a:lnTo>
                    <a:pt x="150" y="42"/>
                  </a:lnTo>
                  <a:lnTo>
                    <a:pt x="146" y="45"/>
                  </a:lnTo>
                  <a:lnTo>
                    <a:pt x="141" y="48"/>
                  </a:lnTo>
                  <a:lnTo>
                    <a:pt x="136" y="53"/>
                  </a:lnTo>
                  <a:lnTo>
                    <a:pt x="130" y="56"/>
                  </a:lnTo>
                  <a:lnTo>
                    <a:pt x="125" y="61"/>
                  </a:lnTo>
                  <a:lnTo>
                    <a:pt x="120" y="66"/>
                  </a:lnTo>
                  <a:lnTo>
                    <a:pt x="112" y="71"/>
                  </a:lnTo>
                  <a:lnTo>
                    <a:pt x="107" y="77"/>
                  </a:lnTo>
                  <a:lnTo>
                    <a:pt x="99" y="81"/>
                  </a:lnTo>
                  <a:lnTo>
                    <a:pt x="94" y="87"/>
                  </a:lnTo>
                  <a:lnTo>
                    <a:pt x="86" y="92"/>
                  </a:lnTo>
                  <a:lnTo>
                    <a:pt x="79" y="97"/>
                  </a:lnTo>
                  <a:lnTo>
                    <a:pt x="72" y="101"/>
                  </a:lnTo>
                  <a:lnTo>
                    <a:pt x="65" y="106"/>
                  </a:lnTo>
                  <a:lnTo>
                    <a:pt x="57" y="110"/>
                  </a:lnTo>
                  <a:lnTo>
                    <a:pt x="50" y="113"/>
                  </a:lnTo>
                  <a:lnTo>
                    <a:pt x="43" y="116"/>
                  </a:lnTo>
                  <a:lnTo>
                    <a:pt x="37" y="119"/>
                  </a:lnTo>
                  <a:lnTo>
                    <a:pt x="30" y="120"/>
                  </a:lnTo>
                  <a:lnTo>
                    <a:pt x="23" y="120"/>
                  </a:lnTo>
                  <a:lnTo>
                    <a:pt x="17" y="121"/>
                  </a:lnTo>
                  <a:lnTo>
                    <a:pt x="13" y="121"/>
                  </a:lnTo>
                  <a:lnTo>
                    <a:pt x="10" y="121"/>
                  </a:lnTo>
                  <a:lnTo>
                    <a:pt x="4" y="120"/>
                  </a:lnTo>
                  <a:lnTo>
                    <a:pt x="1" y="120"/>
                  </a:lnTo>
                  <a:lnTo>
                    <a:pt x="0" y="117"/>
                  </a:lnTo>
                  <a:lnTo>
                    <a:pt x="1" y="116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741" y="3074"/>
              <a:ext cx="240" cy="84"/>
            </a:xfrm>
            <a:custGeom>
              <a:avLst/>
              <a:gdLst>
                <a:gd name="T0" fmla="*/ 9 w 240"/>
                <a:gd name="T1" fmla="*/ 1 h 84"/>
                <a:gd name="T2" fmla="*/ 20 w 240"/>
                <a:gd name="T3" fmla="*/ 6 h 84"/>
                <a:gd name="T4" fmla="*/ 27 w 240"/>
                <a:gd name="T5" fmla="*/ 9 h 84"/>
                <a:gd name="T6" fmla="*/ 38 w 240"/>
                <a:gd name="T7" fmla="*/ 13 h 84"/>
                <a:gd name="T8" fmla="*/ 49 w 240"/>
                <a:gd name="T9" fmla="*/ 17 h 84"/>
                <a:gd name="T10" fmla="*/ 62 w 240"/>
                <a:gd name="T11" fmla="*/ 23 h 84"/>
                <a:gd name="T12" fmla="*/ 77 w 240"/>
                <a:gd name="T13" fmla="*/ 27 h 84"/>
                <a:gd name="T14" fmla="*/ 93 w 240"/>
                <a:gd name="T15" fmla="*/ 32 h 84"/>
                <a:gd name="T16" fmla="*/ 110 w 240"/>
                <a:gd name="T17" fmla="*/ 37 h 84"/>
                <a:gd name="T18" fmla="*/ 119 w 240"/>
                <a:gd name="T19" fmla="*/ 40 h 84"/>
                <a:gd name="T20" fmla="*/ 129 w 240"/>
                <a:gd name="T21" fmla="*/ 43 h 84"/>
                <a:gd name="T22" fmla="*/ 139 w 240"/>
                <a:gd name="T23" fmla="*/ 46 h 84"/>
                <a:gd name="T24" fmla="*/ 149 w 240"/>
                <a:gd name="T25" fmla="*/ 49 h 84"/>
                <a:gd name="T26" fmla="*/ 159 w 240"/>
                <a:gd name="T27" fmla="*/ 51 h 84"/>
                <a:gd name="T28" fmla="*/ 171 w 240"/>
                <a:gd name="T29" fmla="*/ 53 h 84"/>
                <a:gd name="T30" fmla="*/ 181 w 240"/>
                <a:gd name="T31" fmla="*/ 56 h 84"/>
                <a:gd name="T32" fmla="*/ 192 w 240"/>
                <a:gd name="T33" fmla="*/ 59 h 84"/>
                <a:gd name="T34" fmla="*/ 204 w 240"/>
                <a:gd name="T35" fmla="*/ 62 h 84"/>
                <a:gd name="T36" fmla="*/ 217 w 240"/>
                <a:gd name="T37" fmla="*/ 64 h 84"/>
                <a:gd name="T38" fmla="*/ 239 w 240"/>
                <a:gd name="T39" fmla="*/ 82 h 84"/>
                <a:gd name="T40" fmla="*/ 231 w 240"/>
                <a:gd name="T41" fmla="*/ 82 h 84"/>
                <a:gd name="T42" fmla="*/ 223 w 240"/>
                <a:gd name="T43" fmla="*/ 82 h 84"/>
                <a:gd name="T44" fmla="*/ 214 w 240"/>
                <a:gd name="T45" fmla="*/ 81 h 84"/>
                <a:gd name="T46" fmla="*/ 205 w 240"/>
                <a:gd name="T47" fmla="*/ 79 h 84"/>
                <a:gd name="T48" fmla="*/ 194 w 240"/>
                <a:gd name="T49" fmla="*/ 78 h 84"/>
                <a:gd name="T50" fmla="*/ 181 w 240"/>
                <a:gd name="T51" fmla="*/ 77 h 84"/>
                <a:gd name="T52" fmla="*/ 166 w 240"/>
                <a:gd name="T53" fmla="*/ 74 h 84"/>
                <a:gd name="T54" fmla="*/ 149 w 240"/>
                <a:gd name="T55" fmla="*/ 71 h 84"/>
                <a:gd name="T56" fmla="*/ 132 w 240"/>
                <a:gd name="T57" fmla="*/ 66 h 84"/>
                <a:gd name="T58" fmla="*/ 117 w 240"/>
                <a:gd name="T59" fmla="*/ 62 h 84"/>
                <a:gd name="T60" fmla="*/ 107 w 240"/>
                <a:gd name="T61" fmla="*/ 59 h 84"/>
                <a:gd name="T62" fmla="*/ 95 w 240"/>
                <a:gd name="T63" fmla="*/ 56 h 84"/>
                <a:gd name="T64" fmla="*/ 84 w 240"/>
                <a:gd name="T65" fmla="*/ 52 h 84"/>
                <a:gd name="T66" fmla="*/ 72 w 240"/>
                <a:gd name="T67" fmla="*/ 49 h 84"/>
                <a:gd name="T68" fmla="*/ 61 w 240"/>
                <a:gd name="T69" fmla="*/ 45 h 84"/>
                <a:gd name="T70" fmla="*/ 48 w 240"/>
                <a:gd name="T71" fmla="*/ 40 h 84"/>
                <a:gd name="T72" fmla="*/ 35 w 240"/>
                <a:gd name="T73" fmla="*/ 36 h 84"/>
                <a:gd name="T74" fmla="*/ 0 w 240"/>
                <a:gd name="T75" fmla="*/ 27 h 84"/>
                <a:gd name="T76" fmla="*/ 6 w 240"/>
                <a:gd name="T77" fmla="*/ 0 h 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0"/>
                <a:gd name="T118" fmla="*/ 0 h 84"/>
                <a:gd name="T119" fmla="*/ 240 w 240"/>
                <a:gd name="T120" fmla="*/ 84 h 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0" h="84">
                  <a:moveTo>
                    <a:pt x="6" y="0"/>
                  </a:moveTo>
                  <a:lnTo>
                    <a:pt x="9" y="1"/>
                  </a:lnTo>
                  <a:lnTo>
                    <a:pt x="13" y="3"/>
                  </a:lnTo>
                  <a:lnTo>
                    <a:pt x="20" y="6"/>
                  </a:lnTo>
                  <a:lnTo>
                    <a:pt x="23" y="7"/>
                  </a:lnTo>
                  <a:lnTo>
                    <a:pt x="27" y="9"/>
                  </a:lnTo>
                  <a:lnTo>
                    <a:pt x="32" y="10"/>
                  </a:lnTo>
                  <a:lnTo>
                    <a:pt x="38" y="13"/>
                  </a:lnTo>
                  <a:lnTo>
                    <a:pt x="43" y="14"/>
                  </a:lnTo>
                  <a:lnTo>
                    <a:pt x="49" y="17"/>
                  </a:lnTo>
                  <a:lnTo>
                    <a:pt x="55" y="20"/>
                  </a:lnTo>
                  <a:lnTo>
                    <a:pt x="62" y="23"/>
                  </a:lnTo>
                  <a:lnTo>
                    <a:pt x="69" y="24"/>
                  </a:lnTo>
                  <a:lnTo>
                    <a:pt x="77" y="27"/>
                  </a:lnTo>
                  <a:lnTo>
                    <a:pt x="84" y="29"/>
                  </a:lnTo>
                  <a:lnTo>
                    <a:pt x="93" y="32"/>
                  </a:lnTo>
                  <a:lnTo>
                    <a:pt x="100" y="35"/>
                  </a:lnTo>
                  <a:lnTo>
                    <a:pt x="110" y="37"/>
                  </a:lnTo>
                  <a:lnTo>
                    <a:pt x="114" y="37"/>
                  </a:lnTo>
                  <a:lnTo>
                    <a:pt x="119" y="40"/>
                  </a:lnTo>
                  <a:lnTo>
                    <a:pt x="123" y="40"/>
                  </a:lnTo>
                  <a:lnTo>
                    <a:pt x="129" y="43"/>
                  </a:lnTo>
                  <a:lnTo>
                    <a:pt x="133" y="45"/>
                  </a:lnTo>
                  <a:lnTo>
                    <a:pt x="139" y="46"/>
                  </a:lnTo>
                  <a:lnTo>
                    <a:pt x="143" y="48"/>
                  </a:lnTo>
                  <a:lnTo>
                    <a:pt x="149" y="49"/>
                  </a:lnTo>
                  <a:lnTo>
                    <a:pt x="153" y="49"/>
                  </a:lnTo>
                  <a:lnTo>
                    <a:pt x="159" y="51"/>
                  </a:lnTo>
                  <a:lnTo>
                    <a:pt x="165" y="52"/>
                  </a:lnTo>
                  <a:lnTo>
                    <a:pt x="171" y="53"/>
                  </a:lnTo>
                  <a:lnTo>
                    <a:pt x="175" y="55"/>
                  </a:lnTo>
                  <a:lnTo>
                    <a:pt x="181" y="56"/>
                  </a:lnTo>
                  <a:lnTo>
                    <a:pt x="187" y="58"/>
                  </a:lnTo>
                  <a:lnTo>
                    <a:pt x="192" y="59"/>
                  </a:lnTo>
                  <a:lnTo>
                    <a:pt x="198" y="61"/>
                  </a:lnTo>
                  <a:lnTo>
                    <a:pt x="204" y="62"/>
                  </a:lnTo>
                  <a:lnTo>
                    <a:pt x="210" y="62"/>
                  </a:lnTo>
                  <a:lnTo>
                    <a:pt x="217" y="64"/>
                  </a:lnTo>
                  <a:lnTo>
                    <a:pt x="240" y="84"/>
                  </a:lnTo>
                  <a:lnTo>
                    <a:pt x="239" y="82"/>
                  </a:lnTo>
                  <a:lnTo>
                    <a:pt x="236" y="82"/>
                  </a:lnTo>
                  <a:lnTo>
                    <a:pt x="231" y="82"/>
                  </a:lnTo>
                  <a:lnTo>
                    <a:pt x="227" y="82"/>
                  </a:lnTo>
                  <a:lnTo>
                    <a:pt x="223" y="82"/>
                  </a:lnTo>
                  <a:lnTo>
                    <a:pt x="218" y="82"/>
                  </a:lnTo>
                  <a:lnTo>
                    <a:pt x="214" y="81"/>
                  </a:lnTo>
                  <a:lnTo>
                    <a:pt x="210" y="81"/>
                  </a:lnTo>
                  <a:lnTo>
                    <a:pt x="205" y="79"/>
                  </a:lnTo>
                  <a:lnTo>
                    <a:pt x="200" y="79"/>
                  </a:lnTo>
                  <a:lnTo>
                    <a:pt x="194" y="78"/>
                  </a:lnTo>
                  <a:lnTo>
                    <a:pt x="188" y="78"/>
                  </a:lnTo>
                  <a:lnTo>
                    <a:pt x="181" y="77"/>
                  </a:lnTo>
                  <a:lnTo>
                    <a:pt x="174" y="75"/>
                  </a:lnTo>
                  <a:lnTo>
                    <a:pt x="166" y="74"/>
                  </a:lnTo>
                  <a:lnTo>
                    <a:pt x="159" y="72"/>
                  </a:lnTo>
                  <a:lnTo>
                    <a:pt x="149" y="71"/>
                  </a:lnTo>
                  <a:lnTo>
                    <a:pt x="140" y="69"/>
                  </a:lnTo>
                  <a:lnTo>
                    <a:pt x="132" y="66"/>
                  </a:lnTo>
                  <a:lnTo>
                    <a:pt x="123" y="64"/>
                  </a:lnTo>
                  <a:lnTo>
                    <a:pt x="117" y="62"/>
                  </a:lnTo>
                  <a:lnTo>
                    <a:pt x="113" y="61"/>
                  </a:lnTo>
                  <a:lnTo>
                    <a:pt x="107" y="59"/>
                  </a:lnTo>
                  <a:lnTo>
                    <a:pt x="101" y="58"/>
                  </a:lnTo>
                  <a:lnTo>
                    <a:pt x="95" y="56"/>
                  </a:lnTo>
                  <a:lnTo>
                    <a:pt x="91" y="55"/>
                  </a:lnTo>
                  <a:lnTo>
                    <a:pt x="84" y="52"/>
                  </a:lnTo>
                  <a:lnTo>
                    <a:pt x="79" y="51"/>
                  </a:lnTo>
                  <a:lnTo>
                    <a:pt x="72" y="49"/>
                  </a:lnTo>
                  <a:lnTo>
                    <a:pt x="66" y="48"/>
                  </a:lnTo>
                  <a:lnTo>
                    <a:pt x="61" y="45"/>
                  </a:lnTo>
                  <a:lnTo>
                    <a:pt x="55" y="43"/>
                  </a:lnTo>
                  <a:lnTo>
                    <a:pt x="48" y="40"/>
                  </a:lnTo>
                  <a:lnTo>
                    <a:pt x="42" y="39"/>
                  </a:lnTo>
                  <a:lnTo>
                    <a:pt x="35" y="36"/>
                  </a:lnTo>
                  <a:lnTo>
                    <a:pt x="29" y="35"/>
                  </a:lnTo>
                  <a:lnTo>
                    <a:pt x="0" y="2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1658" y="2627"/>
              <a:ext cx="190" cy="120"/>
            </a:xfrm>
            <a:custGeom>
              <a:avLst/>
              <a:gdLst>
                <a:gd name="T0" fmla="*/ 97 w 190"/>
                <a:gd name="T1" fmla="*/ 120 h 120"/>
                <a:gd name="T2" fmla="*/ 90 w 190"/>
                <a:gd name="T3" fmla="*/ 120 h 120"/>
                <a:gd name="T4" fmla="*/ 80 w 190"/>
                <a:gd name="T5" fmla="*/ 120 h 120"/>
                <a:gd name="T6" fmla="*/ 66 w 190"/>
                <a:gd name="T7" fmla="*/ 118 h 120"/>
                <a:gd name="T8" fmla="*/ 48 w 190"/>
                <a:gd name="T9" fmla="*/ 115 h 120"/>
                <a:gd name="T10" fmla="*/ 32 w 190"/>
                <a:gd name="T11" fmla="*/ 108 h 120"/>
                <a:gd name="T12" fmla="*/ 16 w 190"/>
                <a:gd name="T13" fmla="*/ 98 h 120"/>
                <a:gd name="T14" fmla="*/ 8 w 190"/>
                <a:gd name="T15" fmla="*/ 86 h 120"/>
                <a:gd name="T16" fmla="*/ 2 w 190"/>
                <a:gd name="T17" fmla="*/ 78 h 120"/>
                <a:gd name="T18" fmla="*/ 0 w 190"/>
                <a:gd name="T19" fmla="*/ 72 h 120"/>
                <a:gd name="T20" fmla="*/ 6 w 190"/>
                <a:gd name="T21" fmla="*/ 66 h 120"/>
                <a:gd name="T22" fmla="*/ 16 w 190"/>
                <a:gd name="T23" fmla="*/ 56 h 120"/>
                <a:gd name="T24" fmla="*/ 27 w 190"/>
                <a:gd name="T25" fmla="*/ 47 h 120"/>
                <a:gd name="T26" fmla="*/ 37 w 190"/>
                <a:gd name="T27" fmla="*/ 41 h 120"/>
                <a:gd name="T28" fmla="*/ 45 w 190"/>
                <a:gd name="T29" fmla="*/ 34 h 120"/>
                <a:gd name="T30" fmla="*/ 57 w 190"/>
                <a:gd name="T31" fmla="*/ 27 h 120"/>
                <a:gd name="T32" fmla="*/ 67 w 190"/>
                <a:gd name="T33" fmla="*/ 21 h 120"/>
                <a:gd name="T34" fmla="*/ 79 w 190"/>
                <a:gd name="T35" fmla="*/ 15 h 120"/>
                <a:gd name="T36" fmla="*/ 92 w 190"/>
                <a:gd name="T37" fmla="*/ 11 h 120"/>
                <a:gd name="T38" fmla="*/ 105 w 190"/>
                <a:gd name="T39" fmla="*/ 5 h 120"/>
                <a:gd name="T40" fmla="*/ 119 w 190"/>
                <a:gd name="T41" fmla="*/ 2 h 120"/>
                <a:gd name="T42" fmla="*/ 135 w 190"/>
                <a:gd name="T43" fmla="*/ 0 h 120"/>
                <a:gd name="T44" fmla="*/ 148 w 190"/>
                <a:gd name="T45" fmla="*/ 0 h 120"/>
                <a:gd name="T46" fmla="*/ 161 w 190"/>
                <a:gd name="T47" fmla="*/ 0 h 120"/>
                <a:gd name="T48" fmla="*/ 174 w 190"/>
                <a:gd name="T49" fmla="*/ 4 h 120"/>
                <a:gd name="T50" fmla="*/ 184 w 190"/>
                <a:gd name="T51" fmla="*/ 11 h 120"/>
                <a:gd name="T52" fmla="*/ 189 w 190"/>
                <a:gd name="T53" fmla="*/ 23 h 120"/>
                <a:gd name="T54" fmla="*/ 189 w 190"/>
                <a:gd name="T55" fmla="*/ 34 h 120"/>
                <a:gd name="T56" fmla="*/ 186 w 190"/>
                <a:gd name="T57" fmla="*/ 46 h 120"/>
                <a:gd name="T58" fmla="*/ 180 w 190"/>
                <a:gd name="T59" fmla="*/ 57 h 120"/>
                <a:gd name="T60" fmla="*/ 177 w 190"/>
                <a:gd name="T61" fmla="*/ 62 h 120"/>
                <a:gd name="T62" fmla="*/ 170 w 190"/>
                <a:gd name="T63" fmla="*/ 72 h 120"/>
                <a:gd name="T64" fmla="*/ 157 w 190"/>
                <a:gd name="T65" fmla="*/ 86 h 120"/>
                <a:gd name="T66" fmla="*/ 144 w 190"/>
                <a:gd name="T67" fmla="*/ 98 h 120"/>
                <a:gd name="T68" fmla="*/ 132 w 190"/>
                <a:gd name="T69" fmla="*/ 105 h 120"/>
                <a:gd name="T70" fmla="*/ 99 w 190"/>
                <a:gd name="T71" fmla="*/ 105 h 120"/>
                <a:gd name="T72" fmla="*/ 102 w 190"/>
                <a:gd name="T73" fmla="*/ 102 h 120"/>
                <a:gd name="T74" fmla="*/ 112 w 190"/>
                <a:gd name="T75" fmla="*/ 98 h 120"/>
                <a:gd name="T76" fmla="*/ 125 w 190"/>
                <a:gd name="T77" fmla="*/ 88 h 120"/>
                <a:gd name="T78" fmla="*/ 141 w 190"/>
                <a:gd name="T79" fmla="*/ 78 h 120"/>
                <a:gd name="T80" fmla="*/ 157 w 190"/>
                <a:gd name="T81" fmla="*/ 65 h 120"/>
                <a:gd name="T82" fmla="*/ 168 w 190"/>
                <a:gd name="T83" fmla="*/ 50 h 120"/>
                <a:gd name="T84" fmla="*/ 176 w 190"/>
                <a:gd name="T85" fmla="*/ 36 h 120"/>
                <a:gd name="T86" fmla="*/ 176 w 190"/>
                <a:gd name="T87" fmla="*/ 21 h 120"/>
                <a:gd name="T88" fmla="*/ 167 w 190"/>
                <a:gd name="T89" fmla="*/ 11 h 120"/>
                <a:gd name="T90" fmla="*/ 154 w 190"/>
                <a:gd name="T91" fmla="*/ 7 h 120"/>
                <a:gd name="T92" fmla="*/ 137 w 190"/>
                <a:gd name="T93" fmla="*/ 8 h 120"/>
                <a:gd name="T94" fmla="*/ 118 w 190"/>
                <a:gd name="T95" fmla="*/ 13 h 120"/>
                <a:gd name="T96" fmla="*/ 100 w 190"/>
                <a:gd name="T97" fmla="*/ 17 h 120"/>
                <a:gd name="T98" fmla="*/ 84 w 190"/>
                <a:gd name="T99" fmla="*/ 24 h 120"/>
                <a:gd name="T100" fmla="*/ 74 w 190"/>
                <a:gd name="T101" fmla="*/ 28 h 120"/>
                <a:gd name="T102" fmla="*/ 71 w 190"/>
                <a:gd name="T103" fmla="*/ 31 h 120"/>
                <a:gd name="T104" fmla="*/ 64 w 190"/>
                <a:gd name="T105" fmla="*/ 34 h 120"/>
                <a:gd name="T106" fmla="*/ 53 w 190"/>
                <a:gd name="T107" fmla="*/ 46 h 120"/>
                <a:gd name="T108" fmla="*/ 40 w 190"/>
                <a:gd name="T109" fmla="*/ 62 h 120"/>
                <a:gd name="T110" fmla="*/ 38 w 190"/>
                <a:gd name="T111" fmla="*/ 81 h 120"/>
                <a:gd name="T112" fmla="*/ 44 w 190"/>
                <a:gd name="T113" fmla="*/ 94 h 120"/>
                <a:gd name="T114" fmla="*/ 55 w 190"/>
                <a:gd name="T115" fmla="*/ 102 h 120"/>
                <a:gd name="T116" fmla="*/ 67 w 190"/>
                <a:gd name="T117" fmla="*/ 107 h 120"/>
                <a:gd name="T118" fmla="*/ 79 w 190"/>
                <a:gd name="T119" fmla="*/ 108 h 120"/>
                <a:gd name="T120" fmla="*/ 99 w 190"/>
                <a:gd name="T121" fmla="*/ 120 h 1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0"/>
                <a:gd name="T184" fmla="*/ 0 h 120"/>
                <a:gd name="T185" fmla="*/ 190 w 190"/>
                <a:gd name="T186" fmla="*/ 120 h 1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0" h="120">
                  <a:moveTo>
                    <a:pt x="99" y="120"/>
                  </a:moveTo>
                  <a:lnTo>
                    <a:pt x="97" y="120"/>
                  </a:lnTo>
                  <a:lnTo>
                    <a:pt x="95" y="120"/>
                  </a:lnTo>
                  <a:lnTo>
                    <a:pt x="90" y="120"/>
                  </a:lnTo>
                  <a:lnTo>
                    <a:pt x="86" y="120"/>
                  </a:lnTo>
                  <a:lnTo>
                    <a:pt x="80" y="120"/>
                  </a:lnTo>
                  <a:lnTo>
                    <a:pt x="73" y="120"/>
                  </a:lnTo>
                  <a:lnTo>
                    <a:pt x="66" y="118"/>
                  </a:lnTo>
                  <a:lnTo>
                    <a:pt x="57" y="118"/>
                  </a:lnTo>
                  <a:lnTo>
                    <a:pt x="48" y="115"/>
                  </a:lnTo>
                  <a:lnTo>
                    <a:pt x="40" y="112"/>
                  </a:lnTo>
                  <a:lnTo>
                    <a:pt x="32" y="108"/>
                  </a:lnTo>
                  <a:lnTo>
                    <a:pt x="24" y="104"/>
                  </a:lnTo>
                  <a:lnTo>
                    <a:pt x="16" y="98"/>
                  </a:lnTo>
                  <a:lnTo>
                    <a:pt x="11" y="91"/>
                  </a:lnTo>
                  <a:lnTo>
                    <a:pt x="8" y="86"/>
                  </a:lnTo>
                  <a:lnTo>
                    <a:pt x="5" y="82"/>
                  </a:lnTo>
                  <a:lnTo>
                    <a:pt x="2" y="78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3" y="69"/>
                  </a:lnTo>
                  <a:lnTo>
                    <a:pt x="6" y="66"/>
                  </a:lnTo>
                  <a:lnTo>
                    <a:pt x="11" y="62"/>
                  </a:lnTo>
                  <a:lnTo>
                    <a:pt x="16" y="56"/>
                  </a:lnTo>
                  <a:lnTo>
                    <a:pt x="24" y="50"/>
                  </a:lnTo>
                  <a:lnTo>
                    <a:pt x="27" y="47"/>
                  </a:lnTo>
                  <a:lnTo>
                    <a:pt x="31" y="44"/>
                  </a:lnTo>
                  <a:lnTo>
                    <a:pt x="37" y="41"/>
                  </a:lnTo>
                  <a:lnTo>
                    <a:pt x="41" y="39"/>
                  </a:lnTo>
                  <a:lnTo>
                    <a:pt x="45" y="34"/>
                  </a:lnTo>
                  <a:lnTo>
                    <a:pt x="51" y="31"/>
                  </a:lnTo>
                  <a:lnTo>
                    <a:pt x="57" y="27"/>
                  </a:lnTo>
                  <a:lnTo>
                    <a:pt x="61" y="24"/>
                  </a:lnTo>
                  <a:lnTo>
                    <a:pt x="67" y="21"/>
                  </a:lnTo>
                  <a:lnTo>
                    <a:pt x="73" y="18"/>
                  </a:lnTo>
                  <a:lnTo>
                    <a:pt x="79" y="15"/>
                  </a:lnTo>
                  <a:lnTo>
                    <a:pt x="86" y="13"/>
                  </a:lnTo>
                  <a:lnTo>
                    <a:pt x="92" y="11"/>
                  </a:lnTo>
                  <a:lnTo>
                    <a:pt x="99" y="8"/>
                  </a:lnTo>
                  <a:lnTo>
                    <a:pt x="105" y="5"/>
                  </a:lnTo>
                  <a:lnTo>
                    <a:pt x="113" y="4"/>
                  </a:lnTo>
                  <a:lnTo>
                    <a:pt x="119" y="2"/>
                  </a:lnTo>
                  <a:lnTo>
                    <a:pt x="126" y="1"/>
                  </a:lnTo>
                  <a:lnTo>
                    <a:pt x="135" y="0"/>
                  </a:lnTo>
                  <a:lnTo>
                    <a:pt x="142" y="0"/>
                  </a:lnTo>
                  <a:lnTo>
                    <a:pt x="148" y="0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67" y="1"/>
                  </a:lnTo>
                  <a:lnTo>
                    <a:pt x="174" y="4"/>
                  </a:lnTo>
                  <a:lnTo>
                    <a:pt x="181" y="8"/>
                  </a:lnTo>
                  <a:lnTo>
                    <a:pt x="184" y="11"/>
                  </a:lnTo>
                  <a:lnTo>
                    <a:pt x="189" y="17"/>
                  </a:lnTo>
                  <a:lnTo>
                    <a:pt x="189" y="23"/>
                  </a:lnTo>
                  <a:lnTo>
                    <a:pt x="190" y="28"/>
                  </a:lnTo>
                  <a:lnTo>
                    <a:pt x="189" y="34"/>
                  </a:lnTo>
                  <a:lnTo>
                    <a:pt x="187" y="40"/>
                  </a:lnTo>
                  <a:lnTo>
                    <a:pt x="186" y="46"/>
                  </a:lnTo>
                  <a:lnTo>
                    <a:pt x="184" y="50"/>
                  </a:lnTo>
                  <a:lnTo>
                    <a:pt x="180" y="57"/>
                  </a:lnTo>
                  <a:lnTo>
                    <a:pt x="178" y="60"/>
                  </a:lnTo>
                  <a:lnTo>
                    <a:pt x="177" y="62"/>
                  </a:lnTo>
                  <a:lnTo>
                    <a:pt x="174" y="66"/>
                  </a:lnTo>
                  <a:lnTo>
                    <a:pt x="170" y="72"/>
                  </a:lnTo>
                  <a:lnTo>
                    <a:pt x="164" y="79"/>
                  </a:lnTo>
                  <a:lnTo>
                    <a:pt x="157" y="86"/>
                  </a:lnTo>
                  <a:lnTo>
                    <a:pt x="148" y="95"/>
                  </a:lnTo>
                  <a:lnTo>
                    <a:pt x="144" y="98"/>
                  </a:lnTo>
                  <a:lnTo>
                    <a:pt x="138" y="102"/>
                  </a:lnTo>
                  <a:lnTo>
                    <a:pt x="132" y="105"/>
                  </a:lnTo>
                  <a:lnTo>
                    <a:pt x="128" y="110"/>
                  </a:lnTo>
                  <a:lnTo>
                    <a:pt x="99" y="105"/>
                  </a:lnTo>
                  <a:lnTo>
                    <a:pt x="99" y="104"/>
                  </a:lnTo>
                  <a:lnTo>
                    <a:pt x="102" y="102"/>
                  </a:lnTo>
                  <a:lnTo>
                    <a:pt x="106" y="99"/>
                  </a:lnTo>
                  <a:lnTo>
                    <a:pt x="112" y="98"/>
                  </a:lnTo>
                  <a:lnTo>
                    <a:pt x="118" y="92"/>
                  </a:lnTo>
                  <a:lnTo>
                    <a:pt x="125" y="88"/>
                  </a:lnTo>
                  <a:lnTo>
                    <a:pt x="132" y="82"/>
                  </a:lnTo>
                  <a:lnTo>
                    <a:pt x="141" y="78"/>
                  </a:lnTo>
                  <a:lnTo>
                    <a:pt x="148" y="70"/>
                  </a:lnTo>
                  <a:lnTo>
                    <a:pt x="157" y="65"/>
                  </a:lnTo>
                  <a:lnTo>
                    <a:pt x="163" y="57"/>
                  </a:lnTo>
                  <a:lnTo>
                    <a:pt x="168" y="50"/>
                  </a:lnTo>
                  <a:lnTo>
                    <a:pt x="173" y="43"/>
                  </a:lnTo>
                  <a:lnTo>
                    <a:pt x="176" y="36"/>
                  </a:lnTo>
                  <a:lnTo>
                    <a:pt x="176" y="28"/>
                  </a:lnTo>
                  <a:lnTo>
                    <a:pt x="176" y="21"/>
                  </a:lnTo>
                  <a:lnTo>
                    <a:pt x="171" y="15"/>
                  </a:lnTo>
                  <a:lnTo>
                    <a:pt x="167" y="11"/>
                  </a:lnTo>
                  <a:lnTo>
                    <a:pt x="161" y="8"/>
                  </a:lnTo>
                  <a:lnTo>
                    <a:pt x="154" y="7"/>
                  </a:lnTo>
                  <a:lnTo>
                    <a:pt x="145" y="7"/>
                  </a:lnTo>
                  <a:lnTo>
                    <a:pt x="137" y="8"/>
                  </a:lnTo>
                  <a:lnTo>
                    <a:pt x="126" y="10"/>
                  </a:lnTo>
                  <a:lnTo>
                    <a:pt x="118" y="13"/>
                  </a:lnTo>
                  <a:lnTo>
                    <a:pt x="109" y="15"/>
                  </a:lnTo>
                  <a:lnTo>
                    <a:pt x="100" y="17"/>
                  </a:lnTo>
                  <a:lnTo>
                    <a:pt x="92" y="21"/>
                  </a:lnTo>
                  <a:lnTo>
                    <a:pt x="84" y="24"/>
                  </a:lnTo>
                  <a:lnTo>
                    <a:pt x="79" y="26"/>
                  </a:lnTo>
                  <a:lnTo>
                    <a:pt x="74" y="28"/>
                  </a:lnTo>
                  <a:lnTo>
                    <a:pt x="71" y="30"/>
                  </a:lnTo>
                  <a:lnTo>
                    <a:pt x="71" y="31"/>
                  </a:lnTo>
                  <a:lnTo>
                    <a:pt x="68" y="31"/>
                  </a:lnTo>
                  <a:lnTo>
                    <a:pt x="64" y="34"/>
                  </a:lnTo>
                  <a:lnTo>
                    <a:pt x="58" y="39"/>
                  </a:lnTo>
                  <a:lnTo>
                    <a:pt x="53" y="46"/>
                  </a:lnTo>
                  <a:lnTo>
                    <a:pt x="44" y="53"/>
                  </a:lnTo>
                  <a:lnTo>
                    <a:pt x="40" y="62"/>
                  </a:lnTo>
                  <a:lnTo>
                    <a:pt x="37" y="70"/>
                  </a:lnTo>
                  <a:lnTo>
                    <a:pt x="38" y="81"/>
                  </a:lnTo>
                  <a:lnTo>
                    <a:pt x="40" y="86"/>
                  </a:lnTo>
                  <a:lnTo>
                    <a:pt x="44" y="94"/>
                  </a:lnTo>
                  <a:lnTo>
                    <a:pt x="50" y="98"/>
                  </a:lnTo>
                  <a:lnTo>
                    <a:pt x="55" y="102"/>
                  </a:lnTo>
                  <a:lnTo>
                    <a:pt x="61" y="104"/>
                  </a:lnTo>
                  <a:lnTo>
                    <a:pt x="67" y="107"/>
                  </a:lnTo>
                  <a:lnTo>
                    <a:pt x="73" y="107"/>
                  </a:lnTo>
                  <a:lnTo>
                    <a:pt x="79" y="108"/>
                  </a:lnTo>
                  <a:lnTo>
                    <a:pt x="99" y="120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1544" y="2677"/>
              <a:ext cx="130" cy="96"/>
            </a:xfrm>
            <a:custGeom>
              <a:avLst/>
              <a:gdLst>
                <a:gd name="T0" fmla="*/ 42 w 130"/>
                <a:gd name="T1" fmla="*/ 88 h 96"/>
                <a:gd name="T2" fmla="*/ 36 w 130"/>
                <a:gd name="T3" fmla="*/ 84 h 96"/>
                <a:gd name="T4" fmla="*/ 25 w 130"/>
                <a:gd name="T5" fmla="*/ 74 h 96"/>
                <a:gd name="T6" fmla="*/ 10 w 130"/>
                <a:gd name="T7" fmla="*/ 64 h 96"/>
                <a:gd name="T8" fmla="*/ 0 w 130"/>
                <a:gd name="T9" fmla="*/ 57 h 96"/>
                <a:gd name="T10" fmla="*/ 7 w 130"/>
                <a:gd name="T11" fmla="*/ 51 h 96"/>
                <a:gd name="T12" fmla="*/ 18 w 130"/>
                <a:gd name="T13" fmla="*/ 44 h 96"/>
                <a:gd name="T14" fmla="*/ 33 w 130"/>
                <a:gd name="T15" fmla="*/ 36 h 96"/>
                <a:gd name="T16" fmla="*/ 41 w 130"/>
                <a:gd name="T17" fmla="*/ 31 h 96"/>
                <a:gd name="T18" fmla="*/ 51 w 130"/>
                <a:gd name="T19" fmla="*/ 26 h 96"/>
                <a:gd name="T20" fmla="*/ 62 w 130"/>
                <a:gd name="T21" fmla="*/ 22 h 96"/>
                <a:gd name="T22" fmla="*/ 74 w 130"/>
                <a:gd name="T23" fmla="*/ 18 h 96"/>
                <a:gd name="T24" fmla="*/ 86 w 130"/>
                <a:gd name="T25" fmla="*/ 13 h 96"/>
                <a:gd name="T26" fmla="*/ 100 w 130"/>
                <a:gd name="T27" fmla="*/ 9 h 96"/>
                <a:gd name="T28" fmla="*/ 114 w 130"/>
                <a:gd name="T29" fmla="*/ 5 h 96"/>
                <a:gd name="T30" fmla="*/ 130 w 130"/>
                <a:gd name="T31" fmla="*/ 0 h 96"/>
                <a:gd name="T32" fmla="*/ 119 w 130"/>
                <a:gd name="T33" fmla="*/ 7 h 96"/>
                <a:gd name="T34" fmla="*/ 109 w 130"/>
                <a:gd name="T35" fmla="*/ 15 h 96"/>
                <a:gd name="T36" fmla="*/ 104 w 130"/>
                <a:gd name="T37" fmla="*/ 26 h 96"/>
                <a:gd name="T38" fmla="*/ 94 w 130"/>
                <a:gd name="T39" fmla="*/ 26 h 96"/>
                <a:gd name="T40" fmla="*/ 84 w 130"/>
                <a:gd name="T41" fmla="*/ 26 h 96"/>
                <a:gd name="T42" fmla="*/ 74 w 130"/>
                <a:gd name="T43" fmla="*/ 29 h 96"/>
                <a:gd name="T44" fmla="*/ 61 w 130"/>
                <a:gd name="T45" fmla="*/ 32 h 96"/>
                <a:gd name="T46" fmla="*/ 49 w 130"/>
                <a:gd name="T47" fmla="*/ 36 h 96"/>
                <a:gd name="T48" fmla="*/ 38 w 130"/>
                <a:gd name="T49" fmla="*/ 41 h 96"/>
                <a:gd name="T50" fmla="*/ 32 w 130"/>
                <a:gd name="T51" fmla="*/ 49 h 96"/>
                <a:gd name="T52" fmla="*/ 44 w 130"/>
                <a:gd name="T53" fmla="*/ 57 h 96"/>
                <a:gd name="T54" fmla="*/ 54 w 130"/>
                <a:gd name="T55" fmla="*/ 65 h 96"/>
                <a:gd name="T56" fmla="*/ 61 w 130"/>
                <a:gd name="T57" fmla="*/ 78 h 96"/>
                <a:gd name="T58" fmla="*/ 62 w 130"/>
                <a:gd name="T59" fmla="*/ 87 h 96"/>
                <a:gd name="T60" fmla="*/ 64 w 130"/>
                <a:gd name="T61" fmla="*/ 93 h 96"/>
                <a:gd name="T62" fmla="*/ 65 w 130"/>
                <a:gd name="T63" fmla="*/ 96 h 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0"/>
                <a:gd name="T97" fmla="*/ 0 h 96"/>
                <a:gd name="T98" fmla="*/ 130 w 130"/>
                <a:gd name="T99" fmla="*/ 96 h 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0" h="96">
                  <a:moveTo>
                    <a:pt x="65" y="96"/>
                  </a:moveTo>
                  <a:lnTo>
                    <a:pt x="42" y="88"/>
                  </a:lnTo>
                  <a:lnTo>
                    <a:pt x="41" y="87"/>
                  </a:lnTo>
                  <a:lnTo>
                    <a:pt x="36" y="84"/>
                  </a:lnTo>
                  <a:lnTo>
                    <a:pt x="31" y="78"/>
                  </a:lnTo>
                  <a:lnTo>
                    <a:pt x="25" y="74"/>
                  </a:lnTo>
                  <a:lnTo>
                    <a:pt x="18" y="68"/>
                  </a:lnTo>
                  <a:lnTo>
                    <a:pt x="10" y="64"/>
                  </a:lnTo>
                  <a:lnTo>
                    <a:pt x="3" y="58"/>
                  </a:lnTo>
                  <a:lnTo>
                    <a:pt x="0" y="57"/>
                  </a:lnTo>
                  <a:lnTo>
                    <a:pt x="2" y="55"/>
                  </a:lnTo>
                  <a:lnTo>
                    <a:pt x="7" y="51"/>
                  </a:lnTo>
                  <a:lnTo>
                    <a:pt x="13" y="48"/>
                  </a:lnTo>
                  <a:lnTo>
                    <a:pt x="18" y="44"/>
                  </a:lnTo>
                  <a:lnTo>
                    <a:pt x="25" y="39"/>
                  </a:lnTo>
                  <a:lnTo>
                    <a:pt x="33" y="36"/>
                  </a:lnTo>
                  <a:lnTo>
                    <a:pt x="36" y="33"/>
                  </a:lnTo>
                  <a:lnTo>
                    <a:pt x="41" y="31"/>
                  </a:lnTo>
                  <a:lnTo>
                    <a:pt x="46" y="28"/>
                  </a:lnTo>
                  <a:lnTo>
                    <a:pt x="51" y="26"/>
                  </a:lnTo>
                  <a:lnTo>
                    <a:pt x="57" y="23"/>
                  </a:lnTo>
                  <a:lnTo>
                    <a:pt x="62" y="22"/>
                  </a:lnTo>
                  <a:lnTo>
                    <a:pt x="68" y="19"/>
                  </a:lnTo>
                  <a:lnTo>
                    <a:pt x="74" y="18"/>
                  </a:lnTo>
                  <a:lnTo>
                    <a:pt x="80" y="15"/>
                  </a:lnTo>
                  <a:lnTo>
                    <a:pt x="86" y="13"/>
                  </a:lnTo>
                  <a:lnTo>
                    <a:pt x="93" y="10"/>
                  </a:lnTo>
                  <a:lnTo>
                    <a:pt x="100" y="9"/>
                  </a:lnTo>
                  <a:lnTo>
                    <a:pt x="107" y="6"/>
                  </a:lnTo>
                  <a:lnTo>
                    <a:pt x="114" y="5"/>
                  </a:lnTo>
                  <a:lnTo>
                    <a:pt x="123" y="2"/>
                  </a:lnTo>
                  <a:lnTo>
                    <a:pt x="130" y="0"/>
                  </a:lnTo>
                  <a:lnTo>
                    <a:pt x="126" y="2"/>
                  </a:lnTo>
                  <a:lnTo>
                    <a:pt x="119" y="7"/>
                  </a:lnTo>
                  <a:lnTo>
                    <a:pt x="113" y="10"/>
                  </a:lnTo>
                  <a:lnTo>
                    <a:pt x="109" y="15"/>
                  </a:lnTo>
                  <a:lnTo>
                    <a:pt x="106" y="19"/>
                  </a:lnTo>
                  <a:lnTo>
                    <a:pt x="104" y="26"/>
                  </a:lnTo>
                  <a:lnTo>
                    <a:pt x="101" y="26"/>
                  </a:lnTo>
                  <a:lnTo>
                    <a:pt x="94" y="26"/>
                  </a:lnTo>
                  <a:lnTo>
                    <a:pt x="90" y="26"/>
                  </a:lnTo>
                  <a:lnTo>
                    <a:pt x="84" y="26"/>
                  </a:lnTo>
                  <a:lnTo>
                    <a:pt x="80" y="28"/>
                  </a:lnTo>
                  <a:lnTo>
                    <a:pt x="74" y="29"/>
                  </a:lnTo>
                  <a:lnTo>
                    <a:pt x="67" y="31"/>
                  </a:lnTo>
                  <a:lnTo>
                    <a:pt x="61" y="32"/>
                  </a:lnTo>
                  <a:lnTo>
                    <a:pt x="54" y="33"/>
                  </a:lnTo>
                  <a:lnTo>
                    <a:pt x="49" y="36"/>
                  </a:lnTo>
                  <a:lnTo>
                    <a:pt x="44" y="39"/>
                  </a:lnTo>
                  <a:lnTo>
                    <a:pt x="38" y="41"/>
                  </a:lnTo>
                  <a:lnTo>
                    <a:pt x="35" y="45"/>
                  </a:lnTo>
                  <a:lnTo>
                    <a:pt x="32" y="49"/>
                  </a:lnTo>
                  <a:lnTo>
                    <a:pt x="35" y="52"/>
                  </a:lnTo>
                  <a:lnTo>
                    <a:pt x="44" y="57"/>
                  </a:lnTo>
                  <a:lnTo>
                    <a:pt x="48" y="61"/>
                  </a:lnTo>
                  <a:lnTo>
                    <a:pt x="54" y="65"/>
                  </a:lnTo>
                  <a:lnTo>
                    <a:pt x="58" y="71"/>
                  </a:lnTo>
                  <a:lnTo>
                    <a:pt x="61" y="78"/>
                  </a:lnTo>
                  <a:lnTo>
                    <a:pt x="62" y="83"/>
                  </a:lnTo>
                  <a:lnTo>
                    <a:pt x="62" y="87"/>
                  </a:lnTo>
                  <a:lnTo>
                    <a:pt x="64" y="90"/>
                  </a:lnTo>
                  <a:lnTo>
                    <a:pt x="64" y="93"/>
                  </a:lnTo>
                  <a:lnTo>
                    <a:pt x="64" y="94"/>
                  </a:lnTo>
                  <a:lnTo>
                    <a:pt x="65" y="96"/>
                  </a:lnTo>
                  <a:close/>
                </a:path>
              </a:pathLst>
            </a:custGeom>
            <a:solidFill>
              <a:srgbClr val="8C5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1449" y="3117"/>
              <a:ext cx="262" cy="74"/>
            </a:xfrm>
            <a:custGeom>
              <a:avLst/>
              <a:gdLst>
                <a:gd name="T0" fmla="*/ 3 w 262"/>
                <a:gd name="T1" fmla="*/ 39 h 74"/>
                <a:gd name="T2" fmla="*/ 11 w 262"/>
                <a:gd name="T3" fmla="*/ 42 h 74"/>
                <a:gd name="T4" fmla="*/ 18 w 262"/>
                <a:gd name="T5" fmla="*/ 45 h 74"/>
                <a:gd name="T6" fmla="*/ 27 w 262"/>
                <a:gd name="T7" fmla="*/ 48 h 74"/>
                <a:gd name="T8" fmla="*/ 39 w 262"/>
                <a:gd name="T9" fmla="*/ 48 h 74"/>
                <a:gd name="T10" fmla="*/ 52 w 262"/>
                <a:gd name="T11" fmla="*/ 49 h 74"/>
                <a:gd name="T12" fmla="*/ 66 w 262"/>
                <a:gd name="T13" fmla="*/ 49 h 74"/>
                <a:gd name="T14" fmla="*/ 84 w 262"/>
                <a:gd name="T15" fmla="*/ 48 h 74"/>
                <a:gd name="T16" fmla="*/ 94 w 262"/>
                <a:gd name="T17" fmla="*/ 45 h 74"/>
                <a:gd name="T18" fmla="*/ 104 w 262"/>
                <a:gd name="T19" fmla="*/ 45 h 74"/>
                <a:gd name="T20" fmla="*/ 114 w 262"/>
                <a:gd name="T21" fmla="*/ 42 h 74"/>
                <a:gd name="T22" fmla="*/ 127 w 262"/>
                <a:gd name="T23" fmla="*/ 41 h 74"/>
                <a:gd name="T24" fmla="*/ 137 w 262"/>
                <a:gd name="T25" fmla="*/ 36 h 74"/>
                <a:gd name="T26" fmla="*/ 150 w 262"/>
                <a:gd name="T27" fmla="*/ 34 h 74"/>
                <a:gd name="T28" fmla="*/ 163 w 262"/>
                <a:gd name="T29" fmla="*/ 29 h 74"/>
                <a:gd name="T30" fmla="*/ 178 w 262"/>
                <a:gd name="T31" fmla="*/ 25 h 74"/>
                <a:gd name="T32" fmla="*/ 192 w 262"/>
                <a:gd name="T33" fmla="*/ 19 h 74"/>
                <a:gd name="T34" fmla="*/ 208 w 262"/>
                <a:gd name="T35" fmla="*/ 13 h 74"/>
                <a:gd name="T36" fmla="*/ 222 w 262"/>
                <a:gd name="T37" fmla="*/ 6 h 74"/>
                <a:gd name="T38" fmla="*/ 240 w 262"/>
                <a:gd name="T39" fmla="*/ 0 h 74"/>
                <a:gd name="T40" fmla="*/ 259 w 262"/>
                <a:gd name="T41" fmla="*/ 26 h 74"/>
                <a:gd name="T42" fmla="*/ 250 w 262"/>
                <a:gd name="T43" fmla="*/ 31 h 74"/>
                <a:gd name="T44" fmla="*/ 240 w 262"/>
                <a:gd name="T45" fmla="*/ 35 h 74"/>
                <a:gd name="T46" fmla="*/ 227 w 262"/>
                <a:gd name="T47" fmla="*/ 39 h 74"/>
                <a:gd name="T48" fmla="*/ 212 w 262"/>
                <a:gd name="T49" fmla="*/ 45 h 74"/>
                <a:gd name="T50" fmla="*/ 195 w 262"/>
                <a:gd name="T51" fmla="*/ 51 h 74"/>
                <a:gd name="T52" fmla="*/ 176 w 262"/>
                <a:gd name="T53" fmla="*/ 57 h 74"/>
                <a:gd name="T54" fmla="*/ 163 w 262"/>
                <a:gd name="T55" fmla="*/ 61 h 74"/>
                <a:gd name="T56" fmla="*/ 153 w 262"/>
                <a:gd name="T57" fmla="*/ 63 h 74"/>
                <a:gd name="T58" fmla="*/ 141 w 262"/>
                <a:gd name="T59" fmla="*/ 65 h 74"/>
                <a:gd name="T60" fmla="*/ 131 w 262"/>
                <a:gd name="T61" fmla="*/ 67 h 74"/>
                <a:gd name="T62" fmla="*/ 120 w 262"/>
                <a:gd name="T63" fmla="*/ 70 h 74"/>
                <a:gd name="T64" fmla="*/ 110 w 262"/>
                <a:gd name="T65" fmla="*/ 70 h 74"/>
                <a:gd name="T66" fmla="*/ 99 w 262"/>
                <a:gd name="T67" fmla="*/ 71 h 74"/>
                <a:gd name="T68" fmla="*/ 89 w 262"/>
                <a:gd name="T69" fmla="*/ 73 h 74"/>
                <a:gd name="T70" fmla="*/ 79 w 262"/>
                <a:gd name="T71" fmla="*/ 74 h 74"/>
                <a:gd name="T72" fmla="*/ 68 w 262"/>
                <a:gd name="T73" fmla="*/ 74 h 74"/>
                <a:gd name="T74" fmla="*/ 58 w 262"/>
                <a:gd name="T75" fmla="*/ 73 h 74"/>
                <a:gd name="T76" fmla="*/ 47 w 262"/>
                <a:gd name="T77" fmla="*/ 71 h 74"/>
                <a:gd name="T78" fmla="*/ 37 w 262"/>
                <a:gd name="T79" fmla="*/ 70 h 74"/>
                <a:gd name="T80" fmla="*/ 27 w 262"/>
                <a:gd name="T81" fmla="*/ 68 h 74"/>
                <a:gd name="T82" fmla="*/ 13 w 262"/>
                <a:gd name="T83" fmla="*/ 64 h 74"/>
                <a:gd name="T84" fmla="*/ 0 w 262"/>
                <a:gd name="T85" fmla="*/ 38 h 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2"/>
                <a:gd name="T130" fmla="*/ 0 h 74"/>
                <a:gd name="T131" fmla="*/ 262 w 262"/>
                <a:gd name="T132" fmla="*/ 74 h 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2" h="74">
                  <a:moveTo>
                    <a:pt x="0" y="38"/>
                  </a:moveTo>
                  <a:lnTo>
                    <a:pt x="3" y="39"/>
                  </a:lnTo>
                  <a:lnTo>
                    <a:pt x="5" y="41"/>
                  </a:lnTo>
                  <a:lnTo>
                    <a:pt x="11" y="42"/>
                  </a:lnTo>
                  <a:lnTo>
                    <a:pt x="14" y="44"/>
                  </a:lnTo>
                  <a:lnTo>
                    <a:pt x="18" y="45"/>
                  </a:lnTo>
                  <a:lnTo>
                    <a:pt x="23" y="45"/>
                  </a:lnTo>
                  <a:lnTo>
                    <a:pt x="27" y="48"/>
                  </a:lnTo>
                  <a:lnTo>
                    <a:pt x="31" y="48"/>
                  </a:lnTo>
                  <a:lnTo>
                    <a:pt x="39" y="48"/>
                  </a:lnTo>
                  <a:lnTo>
                    <a:pt x="44" y="49"/>
                  </a:lnTo>
                  <a:lnTo>
                    <a:pt x="52" y="49"/>
                  </a:lnTo>
                  <a:lnTo>
                    <a:pt x="59" y="49"/>
                  </a:lnTo>
                  <a:lnTo>
                    <a:pt x="66" y="49"/>
                  </a:lnTo>
                  <a:lnTo>
                    <a:pt x="75" y="48"/>
                  </a:lnTo>
                  <a:lnTo>
                    <a:pt x="84" y="48"/>
                  </a:lnTo>
                  <a:lnTo>
                    <a:pt x="88" y="47"/>
                  </a:lnTo>
                  <a:lnTo>
                    <a:pt x="94" y="45"/>
                  </a:lnTo>
                  <a:lnTo>
                    <a:pt x="98" y="45"/>
                  </a:lnTo>
                  <a:lnTo>
                    <a:pt x="104" y="45"/>
                  </a:lnTo>
                  <a:lnTo>
                    <a:pt x="110" y="42"/>
                  </a:lnTo>
                  <a:lnTo>
                    <a:pt x="114" y="42"/>
                  </a:lnTo>
                  <a:lnTo>
                    <a:pt x="120" y="41"/>
                  </a:lnTo>
                  <a:lnTo>
                    <a:pt x="127" y="41"/>
                  </a:lnTo>
                  <a:lnTo>
                    <a:pt x="131" y="39"/>
                  </a:lnTo>
                  <a:lnTo>
                    <a:pt x="137" y="36"/>
                  </a:lnTo>
                  <a:lnTo>
                    <a:pt x="143" y="35"/>
                  </a:lnTo>
                  <a:lnTo>
                    <a:pt x="150" y="34"/>
                  </a:lnTo>
                  <a:lnTo>
                    <a:pt x="156" y="31"/>
                  </a:lnTo>
                  <a:lnTo>
                    <a:pt x="163" y="29"/>
                  </a:lnTo>
                  <a:lnTo>
                    <a:pt x="170" y="26"/>
                  </a:lnTo>
                  <a:lnTo>
                    <a:pt x="178" y="25"/>
                  </a:lnTo>
                  <a:lnTo>
                    <a:pt x="185" y="21"/>
                  </a:lnTo>
                  <a:lnTo>
                    <a:pt x="192" y="19"/>
                  </a:lnTo>
                  <a:lnTo>
                    <a:pt x="199" y="16"/>
                  </a:lnTo>
                  <a:lnTo>
                    <a:pt x="208" y="13"/>
                  </a:lnTo>
                  <a:lnTo>
                    <a:pt x="215" y="10"/>
                  </a:lnTo>
                  <a:lnTo>
                    <a:pt x="222" y="6"/>
                  </a:lnTo>
                  <a:lnTo>
                    <a:pt x="231" y="3"/>
                  </a:lnTo>
                  <a:lnTo>
                    <a:pt x="240" y="0"/>
                  </a:lnTo>
                  <a:lnTo>
                    <a:pt x="262" y="26"/>
                  </a:lnTo>
                  <a:lnTo>
                    <a:pt x="259" y="26"/>
                  </a:lnTo>
                  <a:lnTo>
                    <a:pt x="254" y="29"/>
                  </a:lnTo>
                  <a:lnTo>
                    <a:pt x="250" y="31"/>
                  </a:lnTo>
                  <a:lnTo>
                    <a:pt x="246" y="32"/>
                  </a:lnTo>
                  <a:lnTo>
                    <a:pt x="240" y="35"/>
                  </a:lnTo>
                  <a:lnTo>
                    <a:pt x="234" y="38"/>
                  </a:lnTo>
                  <a:lnTo>
                    <a:pt x="227" y="39"/>
                  </a:lnTo>
                  <a:lnTo>
                    <a:pt x="220" y="42"/>
                  </a:lnTo>
                  <a:lnTo>
                    <a:pt x="212" y="45"/>
                  </a:lnTo>
                  <a:lnTo>
                    <a:pt x="205" y="48"/>
                  </a:lnTo>
                  <a:lnTo>
                    <a:pt x="195" y="51"/>
                  </a:lnTo>
                  <a:lnTo>
                    <a:pt x="186" y="54"/>
                  </a:lnTo>
                  <a:lnTo>
                    <a:pt x="176" y="57"/>
                  </a:lnTo>
                  <a:lnTo>
                    <a:pt x="168" y="61"/>
                  </a:lnTo>
                  <a:lnTo>
                    <a:pt x="163" y="61"/>
                  </a:lnTo>
                  <a:lnTo>
                    <a:pt x="157" y="63"/>
                  </a:lnTo>
                  <a:lnTo>
                    <a:pt x="153" y="63"/>
                  </a:lnTo>
                  <a:lnTo>
                    <a:pt x="147" y="65"/>
                  </a:lnTo>
                  <a:lnTo>
                    <a:pt x="141" y="65"/>
                  </a:lnTo>
                  <a:lnTo>
                    <a:pt x="137" y="67"/>
                  </a:lnTo>
                  <a:lnTo>
                    <a:pt x="131" y="67"/>
                  </a:lnTo>
                  <a:lnTo>
                    <a:pt x="127" y="70"/>
                  </a:lnTo>
                  <a:lnTo>
                    <a:pt x="120" y="70"/>
                  </a:lnTo>
                  <a:lnTo>
                    <a:pt x="115" y="70"/>
                  </a:lnTo>
                  <a:lnTo>
                    <a:pt x="110" y="70"/>
                  </a:lnTo>
                  <a:lnTo>
                    <a:pt x="105" y="71"/>
                  </a:lnTo>
                  <a:lnTo>
                    <a:pt x="99" y="71"/>
                  </a:lnTo>
                  <a:lnTo>
                    <a:pt x="95" y="71"/>
                  </a:lnTo>
                  <a:lnTo>
                    <a:pt x="89" y="73"/>
                  </a:lnTo>
                  <a:lnTo>
                    <a:pt x="84" y="74"/>
                  </a:lnTo>
                  <a:lnTo>
                    <a:pt x="79" y="74"/>
                  </a:lnTo>
                  <a:lnTo>
                    <a:pt x="73" y="74"/>
                  </a:lnTo>
                  <a:lnTo>
                    <a:pt x="68" y="74"/>
                  </a:lnTo>
                  <a:lnTo>
                    <a:pt x="63" y="74"/>
                  </a:lnTo>
                  <a:lnTo>
                    <a:pt x="58" y="73"/>
                  </a:lnTo>
                  <a:lnTo>
                    <a:pt x="53" y="73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7" y="70"/>
                  </a:lnTo>
                  <a:lnTo>
                    <a:pt x="31" y="70"/>
                  </a:lnTo>
                  <a:lnTo>
                    <a:pt x="27" y="68"/>
                  </a:lnTo>
                  <a:lnTo>
                    <a:pt x="23" y="67"/>
                  </a:lnTo>
                  <a:lnTo>
                    <a:pt x="13" y="64"/>
                  </a:lnTo>
                  <a:lnTo>
                    <a:pt x="5" y="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1378" y="3168"/>
              <a:ext cx="327" cy="151"/>
            </a:xfrm>
            <a:custGeom>
              <a:avLst/>
              <a:gdLst>
                <a:gd name="T0" fmla="*/ 1 w 327"/>
                <a:gd name="T1" fmla="*/ 95 h 151"/>
                <a:gd name="T2" fmla="*/ 10 w 327"/>
                <a:gd name="T3" fmla="*/ 101 h 151"/>
                <a:gd name="T4" fmla="*/ 20 w 327"/>
                <a:gd name="T5" fmla="*/ 106 h 151"/>
                <a:gd name="T6" fmla="*/ 32 w 327"/>
                <a:gd name="T7" fmla="*/ 111 h 151"/>
                <a:gd name="T8" fmla="*/ 43 w 327"/>
                <a:gd name="T9" fmla="*/ 116 h 151"/>
                <a:gd name="T10" fmla="*/ 53 w 327"/>
                <a:gd name="T11" fmla="*/ 120 h 151"/>
                <a:gd name="T12" fmla="*/ 62 w 327"/>
                <a:gd name="T13" fmla="*/ 123 h 151"/>
                <a:gd name="T14" fmla="*/ 69 w 327"/>
                <a:gd name="T15" fmla="*/ 123 h 151"/>
                <a:gd name="T16" fmla="*/ 81 w 327"/>
                <a:gd name="T17" fmla="*/ 122 h 151"/>
                <a:gd name="T18" fmla="*/ 92 w 327"/>
                <a:gd name="T19" fmla="*/ 120 h 151"/>
                <a:gd name="T20" fmla="*/ 104 w 327"/>
                <a:gd name="T21" fmla="*/ 119 h 151"/>
                <a:gd name="T22" fmla="*/ 118 w 327"/>
                <a:gd name="T23" fmla="*/ 116 h 151"/>
                <a:gd name="T24" fmla="*/ 134 w 327"/>
                <a:gd name="T25" fmla="*/ 114 h 151"/>
                <a:gd name="T26" fmla="*/ 150 w 327"/>
                <a:gd name="T27" fmla="*/ 111 h 151"/>
                <a:gd name="T28" fmla="*/ 166 w 327"/>
                <a:gd name="T29" fmla="*/ 110 h 151"/>
                <a:gd name="T30" fmla="*/ 182 w 327"/>
                <a:gd name="T31" fmla="*/ 106 h 151"/>
                <a:gd name="T32" fmla="*/ 198 w 327"/>
                <a:gd name="T33" fmla="*/ 103 h 151"/>
                <a:gd name="T34" fmla="*/ 212 w 327"/>
                <a:gd name="T35" fmla="*/ 98 h 151"/>
                <a:gd name="T36" fmla="*/ 225 w 327"/>
                <a:gd name="T37" fmla="*/ 94 h 151"/>
                <a:gd name="T38" fmla="*/ 239 w 327"/>
                <a:gd name="T39" fmla="*/ 90 h 151"/>
                <a:gd name="T40" fmla="*/ 249 w 327"/>
                <a:gd name="T41" fmla="*/ 85 h 151"/>
                <a:gd name="T42" fmla="*/ 257 w 327"/>
                <a:gd name="T43" fmla="*/ 81 h 151"/>
                <a:gd name="T44" fmla="*/ 267 w 327"/>
                <a:gd name="T45" fmla="*/ 72 h 151"/>
                <a:gd name="T46" fmla="*/ 276 w 327"/>
                <a:gd name="T47" fmla="*/ 61 h 151"/>
                <a:gd name="T48" fmla="*/ 285 w 327"/>
                <a:gd name="T49" fmla="*/ 48 h 151"/>
                <a:gd name="T50" fmla="*/ 291 w 327"/>
                <a:gd name="T51" fmla="*/ 33 h 151"/>
                <a:gd name="T52" fmla="*/ 296 w 327"/>
                <a:gd name="T53" fmla="*/ 23 h 151"/>
                <a:gd name="T54" fmla="*/ 301 w 327"/>
                <a:gd name="T55" fmla="*/ 12 h 151"/>
                <a:gd name="T56" fmla="*/ 327 w 327"/>
                <a:gd name="T57" fmla="*/ 0 h 151"/>
                <a:gd name="T58" fmla="*/ 321 w 327"/>
                <a:gd name="T59" fmla="*/ 13 h 151"/>
                <a:gd name="T60" fmla="*/ 317 w 327"/>
                <a:gd name="T61" fmla="*/ 29 h 151"/>
                <a:gd name="T62" fmla="*/ 308 w 327"/>
                <a:gd name="T63" fmla="*/ 46 h 151"/>
                <a:gd name="T64" fmla="*/ 298 w 327"/>
                <a:gd name="T65" fmla="*/ 64 h 151"/>
                <a:gd name="T66" fmla="*/ 286 w 327"/>
                <a:gd name="T67" fmla="*/ 80 h 151"/>
                <a:gd name="T68" fmla="*/ 273 w 327"/>
                <a:gd name="T69" fmla="*/ 93 h 151"/>
                <a:gd name="T70" fmla="*/ 263 w 327"/>
                <a:gd name="T71" fmla="*/ 98 h 151"/>
                <a:gd name="T72" fmla="*/ 253 w 327"/>
                <a:gd name="T73" fmla="*/ 103 h 151"/>
                <a:gd name="T74" fmla="*/ 240 w 327"/>
                <a:gd name="T75" fmla="*/ 109 h 151"/>
                <a:gd name="T76" fmla="*/ 227 w 327"/>
                <a:gd name="T77" fmla="*/ 114 h 151"/>
                <a:gd name="T78" fmla="*/ 211 w 327"/>
                <a:gd name="T79" fmla="*/ 119 h 151"/>
                <a:gd name="T80" fmla="*/ 195 w 327"/>
                <a:gd name="T81" fmla="*/ 124 h 151"/>
                <a:gd name="T82" fmla="*/ 181 w 327"/>
                <a:gd name="T83" fmla="*/ 129 h 151"/>
                <a:gd name="T84" fmla="*/ 166 w 327"/>
                <a:gd name="T85" fmla="*/ 133 h 151"/>
                <a:gd name="T86" fmla="*/ 150 w 327"/>
                <a:gd name="T87" fmla="*/ 136 h 151"/>
                <a:gd name="T88" fmla="*/ 134 w 327"/>
                <a:gd name="T89" fmla="*/ 139 h 151"/>
                <a:gd name="T90" fmla="*/ 121 w 327"/>
                <a:gd name="T91" fmla="*/ 142 h 151"/>
                <a:gd name="T92" fmla="*/ 111 w 327"/>
                <a:gd name="T93" fmla="*/ 145 h 151"/>
                <a:gd name="T94" fmla="*/ 101 w 327"/>
                <a:gd name="T95" fmla="*/ 146 h 151"/>
                <a:gd name="T96" fmla="*/ 94 w 327"/>
                <a:gd name="T97" fmla="*/ 148 h 151"/>
                <a:gd name="T98" fmla="*/ 88 w 327"/>
                <a:gd name="T99" fmla="*/ 149 h 151"/>
                <a:gd name="T100" fmla="*/ 81 w 327"/>
                <a:gd name="T101" fmla="*/ 151 h 151"/>
                <a:gd name="T102" fmla="*/ 75 w 327"/>
                <a:gd name="T103" fmla="*/ 149 h 151"/>
                <a:gd name="T104" fmla="*/ 65 w 327"/>
                <a:gd name="T105" fmla="*/ 149 h 151"/>
                <a:gd name="T106" fmla="*/ 52 w 327"/>
                <a:gd name="T107" fmla="*/ 145 h 151"/>
                <a:gd name="T108" fmla="*/ 37 w 327"/>
                <a:gd name="T109" fmla="*/ 137 h 151"/>
                <a:gd name="T110" fmla="*/ 20 w 327"/>
                <a:gd name="T111" fmla="*/ 127 h 151"/>
                <a:gd name="T112" fmla="*/ 3 w 327"/>
                <a:gd name="T113" fmla="*/ 111 h 151"/>
                <a:gd name="T114" fmla="*/ 0 w 327"/>
                <a:gd name="T115" fmla="*/ 94 h 1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27"/>
                <a:gd name="T175" fmla="*/ 0 h 151"/>
                <a:gd name="T176" fmla="*/ 327 w 327"/>
                <a:gd name="T177" fmla="*/ 151 h 1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27" h="151">
                  <a:moveTo>
                    <a:pt x="0" y="94"/>
                  </a:moveTo>
                  <a:lnTo>
                    <a:pt x="1" y="95"/>
                  </a:lnTo>
                  <a:lnTo>
                    <a:pt x="7" y="98"/>
                  </a:lnTo>
                  <a:lnTo>
                    <a:pt x="10" y="101"/>
                  </a:lnTo>
                  <a:lnTo>
                    <a:pt x="16" y="103"/>
                  </a:lnTo>
                  <a:lnTo>
                    <a:pt x="20" y="106"/>
                  </a:lnTo>
                  <a:lnTo>
                    <a:pt x="26" y="110"/>
                  </a:lnTo>
                  <a:lnTo>
                    <a:pt x="32" y="111"/>
                  </a:lnTo>
                  <a:lnTo>
                    <a:pt x="37" y="114"/>
                  </a:lnTo>
                  <a:lnTo>
                    <a:pt x="43" y="116"/>
                  </a:lnTo>
                  <a:lnTo>
                    <a:pt x="49" y="119"/>
                  </a:lnTo>
                  <a:lnTo>
                    <a:pt x="53" y="120"/>
                  </a:lnTo>
                  <a:lnTo>
                    <a:pt x="59" y="123"/>
                  </a:lnTo>
                  <a:lnTo>
                    <a:pt x="62" y="123"/>
                  </a:lnTo>
                  <a:lnTo>
                    <a:pt x="66" y="124"/>
                  </a:lnTo>
                  <a:lnTo>
                    <a:pt x="69" y="123"/>
                  </a:lnTo>
                  <a:lnTo>
                    <a:pt x="78" y="123"/>
                  </a:lnTo>
                  <a:lnTo>
                    <a:pt x="81" y="122"/>
                  </a:lnTo>
                  <a:lnTo>
                    <a:pt x="88" y="120"/>
                  </a:lnTo>
                  <a:lnTo>
                    <a:pt x="92" y="120"/>
                  </a:lnTo>
                  <a:lnTo>
                    <a:pt x="100" y="120"/>
                  </a:lnTo>
                  <a:lnTo>
                    <a:pt x="104" y="119"/>
                  </a:lnTo>
                  <a:lnTo>
                    <a:pt x="111" y="117"/>
                  </a:lnTo>
                  <a:lnTo>
                    <a:pt x="118" y="116"/>
                  </a:lnTo>
                  <a:lnTo>
                    <a:pt x="126" y="116"/>
                  </a:lnTo>
                  <a:lnTo>
                    <a:pt x="134" y="114"/>
                  </a:lnTo>
                  <a:lnTo>
                    <a:pt x="142" y="113"/>
                  </a:lnTo>
                  <a:lnTo>
                    <a:pt x="150" y="111"/>
                  </a:lnTo>
                  <a:lnTo>
                    <a:pt x="159" y="111"/>
                  </a:lnTo>
                  <a:lnTo>
                    <a:pt x="166" y="110"/>
                  </a:lnTo>
                  <a:lnTo>
                    <a:pt x="173" y="107"/>
                  </a:lnTo>
                  <a:lnTo>
                    <a:pt x="182" y="106"/>
                  </a:lnTo>
                  <a:lnTo>
                    <a:pt x="191" y="104"/>
                  </a:lnTo>
                  <a:lnTo>
                    <a:pt x="198" y="103"/>
                  </a:lnTo>
                  <a:lnTo>
                    <a:pt x="205" y="101"/>
                  </a:lnTo>
                  <a:lnTo>
                    <a:pt x="212" y="98"/>
                  </a:lnTo>
                  <a:lnTo>
                    <a:pt x="220" y="97"/>
                  </a:lnTo>
                  <a:lnTo>
                    <a:pt x="225" y="94"/>
                  </a:lnTo>
                  <a:lnTo>
                    <a:pt x="233" y="93"/>
                  </a:lnTo>
                  <a:lnTo>
                    <a:pt x="239" y="90"/>
                  </a:lnTo>
                  <a:lnTo>
                    <a:pt x="244" y="88"/>
                  </a:lnTo>
                  <a:lnTo>
                    <a:pt x="249" y="85"/>
                  </a:lnTo>
                  <a:lnTo>
                    <a:pt x="254" y="84"/>
                  </a:lnTo>
                  <a:lnTo>
                    <a:pt x="257" y="81"/>
                  </a:lnTo>
                  <a:lnTo>
                    <a:pt x="262" y="80"/>
                  </a:lnTo>
                  <a:lnTo>
                    <a:pt x="267" y="72"/>
                  </a:lnTo>
                  <a:lnTo>
                    <a:pt x="272" y="67"/>
                  </a:lnTo>
                  <a:lnTo>
                    <a:pt x="276" y="61"/>
                  </a:lnTo>
                  <a:lnTo>
                    <a:pt x="282" y="55"/>
                  </a:lnTo>
                  <a:lnTo>
                    <a:pt x="285" y="48"/>
                  </a:lnTo>
                  <a:lnTo>
                    <a:pt x="289" y="40"/>
                  </a:lnTo>
                  <a:lnTo>
                    <a:pt x="291" y="33"/>
                  </a:lnTo>
                  <a:lnTo>
                    <a:pt x="295" y="29"/>
                  </a:lnTo>
                  <a:lnTo>
                    <a:pt x="296" y="23"/>
                  </a:lnTo>
                  <a:lnTo>
                    <a:pt x="299" y="16"/>
                  </a:lnTo>
                  <a:lnTo>
                    <a:pt x="301" y="12"/>
                  </a:lnTo>
                  <a:lnTo>
                    <a:pt x="302" y="7"/>
                  </a:lnTo>
                  <a:lnTo>
                    <a:pt x="327" y="0"/>
                  </a:lnTo>
                  <a:lnTo>
                    <a:pt x="324" y="6"/>
                  </a:lnTo>
                  <a:lnTo>
                    <a:pt x="321" y="13"/>
                  </a:lnTo>
                  <a:lnTo>
                    <a:pt x="320" y="20"/>
                  </a:lnTo>
                  <a:lnTo>
                    <a:pt x="317" y="29"/>
                  </a:lnTo>
                  <a:lnTo>
                    <a:pt x="312" y="36"/>
                  </a:lnTo>
                  <a:lnTo>
                    <a:pt x="308" y="46"/>
                  </a:lnTo>
                  <a:lnTo>
                    <a:pt x="302" y="54"/>
                  </a:lnTo>
                  <a:lnTo>
                    <a:pt x="298" y="64"/>
                  </a:lnTo>
                  <a:lnTo>
                    <a:pt x="292" y="71"/>
                  </a:lnTo>
                  <a:lnTo>
                    <a:pt x="286" y="80"/>
                  </a:lnTo>
                  <a:lnTo>
                    <a:pt x="279" y="85"/>
                  </a:lnTo>
                  <a:lnTo>
                    <a:pt x="273" y="93"/>
                  </a:lnTo>
                  <a:lnTo>
                    <a:pt x="267" y="95"/>
                  </a:lnTo>
                  <a:lnTo>
                    <a:pt x="263" y="98"/>
                  </a:lnTo>
                  <a:lnTo>
                    <a:pt x="259" y="101"/>
                  </a:lnTo>
                  <a:lnTo>
                    <a:pt x="253" y="103"/>
                  </a:lnTo>
                  <a:lnTo>
                    <a:pt x="246" y="106"/>
                  </a:lnTo>
                  <a:lnTo>
                    <a:pt x="240" y="109"/>
                  </a:lnTo>
                  <a:lnTo>
                    <a:pt x="233" y="111"/>
                  </a:lnTo>
                  <a:lnTo>
                    <a:pt x="227" y="114"/>
                  </a:lnTo>
                  <a:lnTo>
                    <a:pt x="220" y="116"/>
                  </a:lnTo>
                  <a:lnTo>
                    <a:pt x="211" y="119"/>
                  </a:lnTo>
                  <a:lnTo>
                    <a:pt x="204" y="122"/>
                  </a:lnTo>
                  <a:lnTo>
                    <a:pt x="195" y="124"/>
                  </a:lnTo>
                  <a:lnTo>
                    <a:pt x="188" y="126"/>
                  </a:lnTo>
                  <a:lnTo>
                    <a:pt x="181" y="129"/>
                  </a:lnTo>
                  <a:lnTo>
                    <a:pt x="172" y="130"/>
                  </a:lnTo>
                  <a:lnTo>
                    <a:pt x="166" y="133"/>
                  </a:lnTo>
                  <a:lnTo>
                    <a:pt x="157" y="133"/>
                  </a:lnTo>
                  <a:lnTo>
                    <a:pt x="150" y="136"/>
                  </a:lnTo>
                  <a:lnTo>
                    <a:pt x="142" y="137"/>
                  </a:lnTo>
                  <a:lnTo>
                    <a:pt x="134" y="139"/>
                  </a:lnTo>
                  <a:lnTo>
                    <a:pt x="127" y="140"/>
                  </a:lnTo>
                  <a:lnTo>
                    <a:pt x="121" y="142"/>
                  </a:lnTo>
                  <a:lnTo>
                    <a:pt x="115" y="143"/>
                  </a:lnTo>
                  <a:lnTo>
                    <a:pt x="111" y="145"/>
                  </a:lnTo>
                  <a:lnTo>
                    <a:pt x="105" y="145"/>
                  </a:lnTo>
                  <a:lnTo>
                    <a:pt x="101" y="146"/>
                  </a:lnTo>
                  <a:lnTo>
                    <a:pt x="97" y="146"/>
                  </a:lnTo>
                  <a:lnTo>
                    <a:pt x="94" y="148"/>
                  </a:lnTo>
                  <a:lnTo>
                    <a:pt x="89" y="149"/>
                  </a:lnTo>
                  <a:lnTo>
                    <a:pt x="88" y="149"/>
                  </a:lnTo>
                  <a:lnTo>
                    <a:pt x="85" y="149"/>
                  </a:lnTo>
                  <a:lnTo>
                    <a:pt x="81" y="151"/>
                  </a:lnTo>
                  <a:lnTo>
                    <a:pt x="78" y="149"/>
                  </a:lnTo>
                  <a:lnTo>
                    <a:pt x="75" y="149"/>
                  </a:lnTo>
                  <a:lnTo>
                    <a:pt x="69" y="149"/>
                  </a:lnTo>
                  <a:lnTo>
                    <a:pt x="65" y="149"/>
                  </a:lnTo>
                  <a:lnTo>
                    <a:pt x="58" y="146"/>
                  </a:lnTo>
                  <a:lnTo>
                    <a:pt x="52" y="145"/>
                  </a:lnTo>
                  <a:lnTo>
                    <a:pt x="45" y="142"/>
                  </a:lnTo>
                  <a:lnTo>
                    <a:pt x="37" y="137"/>
                  </a:lnTo>
                  <a:lnTo>
                    <a:pt x="29" y="133"/>
                  </a:lnTo>
                  <a:lnTo>
                    <a:pt x="20" y="127"/>
                  </a:lnTo>
                  <a:lnTo>
                    <a:pt x="11" y="120"/>
                  </a:lnTo>
                  <a:lnTo>
                    <a:pt x="3" y="111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39"/>
            <p:cNvSpPr>
              <a:spLocks/>
            </p:cNvSpPr>
            <p:nvPr/>
          </p:nvSpPr>
          <p:spPr bwMode="auto">
            <a:xfrm>
              <a:off x="1698" y="3028"/>
              <a:ext cx="62" cy="108"/>
            </a:xfrm>
            <a:custGeom>
              <a:avLst/>
              <a:gdLst>
                <a:gd name="T0" fmla="*/ 0 w 62"/>
                <a:gd name="T1" fmla="*/ 82 h 108"/>
                <a:gd name="T2" fmla="*/ 0 w 62"/>
                <a:gd name="T3" fmla="*/ 81 h 108"/>
                <a:gd name="T4" fmla="*/ 4 w 62"/>
                <a:gd name="T5" fmla="*/ 76 h 108"/>
                <a:gd name="T6" fmla="*/ 5 w 62"/>
                <a:gd name="T7" fmla="*/ 72 h 108"/>
                <a:gd name="T8" fmla="*/ 8 w 62"/>
                <a:gd name="T9" fmla="*/ 69 h 108"/>
                <a:gd name="T10" fmla="*/ 13 w 62"/>
                <a:gd name="T11" fmla="*/ 65 h 108"/>
                <a:gd name="T12" fmla="*/ 15 w 62"/>
                <a:gd name="T13" fmla="*/ 60 h 108"/>
                <a:gd name="T14" fmla="*/ 18 w 62"/>
                <a:gd name="T15" fmla="*/ 53 h 108"/>
                <a:gd name="T16" fmla="*/ 21 w 62"/>
                <a:gd name="T17" fmla="*/ 47 h 108"/>
                <a:gd name="T18" fmla="*/ 24 w 62"/>
                <a:gd name="T19" fmla="*/ 40 h 108"/>
                <a:gd name="T20" fmla="*/ 27 w 62"/>
                <a:gd name="T21" fmla="*/ 33 h 108"/>
                <a:gd name="T22" fmla="*/ 30 w 62"/>
                <a:gd name="T23" fmla="*/ 24 h 108"/>
                <a:gd name="T24" fmla="*/ 33 w 62"/>
                <a:gd name="T25" fmla="*/ 17 h 108"/>
                <a:gd name="T26" fmla="*/ 34 w 62"/>
                <a:gd name="T27" fmla="*/ 8 h 108"/>
                <a:gd name="T28" fmla="*/ 37 w 62"/>
                <a:gd name="T29" fmla="*/ 0 h 108"/>
                <a:gd name="T30" fmla="*/ 62 w 62"/>
                <a:gd name="T31" fmla="*/ 15 h 108"/>
                <a:gd name="T32" fmla="*/ 60 w 62"/>
                <a:gd name="T33" fmla="*/ 17 h 108"/>
                <a:gd name="T34" fmla="*/ 59 w 62"/>
                <a:gd name="T35" fmla="*/ 24 h 108"/>
                <a:gd name="T36" fmla="*/ 57 w 62"/>
                <a:gd name="T37" fmla="*/ 28 h 108"/>
                <a:gd name="T38" fmla="*/ 56 w 62"/>
                <a:gd name="T39" fmla="*/ 34 h 108"/>
                <a:gd name="T40" fmla="*/ 55 w 62"/>
                <a:gd name="T41" fmla="*/ 40 h 108"/>
                <a:gd name="T42" fmla="*/ 53 w 62"/>
                <a:gd name="T43" fmla="*/ 47 h 108"/>
                <a:gd name="T44" fmla="*/ 50 w 62"/>
                <a:gd name="T45" fmla="*/ 55 h 108"/>
                <a:gd name="T46" fmla="*/ 47 w 62"/>
                <a:gd name="T47" fmla="*/ 62 h 108"/>
                <a:gd name="T48" fmla="*/ 44 w 62"/>
                <a:gd name="T49" fmla="*/ 70 h 108"/>
                <a:gd name="T50" fmla="*/ 40 w 62"/>
                <a:gd name="T51" fmla="*/ 79 h 108"/>
                <a:gd name="T52" fmla="*/ 36 w 62"/>
                <a:gd name="T53" fmla="*/ 86 h 108"/>
                <a:gd name="T54" fmla="*/ 33 w 62"/>
                <a:gd name="T55" fmla="*/ 94 h 108"/>
                <a:gd name="T56" fmla="*/ 27 w 62"/>
                <a:gd name="T57" fmla="*/ 101 h 108"/>
                <a:gd name="T58" fmla="*/ 23 w 62"/>
                <a:gd name="T59" fmla="*/ 108 h 108"/>
                <a:gd name="T60" fmla="*/ 0 w 62"/>
                <a:gd name="T61" fmla="*/ 82 h 108"/>
                <a:gd name="T62" fmla="*/ 0 w 62"/>
                <a:gd name="T63" fmla="*/ 82 h 1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"/>
                <a:gd name="T97" fmla="*/ 0 h 108"/>
                <a:gd name="T98" fmla="*/ 62 w 62"/>
                <a:gd name="T99" fmla="*/ 108 h 1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" h="108">
                  <a:moveTo>
                    <a:pt x="0" y="82"/>
                  </a:moveTo>
                  <a:lnTo>
                    <a:pt x="0" y="81"/>
                  </a:lnTo>
                  <a:lnTo>
                    <a:pt x="4" y="76"/>
                  </a:lnTo>
                  <a:lnTo>
                    <a:pt x="5" y="72"/>
                  </a:lnTo>
                  <a:lnTo>
                    <a:pt x="8" y="69"/>
                  </a:lnTo>
                  <a:lnTo>
                    <a:pt x="13" y="65"/>
                  </a:lnTo>
                  <a:lnTo>
                    <a:pt x="15" y="60"/>
                  </a:lnTo>
                  <a:lnTo>
                    <a:pt x="18" y="53"/>
                  </a:lnTo>
                  <a:lnTo>
                    <a:pt x="21" y="47"/>
                  </a:lnTo>
                  <a:lnTo>
                    <a:pt x="24" y="40"/>
                  </a:lnTo>
                  <a:lnTo>
                    <a:pt x="27" y="33"/>
                  </a:lnTo>
                  <a:lnTo>
                    <a:pt x="30" y="24"/>
                  </a:lnTo>
                  <a:lnTo>
                    <a:pt x="33" y="17"/>
                  </a:lnTo>
                  <a:lnTo>
                    <a:pt x="34" y="8"/>
                  </a:lnTo>
                  <a:lnTo>
                    <a:pt x="37" y="0"/>
                  </a:lnTo>
                  <a:lnTo>
                    <a:pt x="62" y="15"/>
                  </a:lnTo>
                  <a:lnTo>
                    <a:pt x="60" y="17"/>
                  </a:lnTo>
                  <a:lnTo>
                    <a:pt x="59" y="24"/>
                  </a:lnTo>
                  <a:lnTo>
                    <a:pt x="57" y="28"/>
                  </a:lnTo>
                  <a:lnTo>
                    <a:pt x="56" y="34"/>
                  </a:lnTo>
                  <a:lnTo>
                    <a:pt x="55" y="40"/>
                  </a:lnTo>
                  <a:lnTo>
                    <a:pt x="53" y="47"/>
                  </a:lnTo>
                  <a:lnTo>
                    <a:pt x="50" y="55"/>
                  </a:lnTo>
                  <a:lnTo>
                    <a:pt x="47" y="62"/>
                  </a:lnTo>
                  <a:lnTo>
                    <a:pt x="44" y="70"/>
                  </a:lnTo>
                  <a:lnTo>
                    <a:pt x="40" y="79"/>
                  </a:lnTo>
                  <a:lnTo>
                    <a:pt x="36" y="86"/>
                  </a:lnTo>
                  <a:lnTo>
                    <a:pt x="33" y="94"/>
                  </a:lnTo>
                  <a:lnTo>
                    <a:pt x="27" y="101"/>
                  </a:lnTo>
                  <a:lnTo>
                    <a:pt x="23" y="10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1434" y="2666"/>
              <a:ext cx="59" cy="69"/>
            </a:xfrm>
            <a:custGeom>
              <a:avLst/>
              <a:gdLst>
                <a:gd name="T0" fmla="*/ 9 w 59"/>
                <a:gd name="T1" fmla="*/ 0 h 69"/>
                <a:gd name="T2" fmla="*/ 20 w 59"/>
                <a:gd name="T3" fmla="*/ 2 h 69"/>
                <a:gd name="T4" fmla="*/ 20 w 59"/>
                <a:gd name="T5" fmla="*/ 4 h 69"/>
                <a:gd name="T6" fmla="*/ 25 w 59"/>
                <a:gd name="T7" fmla="*/ 7 h 69"/>
                <a:gd name="T8" fmla="*/ 31 w 59"/>
                <a:gd name="T9" fmla="*/ 13 h 69"/>
                <a:gd name="T10" fmla="*/ 38 w 59"/>
                <a:gd name="T11" fmla="*/ 20 h 69"/>
                <a:gd name="T12" fmla="*/ 41 w 59"/>
                <a:gd name="T13" fmla="*/ 24 h 69"/>
                <a:gd name="T14" fmla="*/ 45 w 59"/>
                <a:gd name="T15" fmla="*/ 29 h 69"/>
                <a:gd name="T16" fmla="*/ 48 w 59"/>
                <a:gd name="T17" fmla="*/ 33 h 69"/>
                <a:gd name="T18" fmla="*/ 51 w 59"/>
                <a:gd name="T19" fmla="*/ 39 h 69"/>
                <a:gd name="T20" fmla="*/ 54 w 59"/>
                <a:gd name="T21" fmla="*/ 44 h 69"/>
                <a:gd name="T22" fmla="*/ 55 w 59"/>
                <a:gd name="T23" fmla="*/ 50 h 69"/>
                <a:gd name="T24" fmla="*/ 57 w 59"/>
                <a:gd name="T25" fmla="*/ 56 h 69"/>
                <a:gd name="T26" fmla="*/ 59 w 59"/>
                <a:gd name="T27" fmla="*/ 63 h 69"/>
                <a:gd name="T28" fmla="*/ 41 w 59"/>
                <a:gd name="T29" fmla="*/ 69 h 69"/>
                <a:gd name="T30" fmla="*/ 41 w 59"/>
                <a:gd name="T31" fmla="*/ 68 h 69"/>
                <a:gd name="T32" fmla="*/ 41 w 59"/>
                <a:gd name="T33" fmla="*/ 63 h 69"/>
                <a:gd name="T34" fmla="*/ 38 w 59"/>
                <a:gd name="T35" fmla="*/ 56 h 69"/>
                <a:gd name="T36" fmla="*/ 36 w 59"/>
                <a:gd name="T37" fmla="*/ 50 h 69"/>
                <a:gd name="T38" fmla="*/ 35 w 59"/>
                <a:gd name="T39" fmla="*/ 44 h 69"/>
                <a:gd name="T40" fmla="*/ 33 w 59"/>
                <a:gd name="T41" fmla="*/ 40 h 69"/>
                <a:gd name="T42" fmla="*/ 31 w 59"/>
                <a:gd name="T43" fmla="*/ 34 h 69"/>
                <a:gd name="T44" fmla="*/ 28 w 59"/>
                <a:gd name="T45" fmla="*/ 30 h 69"/>
                <a:gd name="T46" fmla="*/ 25 w 59"/>
                <a:gd name="T47" fmla="*/ 26 h 69"/>
                <a:gd name="T48" fmla="*/ 22 w 59"/>
                <a:gd name="T49" fmla="*/ 20 h 69"/>
                <a:gd name="T50" fmla="*/ 18 w 59"/>
                <a:gd name="T51" fmla="*/ 16 h 69"/>
                <a:gd name="T52" fmla="*/ 13 w 59"/>
                <a:gd name="T53" fmla="*/ 10 h 69"/>
                <a:gd name="T54" fmla="*/ 0 w 59"/>
                <a:gd name="T55" fmla="*/ 0 h 69"/>
                <a:gd name="T56" fmla="*/ 9 w 59"/>
                <a:gd name="T57" fmla="*/ 0 h 69"/>
                <a:gd name="T58" fmla="*/ 9 w 59"/>
                <a:gd name="T59" fmla="*/ 0 h 6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9"/>
                <a:gd name="T91" fmla="*/ 0 h 69"/>
                <a:gd name="T92" fmla="*/ 59 w 59"/>
                <a:gd name="T93" fmla="*/ 69 h 6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9" h="69">
                  <a:moveTo>
                    <a:pt x="9" y="0"/>
                  </a:moveTo>
                  <a:lnTo>
                    <a:pt x="20" y="2"/>
                  </a:lnTo>
                  <a:lnTo>
                    <a:pt x="20" y="4"/>
                  </a:lnTo>
                  <a:lnTo>
                    <a:pt x="25" y="7"/>
                  </a:lnTo>
                  <a:lnTo>
                    <a:pt x="31" y="13"/>
                  </a:lnTo>
                  <a:lnTo>
                    <a:pt x="38" y="20"/>
                  </a:lnTo>
                  <a:lnTo>
                    <a:pt x="41" y="24"/>
                  </a:lnTo>
                  <a:lnTo>
                    <a:pt x="45" y="29"/>
                  </a:lnTo>
                  <a:lnTo>
                    <a:pt x="48" y="33"/>
                  </a:lnTo>
                  <a:lnTo>
                    <a:pt x="51" y="39"/>
                  </a:lnTo>
                  <a:lnTo>
                    <a:pt x="54" y="44"/>
                  </a:lnTo>
                  <a:lnTo>
                    <a:pt x="55" y="50"/>
                  </a:lnTo>
                  <a:lnTo>
                    <a:pt x="57" y="56"/>
                  </a:lnTo>
                  <a:lnTo>
                    <a:pt x="59" y="63"/>
                  </a:lnTo>
                  <a:lnTo>
                    <a:pt x="41" y="69"/>
                  </a:lnTo>
                  <a:lnTo>
                    <a:pt x="41" y="68"/>
                  </a:lnTo>
                  <a:lnTo>
                    <a:pt x="41" y="63"/>
                  </a:lnTo>
                  <a:lnTo>
                    <a:pt x="38" y="56"/>
                  </a:lnTo>
                  <a:lnTo>
                    <a:pt x="36" y="50"/>
                  </a:lnTo>
                  <a:lnTo>
                    <a:pt x="35" y="44"/>
                  </a:lnTo>
                  <a:lnTo>
                    <a:pt x="33" y="40"/>
                  </a:lnTo>
                  <a:lnTo>
                    <a:pt x="31" y="34"/>
                  </a:lnTo>
                  <a:lnTo>
                    <a:pt x="28" y="30"/>
                  </a:lnTo>
                  <a:lnTo>
                    <a:pt x="25" y="26"/>
                  </a:lnTo>
                  <a:lnTo>
                    <a:pt x="22" y="20"/>
                  </a:lnTo>
                  <a:lnTo>
                    <a:pt x="18" y="16"/>
                  </a:lnTo>
                  <a:lnTo>
                    <a:pt x="13" y="1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41"/>
            <p:cNvSpPr>
              <a:spLocks/>
            </p:cNvSpPr>
            <p:nvPr/>
          </p:nvSpPr>
          <p:spPr bwMode="auto">
            <a:xfrm>
              <a:off x="1598" y="2637"/>
              <a:ext cx="26" cy="63"/>
            </a:xfrm>
            <a:custGeom>
              <a:avLst/>
              <a:gdLst>
                <a:gd name="T0" fmla="*/ 8 w 26"/>
                <a:gd name="T1" fmla="*/ 3 h 63"/>
                <a:gd name="T2" fmla="*/ 10 w 26"/>
                <a:gd name="T3" fmla="*/ 4 h 63"/>
                <a:gd name="T4" fmla="*/ 13 w 26"/>
                <a:gd name="T5" fmla="*/ 8 h 63"/>
                <a:gd name="T6" fmla="*/ 14 w 26"/>
                <a:gd name="T7" fmla="*/ 11 h 63"/>
                <a:gd name="T8" fmla="*/ 17 w 26"/>
                <a:gd name="T9" fmla="*/ 16 h 63"/>
                <a:gd name="T10" fmla="*/ 19 w 26"/>
                <a:gd name="T11" fmla="*/ 20 h 63"/>
                <a:gd name="T12" fmla="*/ 21 w 26"/>
                <a:gd name="T13" fmla="*/ 24 h 63"/>
                <a:gd name="T14" fmla="*/ 23 w 26"/>
                <a:gd name="T15" fmla="*/ 31 h 63"/>
                <a:gd name="T16" fmla="*/ 24 w 26"/>
                <a:gd name="T17" fmla="*/ 39 h 63"/>
                <a:gd name="T18" fmla="*/ 26 w 26"/>
                <a:gd name="T19" fmla="*/ 46 h 63"/>
                <a:gd name="T20" fmla="*/ 26 w 26"/>
                <a:gd name="T21" fmla="*/ 56 h 63"/>
                <a:gd name="T22" fmla="*/ 10 w 26"/>
                <a:gd name="T23" fmla="*/ 63 h 63"/>
                <a:gd name="T24" fmla="*/ 10 w 26"/>
                <a:gd name="T25" fmla="*/ 62 h 63"/>
                <a:gd name="T26" fmla="*/ 10 w 26"/>
                <a:gd name="T27" fmla="*/ 58 h 63"/>
                <a:gd name="T28" fmla="*/ 10 w 26"/>
                <a:gd name="T29" fmla="*/ 50 h 63"/>
                <a:gd name="T30" fmla="*/ 10 w 26"/>
                <a:gd name="T31" fmla="*/ 43 h 63"/>
                <a:gd name="T32" fmla="*/ 8 w 26"/>
                <a:gd name="T33" fmla="*/ 37 h 63"/>
                <a:gd name="T34" fmla="*/ 8 w 26"/>
                <a:gd name="T35" fmla="*/ 33 h 63"/>
                <a:gd name="T36" fmla="*/ 7 w 26"/>
                <a:gd name="T37" fmla="*/ 27 h 63"/>
                <a:gd name="T38" fmla="*/ 5 w 26"/>
                <a:gd name="T39" fmla="*/ 23 h 63"/>
                <a:gd name="T40" fmla="*/ 4 w 26"/>
                <a:gd name="T41" fmla="*/ 16 h 63"/>
                <a:gd name="T42" fmla="*/ 3 w 26"/>
                <a:gd name="T43" fmla="*/ 11 h 63"/>
                <a:gd name="T44" fmla="*/ 1 w 26"/>
                <a:gd name="T45" fmla="*/ 5 h 63"/>
                <a:gd name="T46" fmla="*/ 0 w 26"/>
                <a:gd name="T47" fmla="*/ 0 h 63"/>
                <a:gd name="T48" fmla="*/ 8 w 26"/>
                <a:gd name="T49" fmla="*/ 3 h 63"/>
                <a:gd name="T50" fmla="*/ 8 w 26"/>
                <a:gd name="T51" fmla="*/ 3 h 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6"/>
                <a:gd name="T79" fmla="*/ 0 h 63"/>
                <a:gd name="T80" fmla="*/ 26 w 26"/>
                <a:gd name="T81" fmla="*/ 63 h 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6" h="63">
                  <a:moveTo>
                    <a:pt x="8" y="3"/>
                  </a:moveTo>
                  <a:lnTo>
                    <a:pt x="10" y="4"/>
                  </a:lnTo>
                  <a:lnTo>
                    <a:pt x="13" y="8"/>
                  </a:lnTo>
                  <a:lnTo>
                    <a:pt x="14" y="11"/>
                  </a:lnTo>
                  <a:lnTo>
                    <a:pt x="17" y="16"/>
                  </a:lnTo>
                  <a:lnTo>
                    <a:pt x="19" y="20"/>
                  </a:lnTo>
                  <a:lnTo>
                    <a:pt x="21" y="24"/>
                  </a:lnTo>
                  <a:lnTo>
                    <a:pt x="23" y="31"/>
                  </a:lnTo>
                  <a:lnTo>
                    <a:pt x="24" y="39"/>
                  </a:lnTo>
                  <a:lnTo>
                    <a:pt x="26" y="46"/>
                  </a:lnTo>
                  <a:lnTo>
                    <a:pt x="26" y="56"/>
                  </a:lnTo>
                  <a:lnTo>
                    <a:pt x="10" y="63"/>
                  </a:lnTo>
                  <a:lnTo>
                    <a:pt x="10" y="62"/>
                  </a:lnTo>
                  <a:lnTo>
                    <a:pt x="10" y="58"/>
                  </a:lnTo>
                  <a:lnTo>
                    <a:pt x="10" y="50"/>
                  </a:lnTo>
                  <a:lnTo>
                    <a:pt x="10" y="43"/>
                  </a:lnTo>
                  <a:lnTo>
                    <a:pt x="8" y="37"/>
                  </a:lnTo>
                  <a:lnTo>
                    <a:pt x="8" y="33"/>
                  </a:lnTo>
                  <a:lnTo>
                    <a:pt x="7" y="27"/>
                  </a:lnTo>
                  <a:lnTo>
                    <a:pt x="5" y="23"/>
                  </a:lnTo>
                  <a:lnTo>
                    <a:pt x="4" y="16"/>
                  </a:lnTo>
                  <a:lnTo>
                    <a:pt x="3" y="11"/>
                  </a:lnTo>
                  <a:lnTo>
                    <a:pt x="1" y="5"/>
                  </a:lnTo>
                  <a:lnTo>
                    <a:pt x="0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1402" y="2933"/>
              <a:ext cx="107" cy="83"/>
            </a:xfrm>
            <a:custGeom>
              <a:avLst/>
              <a:gdLst>
                <a:gd name="T0" fmla="*/ 13 w 107"/>
                <a:gd name="T1" fmla="*/ 83 h 83"/>
                <a:gd name="T2" fmla="*/ 0 w 107"/>
                <a:gd name="T3" fmla="*/ 70 h 83"/>
                <a:gd name="T4" fmla="*/ 0 w 107"/>
                <a:gd name="T5" fmla="*/ 68 h 83"/>
                <a:gd name="T6" fmla="*/ 0 w 107"/>
                <a:gd name="T7" fmla="*/ 67 h 83"/>
                <a:gd name="T8" fmla="*/ 0 w 107"/>
                <a:gd name="T9" fmla="*/ 63 h 83"/>
                <a:gd name="T10" fmla="*/ 0 w 107"/>
                <a:gd name="T11" fmla="*/ 58 h 83"/>
                <a:gd name="T12" fmla="*/ 0 w 107"/>
                <a:gd name="T13" fmla="*/ 53 h 83"/>
                <a:gd name="T14" fmla="*/ 2 w 107"/>
                <a:gd name="T15" fmla="*/ 47 h 83"/>
                <a:gd name="T16" fmla="*/ 5 w 107"/>
                <a:gd name="T17" fmla="*/ 40 h 83"/>
                <a:gd name="T18" fmla="*/ 8 w 107"/>
                <a:gd name="T19" fmla="*/ 34 h 83"/>
                <a:gd name="T20" fmla="*/ 9 w 107"/>
                <a:gd name="T21" fmla="*/ 26 h 83"/>
                <a:gd name="T22" fmla="*/ 13 w 107"/>
                <a:gd name="T23" fmla="*/ 21 h 83"/>
                <a:gd name="T24" fmla="*/ 18 w 107"/>
                <a:gd name="T25" fmla="*/ 15 h 83"/>
                <a:gd name="T26" fmla="*/ 23 w 107"/>
                <a:gd name="T27" fmla="*/ 9 h 83"/>
                <a:gd name="T28" fmla="*/ 29 w 107"/>
                <a:gd name="T29" fmla="*/ 5 h 83"/>
                <a:gd name="T30" fmla="*/ 35 w 107"/>
                <a:gd name="T31" fmla="*/ 3 h 83"/>
                <a:gd name="T32" fmla="*/ 39 w 107"/>
                <a:gd name="T33" fmla="*/ 0 h 83"/>
                <a:gd name="T34" fmla="*/ 44 w 107"/>
                <a:gd name="T35" fmla="*/ 0 h 83"/>
                <a:gd name="T36" fmla="*/ 48 w 107"/>
                <a:gd name="T37" fmla="*/ 0 h 83"/>
                <a:gd name="T38" fmla="*/ 54 w 107"/>
                <a:gd name="T39" fmla="*/ 2 h 83"/>
                <a:gd name="T40" fmla="*/ 55 w 107"/>
                <a:gd name="T41" fmla="*/ 3 h 83"/>
                <a:gd name="T42" fmla="*/ 60 w 107"/>
                <a:gd name="T43" fmla="*/ 6 h 83"/>
                <a:gd name="T44" fmla="*/ 65 w 107"/>
                <a:gd name="T45" fmla="*/ 12 h 83"/>
                <a:gd name="T46" fmla="*/ 74 w 107"/>
                <a:gd name="T47" fmla="*/ 19 h 83"/>
                <a:gd name="T48" fmla="*/ 78 w 107"/>
                <a:gd name="T49" fmla="*/ 22 h 83"/>
                <a:gd name="T50" fmla="*/ 83 w 107"/>
                <a:gd name="T51" fmla="*/ 26 h 83"/>
                <a:gd name="T52" fmla="*/ 87 w 107"/>
                <a:gd name="T53" fmla="*/ 32 h 83"/>
                <a:gd name="T54" fmla="*/ 91 w 107"/>
                <a:gd name="T55" fmla="*/ 38 h 83"/>
                <a:gd name="T56" fmla="*/ 96 w 107"/>
                <a:gd name="T57" fmla="*/ 44 h 83"/>
                <a:gd name="T58" fmla="*/ 100 w 107"/>
                <a:gd name="T59" fmla="*/ 51 h 83"/>
                <a:gd name="T60" fmla="*/ 103 w 107"/>
                <a:gd name="T61" fmla="*/ 57 h 83"/>
                <a:gd name="T62" fmla="*/ 107 w 107"/>
                <a:gd name="T63" fmla="*/ 66 h 83"/>
                <a:gd name="T64" fmla="*/ 100 w 107"/>
                <a:gd name="T65" fmla="*/ 83 h 83"/>
                <a:gd name="T66" fmla="*/ 99 w 107"/>
                <a:gd name="T67" fmla="*/ 80 h 83"/>
                <a:gd name="T68" fmla="*/ 97 w 107"/>
                <a:gd name="T69" fmla="*/ 73 h 83"/>
                <a:gd name="T70" fmla="*/ 94 w 107"/>
                <a:gd name="T71" fmla="*/ 68 h 83"/>
                <a:gd name="T72" fmla="*/ 93 w 107"/>
                <a:gd name="T73" fmla="*/ 64 h 83"/>
                <a:gd name="T74" fmla="*/ 90 w 107"/>
                <a:gd name="T75" fmla="*/ 57 h 83"/>
                <a:gd name="T76" fmla="*/ 87 w 107"/>
                <a:gd name="T77" fmla="*/ 53 h 83"/>
                <a:gd name="T78" fmla="*/ 83 w 107"/>
                <a:gd name="T79" fmla="*/ 47 h 83"/>
                <a:gd name="T80" fmla="*/ 80 w 107"/>
                <a:gd name="T81" fmla="*/ 40 h 83"/>
                <a:gd name="T82" fmla="*/ 76 w 107"/>
                <a:gd name="T83" fmla="*/ 35 h 83"/>
                <a:gd name="T84" fmla="*/ 73 w 107"/>
                <a:gd name="T85" fmla="*/ 31 h 83"/>
                <a:gd name="T86" fmla="*/ 67 w 107"/>
                <a:gd name="T87" fmla="*/ 26 h 83"/>
                <a:gd name="T88" fmla="*/ 63 w 107"/>
                <a:gd name="T89" fmla="*/ 24 h 83"/>
                <a:gd name="T90" fmla="*/ 57 w 107"/>
                <a:gd name="T91" fmla="*/ 22 h 83"/>
                <a:gd name="T92" fmla="*/ 52 w 107"/>
                <a:gd name="T93" fmla="*/ 22 h 83"/>
                <a:gd name="T94" fmla="*/ 45 w 107"/>
                <a:gd name="T95" fmla="*/ 22 h 83"/>
                <a:gd name="T96" fmla="*/ 41 w 107"/>
                <a:gd name="T97" fmla="*/ 25 h 83"/>
                <a:gd name="T98" fmla="*/ 35 w 107"/>
                <a:gd name="T99" fmla="*/ 26 h 83"/>
                <a:gd name="T100" fmla="*/ 32 w 107"/>
                <a:gd name="T101" fmla="*/ 31 h 83"/>
                <a:gd name="T102" fmla="*/ 29 w 107"/>
                <a:gd name="T103" fmla="*/ 35 h 83"/>
                <a:gd name="T104" fmla="*/ 25 w 107"/>
                <a:gd name="T105" fmla="*/ 41 h 83"/>
                <a:gd name="T106" fmla="*/ 22 w 107"/>
                <a:gd name="T107" fmla="*/ 47 h 83"/>
                <a:gd name="T108" fmla="*/ 21 w 107"/>
                <a:gd name="T109" fmla="*/ 53 h 83"/>
                <a:gd name="T110" fmla="*/ 18 w 107"/>
                <a:gd name="T111" fmla="*/ 57 h 83"/>
                <a:gd name="T112" fmla="*/ 18 w 107"/>
                <a:gd name="T113" fmla="*/ 63 h 83"/>
                <a:gd name="T114" fmla="*/ 16 w 107"/>
                <a:gd name="T115" fmla="*/ 68 h 83"/>
                <a:gd name="T116" fmla="*/ 15 w 107"/>
                <a:gd name="T117" fmla="*/ 73 h 83"/>
                <a:gd name="T118" fmla="*/ 13 w 107"/>
                <a:gd name="T119" fmla="*/ 79 h 83"/>
                <a:gd name="T120" fmla="*/ 13 w 107"/>
                <a:gd name="T121" fmla="*/ 83 h 83"/>
                <a:gd name="T122" fmla="*/ 13 w 107"/>
                <a:gd name="T123" fmla="*/ 83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7"/>
                <a:gd name="T187" fmla="*/ 0 h 83"/>
                <a:gd name="T188" fmla="*/ 107 w 107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7" h="83">
                  <a:moveTo>
                    <a:pt x="13" y="83"/>
                  </a:moveTo>
                  <a:lnTo>
                    <a:pt x="0" y="70"/>
                  </a:lnTo>
                  <a:lnTo>
                    <a:pt x="0" y="68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5" y="40"/>
                  </a:lnTo>
                  <a:lnTo>
                    <a:pt x="8" y="34"/>
                  </a:lnTo>
                  <a:lnTo>
                    <a:pt x="9" y="26"/>
                  </a:lnTo>
                  <a:lnTo>
                    <a:pt x="13" y="21"/>
                  </a:lnTo>
                  <a:lnTo>
                    <a:pt x="18" y="15"/>
                  </a:lnTo>
                  <a:lnTo>
                    <a:pt x="23" y="9"/>
                  </a:lnTo>
                  <a:lnTo>
                    <a:pt x="29" y="5"/>
                  </a:lnTo>
                  <a:lnTo>
                    <a:pt x="35" y="3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2"/>
                  </a:lnTo>
                  <a:lnTo>
                    <a:pt x="55" y="3"/>
                  </a:lnTo>
                  <a:lnTo>
                    <a:pt x="60" y="6"/>
                  </a:lnTo>
                  <a:lnTo>
                    <a:pt x="65" y="12"/>
                  </a:lnTo>
                  <a:lnTo>
                    <a:pt x="74" y="19"/>
                  </a:lnTo>
                  <a:lnTo>
                    <a:pt x="78" y="22"/>
                  </a:lnTo>
                  <a:lnTo>
                    <a:pt x="83" y="26"/>
                  </a:lnTo>
                  <a:lnTo>
                    <a:pt x="87" y="32"/>
                  </a:lnTo>
                  <a:lnTo>
                    <a:pt x="91" y="38"/>
                  </a:lnTo>
                  <a:lnTo>
                    <a:pt x="96" y="44"/>
                  </a:lnTo>
                  <a:lnTo>
                    <a:pt x="100" y="51"/>
                  </a:lnTo>
                  <a:lnTo>
                    <a:pt x="103" y="57"/>
                  </a:lnTo>
                  <a:lnTo>
                    <a:pt x="107" y="66"/>
                  </a:lnTo>
                  <a:lnTo>
                    <a:pt x="100" y="83"/>
                  </a:lnTo>
                  <a:lnTo>
                    <a:pt x="99" y="80"/>
                  </a:lnTo>
                  <a:lnTo>
                    <a:pt x="97" y="73"/>
                  </a:lnTo>
                  <a:lnTo>
                    <a:pt x="94" y="68"/>
                  </a:lnTo>
                  <a:lnTo>
                    <a:pt x="93" y="64"/>
                  </a:lnTo>
                  <a:lnTo>
                    <a:pt x="90" y="57"/>
                  </a:lnTo>
                  <a:lnTo>
                    <a:pt x="87" y="53"/>
                  </a:lnTo>
                  <a:lnTo>
                    <a:pt x="83" y="47"/>
                  </a:lnTo>
                  <a:lnTo>
                    <a:pt x="80" y="40"/>
                  </a:lnTo>
                  <a:lnTo>
                    <a:pt x="76" y="35"/>
                  </a:lnTo>
                  <a:lnTo>
                    <a:pt x="73" y="31"/>
                  </a:lnTo>
                  <a:lnTo>
                    <a:pt x="67" y="26"/>
                  </a:lnTo>
                  <a:lnTo>
                    <a:pt x="63" y="24"/>
                  </a:lnTo>
                  <a:lnTo>
                    <a:pt x="57" y="22"/>
                  </a:lnTo>
                  <a:lnTo>
                    <a:pt x="52" y="22"/>
                  </a:lnTo>
                  <a:lnTo>
                    <a:pt x="45" y="22"/>
                  </a:lnTo>
                  <a:lnTo>
                    <a:pt x="41" y="25"/>
                  </a:lnTo>
                  <a:lnTo>
                    <a:pt x="35" y="26"/>
                  </a:lnTo>
                  <a:lnTo>
                    <a:pt x="32" y="31"/>
                  </a:lnTo>
                  <a:lnTo>
                    <a:pt x="29" y="35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1" y="53"/>
                  </a:lnTo>
                  <a:lnTo>
                    <a:pt x="18" y="57"/>
                  </a:lnTo>
                  <a:lnTo>
                    <a:pt x="18" y="63"/>
                  </a:lnTo>
                  <a:lnTo>
                    <a:pt x="16" y="68"/>
                  </a:lnTo>
                  <a:lnTo>
                    <a:pt x="15" y="73"/>
                  </a:lnTo>
                  <a:lnTo>
                    <a:pt x="13" y="79"/>
                  </a:lnTo>
                  <a:lnTo>
                    <a:pt x="13" y="83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1333" y="3035"/>
              <a:ext cx="107" cy="82"/>
            </a:xfrm>
            <a:custGeom>
              <a:avLst/>
              <a:gdLst>
                <a:gd name="T0" fmla="*/ 14 w 107"/>
                <a:gd name="T1" fmla="*/ 79 h 82"/>
                <a:gd name="T2" fmla="*/ 0 w 107"/>
                <a:gd name="T3" fmla="*/ 71 h 82"/>
                <a:gd name="T4" fmla="*/ 0 w 107"/>
                <a:gd name="T5" fmla="*/ 68 h 82"/>
                <a:gd name="T6" fmla="*/ 0 w 107"/>
                <a:gd name="T7" fmla="*/ 66 h 82"/>
                <a:gd name="T8" fmla="*/ 0 w 107"/>
                <a:gd name="T9" fmla="*/ 62 h 82"/>
                <a:gd name="T10" fmla="*/ 0 w 107"/>
                <a:gd name="T11" fmla="*/ 58 h 82"/>
                <a:gd name="T12" fmla="*/ 0 w 107"/>
                <a:gd name="T13" fmla="*/ 52 h 82"/>
                <a:gd name="T14" fmla="*/ 1 w 107"/>
                <a:gd name="T15" fmla="*/ 46 h 82"/>
                <a:gd name="T16" fmla="*/ 4 w 107"/>
                <a:gd name="T17" fmla="*/ 40 h 82"/>
                <a:gd name="T18" fmla="*/ 7 w 107"/>
                <a:gd name="T19" fmla="*/ 33 h 82"/>
                <a:gd name="T20" fmla="*/ 9 w 107"/>
                <a:gd name="T21" fmla="*/ 27 h 82"/>
                <a:gd name="T22" fmla="*/ 13 w 107"/>
                <a:gd name="T23" fmla="*/ 20 h 82"/>
                <a:gd name="T24" fmla="*/ 17 w 107"/>
                <a:gd name="T25" fmla="*/ 14 h 82"/>
                <a:gd name="T26" fmla="*/ 22 w 107"/>
                <a:gd name="T27" fmla="*/ 10 h 82"/>
                <a:gd name="T28" fmla="*/ 27 w 107"/>
                <a:gd name="T29" fmla="*/ 4 h 82"/>
                <a:gd name="T30" fmla="*/ 35 w 107"/>
                <a:gd name="T31" fmla="*/ 3 h 82"/>
                <a:gd name="T32" fmla="*/ 39 w 107"/>
                <a:gd name="T33" fmla="*/ 1 h 82"/>
                <a:gd name="T34" fmla="*/ 43 w 107"/>
                <a:gd name="T35" fmla="*/ 0 h 82"/>
                <a:gd name="T36" fmla="*/ 48 w 107"/>
                <a:gd name="T37" fmla="*/ 0 h 82"/>
                <a:gd name="T38" fmla="*/ 53 w 107"/>
                <a:gd name="T39" fmla="*/ 1 h 82"/>
                <a:gd name="T40" fmla="*/ 55 w 107"/>
                <a:gd name="T41" fmla="*/ 1 h 82"/>
                <a:gd name="T42" fmla="*/ 59 w 107"/>
                <a:gd name="T43" fmla="*/ 6 h 82"/>
                <a:gd name="T44" fmla="*/ 65 w 107"/>
                <a:gd name="T45" fmla="*/ 10 h 82"/>
                <a:gd name="T46" fmla="*/ 75 w 107"/>
                <a:gd name="T47" fmla="*/ 19 h 82"/>
                <a:gd name="T48" fmla="*/ 78 w 107"/>
                <a:gd name="T49" fmla="*/ 21 h 82"/>
                <a:gd name="T50" fmla="*/ 82 w 107"/>
                <a:gd name="T51" fmla="*/ 27 h 82"/>
                <a:gd name="T52" fmla="*/ 87 w 107"/>
                <a:gd name="T53" fmla="*/ 32 h 82"/>
                <a:gd name="T54" fmla="*/ 92 w 107"/>
                <a:gd name="T55" fmla="*/ 37 h 82"/>
                <a:gd name="T56" fmla="*/ 95 w 107"/>
                <a:gd name="T57" fmla="*/ 43 h 82"/>
                <a:gd name="T58" fmla="*/ 100 w 107"/>
                <a:gd name="T59" fmla="*/ 50 h 82"/>
                <a:gd name="T60" fmla="*/ 104 w 107"/>
                <a:gd name="T61" fmla="*/ 58 h 82"/>
                <a:gd name="T62" fmla="*/ 107 w 107"/>
                <a:gd name="T63" fmla="*/ 65 h 82"/>
                <a:gd name="T64" fmla="*/ 100 w 107"/>
                <a:gd name="T65" fmla="*/ 82 h 82"/>
                <a:gd name="T66" fmla="*/ 98 w 107"/>
                <a:gd name="T67" fmla="*/ 79 h 82"/>
                <a:gd name="T68" fmla="*/ 95 w 107"/>
                <a:gd name="T69" fmla="*/ 72 h 82"/>
                <a:gd name="T70" fmla="*/ 92 w 107"/>
                <a:gd name="T71" fmla="*/ 66 h 82"/>
                <a:gd name="T72" fmla="*/ 91 w 107"/>
                <a:gd name="T73" fmla="*/ 62 h 82"/>
                <a:gd name="T74" fmla="*/ 90 w 107"/>
                <a:gd name="T75" fmla="*/ 56 h 82"/>
                <a:gd name="T76" fmla="*/ 87 w 107"/>
                <a:gd name="T77" fmla="*/ 50 h 82"/>
                <a:gd name="T78" fmla="*/ 84 w 107"/>
                <a:gd name="T79" fmla="*/ 45 h 82"/>
                <a:gd name="T80" fmla="*/ 79 w 107"/>
                <a:gd name="T81" fmla="*/ 39 h 82"/>
                <a:gd name="T82" fmla="*/ 77 w 107"/>
                <a:gd name="T83" fmla="*/ 33 h 82"/>
                <a:gd name="T84" fmla="*/ 72 w 107"/>
                <a:gd name="T85" fmla="*/ 29 h 82"/>
                <a:gd name="T86" fmla="*/ 68 w 107"/>
                <a:gd name="T87" fmla="*/ 26 h 82"/>
                <a:gd name="T88" fmla="*/ 64 w 107"/>
                <a:gd name="T89" fmla="*/ 23 h 82"/>
                <a:gd name="T90" fmla="*/ 58 w 107"/>
                <a:gd name="T91" fmla="*/ 20 h 82"/>
                <a:gd name="T92" fmla="*/ 52 w 107"/>
                <a:gd name="T93" fmla="*/ 21 h 82"/>
                <a:gd name="T94" fmla="*/ 46 w 107"/>
                <a:gd name="T95" fmla="*/ 21 h 82"/>
                <a:gd name="T96" fmla="*/ 42 w 107"/>
                <a:gd name="T97" fmla="*/ 23 h 82"/>
                <a:gd name="T98" fmla="*/ 36 w 107"/>
                <a:gd name="T99" fmla="*/ 26 h 82"/>
                <a:gd name="T100" fmla="*/ 33 w 107"/>
                <a:gd name="T101" fmla="*/ 30 h 82"/>
                <a:gd name="T102" fmla="*/ 29 w 107"/>
                <a:gd name="T103" fmla="*/ 33 h 82"/>
                <a:gd name="T104" fmla="*/ 26 w 107"/>
                <a:gd name="T105" fmla="*/ 39 h 82"/>
                <a:gd name="T106" fmla="*/ 23 w 107"/>
                <a:gd name="T107" fmla="*/ 45 h 82"/>
                <a:gd name="T108" fmla="*/ 22 w 107"/>
                <a:gd name="T109" fmla="*/ 50 h 82"/>
                <a:gd name="T110" fmla="*/ 19 w 107"/>
                <a:gd name="T111" fmla="*/ 55 h 82"/>
                <a:gd name="T112" fmla="*/ 17 w 107"/>
                <a:gd name="T113" fmla="*/ 61 h 82"/>
                <a:gd name="T114" fmla="*/ 16 w 107"/>
                <a:gd name="T115" fmla="*/ 65 h 82"/>
                <a:gd name="T116" fmla="*/ 14 w 107"/>
                <a:gd name="T117" fmla="*/ 71 h 82"/>
                <a:gd name="T118" fmla="*/ 14 w 107"/>
                <a:gd name="T119" fmla="*/ 76 h 82"/>
                <a:gd name="T120" fmla="*/ 14 w 107"/>
                <a:gd name="T121" fmla="*/ 79 h 82"/>
                <a:gd name="T122" fmla="*/ 14 w 107"/>
                <a:gd name="T123" fmla="*/ 79 h 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7"/>
                <a:gd name="T187" fmla="*/ 0 h 82"/>
                <a:gd name="T188" fmla="*/ 107 w 107"/>
                <a:gd name="T189" fmla="*/ 82 h 8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7" h="82">
                  <a:moveTo>
                    <a:pt x="14" y="79"/>
                  </a:moveTo>
                  <a:lnTo>
                    <a:pt x="0" y="71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1" y="46"/>
                  </a:lnTo>
                  <a:lnTo>
                    <a:pt x="4" y="40"/>
                  </a:lnTo>
                  <a:lnTo>
                    <a:pt x="7" y="33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7" y="14"/>
                  </a:lnTo>
                  <a:lnTo>
                    <a:pt x="22" y="10"/>
                  </a:lnTo>
                  <a:lnTo>
                    <a:pt x="27" y="4"/>
                  </a:lnTo>
                  <a:lnTo>
                    <a:pt x="35" y="3"/>
                  </a:lnTo>
                  <a:lnTo>
                    <a:pt x="39" y="1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9" y="6"/>
                  </a:lnTo>
                  <a:lnTo>
                    <a:pt x="65" y="10"/>
                  </a:lnTo>
                  <a:lnTo>
                    <a:pt x="75" y="19"/>
                  </a:lnTo>
                  <a:lnTo>
                    <a:pt x="78" y="21"/>
                  </a:lnTo>
                  <a:lnTo>
                    <a:pt x="82" y="27"/>
                  </a:lnTo>
                  <a:lnTo>
                    <a:pt x="87" y="32"/>
                  </a:lnTo>
                  <a:lnTo>
                    <a:pt x="92" y="37"/>
                  </a:lnTo>
                  <a:lnTo>
                    <a:pt x="95" y="43"/>
                  </a:lnTo>
                  <a:lnTo>
                    <a:pt x="100" y="50"/>
                  </a:lnTo>
                  <a:lnTo>
                    <a:pt x="104" y="58"/>
                  </a:lnTo>
                  <a:lnTo>
                    <a:pt x="107" y="65"/>
                  </a:lnTo>
                  <a:lnTo>
                    <a:pt x="100" y="82"/>
                  </a:lnTo>
                  <a:lnTo>
                    <a:pt x="98" y="79"/>
                  </a:lnTo>
                  <a:lnTo>
                    <a:pt x="95" y="72"/>
                  </a:lnTo>
                  <a:lnTo>
                    <a:pt x="92" y="66"/>
                  </a:lnTo>
                  <a:lnTo>
                    <a:pt x="91" y="62"/>
                  </a:lnTo>
                  <a:lnTo>
                    <a:pt x="90" y="56"/>
                  </a:lnTo>
                  <a:lnTo>
                    <a:pt x="87" y="50"/>
                  </a:lnTo>
                  <a:lnTo>
                    <a:pt x="84" y="45"/>
                  </a:lnTo>
                  <a:lnTo>
                    <a:pt x="79" y="39"/>
                  </a:lnTo>
                  <a:lnTo>
                    <a:pt x="77" y="33"/>
                  </a:lnTo>
                  <a:lnTo>
                    <a:pt x="72" y="29"/>
                  </a:lnTo>
                  <a:lnTo>
                    <a:pt x="68" y="26"/>
                  </a:lnTo>
                  <a:lnTo>
                    <a:pt x="64" y="23"/>
                  </a:lnTo>
                  <a:lnTo>
                    <a:pt x="58" y="20"/>
                  </a:lnTo>
                  <a:lnTo>
                    <a:pt x="52" y="21"/>
                  </a:lnTo>
                  <a:lnTo>
                    <a:pt x="46" y="21"/>
                  </a:lnTo>
                  <a:lnTo>
                    <a:pt x="42" y="23"/>
                  </a:lnTo>
                  <a:lnTo>
                    <a:pt x="36" y="26"/>
                  </a:lnTo>
                  <a:lnTo>
                    <a:pt x="33" y="30"/>
                  </a:lnTo>
                  <a:lnTo>
                    <a:pt x="29" y="33"/>
                  </a:lnTo>
                  <a:lnTo>
                    <a:pt x="26" y="39"/>
                  </a:lnTo>
                  <a:lnTo>
                    <a:pt x="23" y="45"/>
                  </a:lnTo>
                  <a:lnTo>
                    <a:pt x="22" y="50"/>
                  </a:lnTo>
                  <a:lnTo>
                    <a:pt x="19" y="55"/>
                  </a:lnTo>
                  <a:lnTo>
                    <a:pt x="17" y="61"/>
                  </a:lnTo>
                  <a:lnTo>
                    <a:pt x="16" y="65"/>
                  </a:lnTo>
                  <a:lnTo>
                    <a:pt x="14" y="71"/>
                  </a:lnTo>
                  <a:lnTo>
                    <a:pt x="14" y="76"/>
                  </a:lnTo>
                  <a:lnTo>
                    <a:pt x="14" y="79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44"/>
            <p:cNvSpPr>
              <a:spLocks/>
            </p:cNvSpPr>
            <p:nvPr/>
          </p:nvSpPr>
          <p:spPr bwMode="auto">
            <a:xfrm>
              <a:off x="1304" y="3119"/>
              <a:ext cx="65" cy="98"/>
            </a:xfrm>
            <a:custGeom>
              <a:avLst/>
              <a:gdLst>
                <a:gd name="T0" fmla="*/ 0 w 65"/>
                <a:gd name="T1" fmla="*/ 45 h 98"/>
                <a:gd name="T2" fmla="*/ 0 w 65"/>
                <a:gd name="T3" fmla="*/ 42 h 98"/>
                <a:gd name="T4" fmla="*/ 1 w 65"/>
                <a:gd name="T5" fmla="*/ 37 h 98"/>
                <a:gd name="T6" fmla="*/ 1 w 65"/>
                <a:gd name="T7" fmla="*/ 30 h 98"/>
                <a:gd name="T8" fmla="*/ 6 w 65"/>
                <a:gd name="T9" fmla="*/ 21 h 98"/>
                <a:gd name="T10" fmla="*/ 9 w 65"/>
                <a:gd name="T11" fmla="*/ 13 h 98"/>
                <a:gd name="T12" fmla="*/ 14 w 65"/>
                <a:gd name="T13" fmla="*/ 6 h 98"/>
                <a:gd name="T14" fmla="*/ 16 w 65"/>
                <a:gd name="T15" fmla="*/ 4 h 98"/>
                <a:gd name="T16" fmla="*/ 20 w 65"/>
                <a:gd name="T17" fmla="*/ 3 h 98"/>
                <a:gd name="T18" fmla="*/ 24 w 65"/>
                <a:gd name="T19" fmla="*/ 0 h 98"/>
                <a:gd name="T20" fmla="*/ 30 w 65"/>
                <a:gd name="T21" fmla="*/ 0 h 98"/>
                <a:gd name="T22" fmla="*/ 32 w 65"/>
                <a:gd name="T23" fmla="*/ 0 h 98"/>
                <a:gd name="T24" fmla="*/ 36 w 65"/>
                <a:gd name="T25" fmla="*/ 3 h 98"/>
                <a:gd name="T26" fmla="*/ 43 w 65"/>
                <a:gd name="T27" fmla="*/ 7 h 98"/>
                <a:gd name="T28" fmla="*/ 51 w 65"/>
                <a:gd name="T29" fmla="*/ 16 h 98"/>
                <a:gd name="T30" fmla="*/ 53 w 65"/>
                <a:gd name="T31" fmla="*/ 19 h 98"/>
                <a:gd name="T32" fmla="*/ 58 w 65"/>
                <a:gd name="T33" fmla="*/ 24 h 98"/>
                <a:gd name="T34" fmla="*/ 59 w 65"/>
                <a:gd name="T35" fmla="*/ 30 h 98"/>
                <a:gd name="T36" fmla="*/ 64 w 65"/>
                <a:gd name="T37" fmla="*/ 37 h 98"/>
                <a:gd name="T38" fmla="*/ 65 w 65"/>
                <a:gd name="T39" fmla="*/ 45 h 98"/>
                <a:gd name="T40" fmla="*/ 65 w 65"/>
                <a:gd name="T41" fmla="*/ 53 h 98"/>
                <a:gd name="T42" fmla="*/ 65 w 65"/>
                <a:gd name="T43" fmla="*/ 58 h 98"/>
                <a:gd name="T44" fmla="*/ 65 w 65"/>
                <a:gd name="T45" fmla="*/ 62 h 98"/>
                <a:gd name="T46" fmla="*/ 65 w 65"/>
                <a:gd name="T47" fmla="*/ 68 h 98"/>
                <a:gd name="T48" fmla="*/ 65 w 65"/>
                <a:gd name="T49" fmla="*/ 74 h 98"/>
                <a:gd name="T50" fmla="*/ 65 w 65"/>
                <a:gd name="T51" fmla="*/ 76 h 98"/>
                <a:gd name="T52" fmla="*/ 65 w 65"/>
                <a:gd name="T53" fmla="*/ 82 h 98"/>
                <a:gd name="T54" fmla="*/ 62 w 65"/>
                <a:gd name="T55" fmla="*/ 91 h 98"/>
                <a:gd name="T56" fmla="*/ 59 w 65"/>
                <a:gd name="T57" fmla="*/ 98 h 98"/>
                <a:gd name="T58" fmla="*/ 51 w 65"/>
                <a:gd name="T59" fmla="*/ 89 h 98"/>
                <a:gd name="T60" fmla="*/ 51 w 65"/>
                <a:gd name="T61" fmla="*/ 85 h 98"/>
                <a:gd name="T62" fmla="*/ 51 w 65"/>
                <a:gd name="T63" fmla="*/ 79 h 98"/>
                <a:gd name="T64" fmla="*/ 51 w 65"/>
                <a:gd name="T65" fmla="*/ 74 h 98"/>
                <a:gd name="T66" fmla="*/ 51 w 65"/>
                <a:gd name="T67" fmla="*/ 69 h 98"/>
                <a:gd name="T68" fmla="*/ 51 w 65"/>
                <a:gd name="T69" fmla="*/ 63 h 98"/>
                <a:gd name="T70" fmla="*/ 51 w 65"/>
                <a:gd name="T71" fmla="*/ 59 h 98"/>
                <a:gd name="T72" fmla="*/ 49 w 65"/>
                <a:gd name="T73" fmla="*/ 52 h 98"/>
                <a:gd name="T74" fmla="*/ 49 w 65"/>
                <a:gd name="T75" fmla="*/ 46 h 98"/>
                <a:gd name="T76" fmla="*/ 46 w 65"/>
                <a:gd name="T77" fmla="*/ 40 h 98"/>
                <a:gd name="T78" fmla="*/ 45 w 65"/>
                <a:gd name="T79" fmla="*/ 37 h 98"/>
                <a:gd name="T80" fmla="*/ 40 w 65"/>
                <a:gd name="T81" fmla="*/ 29 h 98"/>
                <a:gd name="T82" fmla="*/ 33 w 65"/>
                <a:gd name="T83" fmla="*/ 26 h 98"/>
                <a:gd name="T84" fmla="*/ 27 w 65"/>
                <a:gd name="T85" fmla="*/ 24 h 98"/>
                <a:gd name="T86" fmla="*/ 23 w 65"/>
                <a:gd name="T87" fmla="*/ 24 h 98"/>
                <a:gd name="T88" fmla="*/ 20 w 65"/>
                <a:gd name="T89" fmla="*/ 26 h 98"/>
                <a:gd name="T90" fmla="*/ 17 w 65"/>
                <a:gd name="T91" fmla="*/ 29 h 98"/>
                <a:gd name="T92" fmla="*/ 11 w 65"/>
                <a:gd name="T93" fmla="*/ 34 h 98"/>
                <a:gd name="T94" fmla="*/ 9 w 65"/>
                <a:gd name="T95" fmla="*/ 43 h 98"/>
                <a:gd name="T96" fmla="*/ 7 w 65"/>
                <a:gd name="T97" fmla="*/ 50 h 98"/>
                <a:gd name="T98" fmla="*/ 6 w 65"/>
                <a:gd name="T99" fmla="*/ 58 h 98"/>
                <a:gd name="T100" fmla="*/ 6 w 65"/>
                <a:gd name="T101" fmla="*/ 63 h 98"/>
                <a:gd name="T102" fmla="*/ 6 w 65"/>
                <a:gd name="T103" fmla="*/ 65 h 98"/>
                <a:gd name="T104" fmla="*/ 0 w 65"/>
                <a:gd name="T105" fmla="*/ 45 h 98"/>
                <a:gd name="T106" fmla="*/ 0 w 65"/>
                <a:gd name="T107" fmla="*/ 45 h 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"/>
                <a:gd name="T163" fmla="*/ 0 h 98"/>
                <a:gd name="T164" fmla="*/ 65 w 65"/>
                <a:gd name="T165" fmla="*/ 98 h 9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" h="98">
                  <a:moveTo>
                    <a:pt x="0" y="45"/>
                  </a:moveTo>
                  <a:lnTo>
                    <a:pt x="0" y="42"/>
                  </a:lnTo>
                  <a:lnTo>
                    <a:pt x="1" y="37"/>
                  </a:lnTo>
                  <a:lnTo>
                    <a:pt x="1" y="30"/>
                  </a:lnTo>
                  <a:lnTo>
                    <a:pt x="6" y="21"/>
                  </a:lnTo>
                  <a:lnTo>
                    <a:pt x="9" y="13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20" y="3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43" y="7"/>
                  </a:lnTo>
                  <a:lnTo>
                    <a:pt x="51" y="16"/>
                  </a:lnTo>
                  <a:lnTo>
                    <a:pt x="53" y="19"/>
                  </a:lnTo>
                  <a:lnTo>
                    <a:pt x="58" y="24"/>
                  </a:lnTo>
                  <a:lnTo>
                    <a:pt x="59" y="30"/>
                  </a:lnTo>
                  <a:lnTo>
                    <a:pt x="64" y="37"/>
                  </a:lnTo>
                  <a:lnTo>
                    <a:pt x="65" y="45"/>
                  </a:lnTo>
                  <a:lnTo>
                    <a:pt x="65" y="53"/>
                  </a:lnTo>
                  <a:lnTo>
                    <a:pt x="65" y="58"/>
                  </a:lnTo>
                  <a:lnTo>
                    <a:pt x="65" y="62"/>
                  </a:lnTo>
                  <a:lnTo>
                    <a:pt x="65" y="68"/>
                  </a:lnTo>
                  <a:lnTo>
                    <a:pt x="65" y="74"/>
                  </a:lnTo>
                  <a:lnTo>
                    <a:pt x="65" y="76"/>
                  </a:lnTo>
                  <a:lnTo>
                    <a:pt x="65" y="82"/>
                  </a:lnTo>
                  <a:lnTo>
                    <a:pt x="62" y="91"/>
                  </a:lnTo>
                  <a:lnTo>
                    <a:pt x="59" y="98"/>
                  </a:lnTo>
                  <a:lnTo>
                    <a:pt x="51" y="89"/>
                  </a:lnTo>
                  <a:lnTo>
                    <a:pt x="51" y="85"/>
                  </a:lnTo>
                  <a:lnTo>
                    <a:pt x="51" y="79"/>
                  </a:lnTo>
                  <a:lnTo>
                    <a:pt x="51" y="74"/>
                  </a:lnTo>
                  <a:lnTo>
                    <a:pt x="51" y="69"/>
                  </a:lnTo>
                  <a:lnTo>
                    <a:pt x="51" y="63"/>
                  </a:lnTo>
                  <a:lnTo>
                    <a:pt x="51" y="59"/>
                  </a:lnTo>
                  <a:lnTo>
                    <a:pt x="49" y="52"/>
                  </a:lnTo>
                  <a:lnTo>
                    <a:pt x="49" y="46"/>
                  </a:lnTo>
                  <a:lnTo>
                    <a:pt x="46" y="40"/>
                  </a:lnTo>
                  <a:lnTo>
                    <a:pt x="45" y="37"/>
                  </a:lnTo>
                  <a:lnTo>
                    <a:pt x="40" y="29"/>
                  </a:lnTo>
                  <a:lnTo>
                    <a:pt x="33" y="26"/>
                  </a:lnTo>
                  <a:lnTo>
                    <a:pt x="27" y="24"/>
                  </a:lnTo>
                  <a:lnTo>
                    <a:pt x="23" y="24"/>
                  </a:lnTo>
                  <a:lnTo>
                    <a:pt x="20" y="26"/>
                  </a:lnTo>
                  <a:lnTo>
                    <a:pt x="17" y="29"/>
                  </a:lnTo>
                  <a:lnTo>
                    <a:pt x="11" y="34"/>
                  </a:lnTo>
                  <a:lnTo>
                    <a:pt x="9" y="43"/>
                  </a:lnTo>
                  <a:lnTo>
                    <a:pt x="7" y="50"/>
                  </a:lnTo>
                  <a:lnTo>
                    <a:pt x="6" y="58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67A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45"/>
            <p:cNvSpPr>
              <a:spLocks/>
            </p:cNvSpPr>
            <p:nvPr/>
          </p:nvSpPr>
          <p:spPr bwMode="auto">
            <a:xfrm>
              <a:off x="1292" y="2693"/>
              <a:ext cx="550" cy="555"/>
            </a:xfrm>
            <a:custGeom>
              <a:avLst/>
              <a:gdLst>
                <a:gd name="T0" fmla="*/ 2 w 550"/>
                <a:gd name="T1" fmla="*/ 447 h 555"/>
                <a:gd name="T2" fmla="*/ 9 w 550"/>
                <a:gd name="T3" fmla="*/ 405 h 555"/>
                <a:gd name="T4" fmla="*/ 48 w 550"/>
                <a:gd name="T5" fmla="*/ 356 h 555"/>
                <a:gd name="T6" fmla="*/ 77 w 550"/>
                <a:gd name="T7" fmla="*/ 317 h 555"/>
                <a:gd name="T8" fmla="*/ 102 w 550"/>
                <a:gd name="T9" fmla="*/ 277 h 555"/>
                <a:gd name="T10" fmla="*/ 115 w 550"/>
                <a:gd name="T11" fmla="*/ 240 h 555"/>
                <a:gd name="T12" fmla="*/ 125 w 550"/>
                <a:gd name="T13" fmla="*/ 204 h 555"/>
                <a:gd name="T14" fmla="*/ 148 w 550"/>
                <a:gd name="T15" fmla="*/ 194 h 555"/>
                <a:gd name="T16" fmla="*/ 183 w 550"/>
                <a:gd name="T17" fmla="*/ 200 h 555"/>
                <a:gd name="T18" fmla="*/ 225 w 550"/>
                <a:gd name="T19" fmla="*/ 197 h 555"/>
                <a:gd name="T20" fmla="*/ 280 w 550"/>
                <a:gd name="T21" fmla="*/ 185 h 555"/>
                <a:gd name="T22" fmla="*/ 326 w 550"/>
                <a:gd name="T23" fmla="*/ 172 h 555"/>
                <a:gd name="T24" fmla="*/ 390 w 550"/>
                <a:gd name="T25" fmla="*/ 143 h 555"/>
                <a:gd name="T26" fmla="*/ 442 w 550"/>
                <a:gd name="T27" fmla="*/ 106 h 555"/>
                <a:gd name="T28" fmla="*/ 479 w 550"/>
                <a:gd name="T29" fmla="*/ 74 h 555"/>
                <a:gd name="T30" fmla="*/ 503 w 550"/>
                <a:gd name="T31" fmla="*/ 46 h 555"/>
                <a:gd name="T32" fmla="*/ 546 w 550"/>
                <a:gd name="T33" fmla="*/ 7 h 555"/>
                <a:gd name="T34" fmla="*/ 542 w 550"/>
                <a:gd name="T35" fmla="*/ 38 h 555"/>
                <a:gd name="T36" fmla="*/ 517 w 550"/>
                <a:gd name="T37" fmla="*/ 72 h 555"/>
                <a:gd name="T38" fmla="*/ 471 w 550"/>
                <a:gd name="T39" fmla="*/ 120 h 555"/>
                <a:gd name="T40" fmla="*/ 427 w 550"/>
                <a:gd name="T41" fmla="*/ 151 h 555"/>
                <a:gd name="T42" fmla="*/ 390 w 550"/>
                <a:gd name="T43" fmla="*/ 171 h 555"/>
                <a:gd name="T44" fmla="*/ 355 w 550"/>
                <a:gd name="T45" fmla="*/ 184 h 555"/>
                <a:gd name="T46" fmla="*/ 319 w 550"/>
                <a:gd name="T47" fmla="*/ 196 h 555"/>
                <a:gd name="T48" fmla="*/ 275 w 550"/>
                <a:gd name="T49" fmla="*/ 207 h 555"/>
                <a:gd name="T50" fmla="*/ 219 w 550"/>
                <a:gd name="T51" fmla="*/ 222 h 555"/>
                <a:gd name="T52" fmla="*/ 167 w 550"/>
                <a:gd name="T53" fmla="*/ 239 h 555"/>
                <a:gd name="T54" fmla="*/ 133 w 550"/>
                <a:gd name="T55" fmla="*/ 266 h 555"/>
                <a:gd name="T56" fmla="*/ 113 w 550"/>
                <a:gd name="T57" fmla="*/ 307 h 555"/>
                <a:gd name="T58" fmla="*/ 146 w 550"/>
                <a:gd name="T59" fmla="*/ 333 h 555"/>
                <a:gd name="T60" fmla="*/ 186 w 550"/>
                <a:gd name="T61" fmla="*/ 352 h 555"/>
                <a:gd name="T62" fmla="*/ 225 w 550"/>
                <a:gd name="T63" fmla="*/ 363 h 555"/>
                <a:gd name="T64" fmla="*/ 264 w 550"/>
                <a:gd name="T65" fmla="*/ 362 h 555"/>
                <a:gd name="T66" fmla="*/ 311 w 550"/>
                <a:gd name="T67" fmla="*/ 348 h 555"/>
                <a:gd name="T68" fmla="*/ 365 w 550"/>
                <a:gd name="T69" fmla="*/ 324 h 555"/>
                <a:gd name="T70" fmla="*/ 410 w 550"/>
                <a:gd name="T71" fmla="*/ 301 h 555"/>
                <a:gd name="T72" fmla="*/ 448 w 550"/>
                <a:gd name="T73" fmla="*/ 319 h 555"/>
                <a:gd name="T74" fmla="*/ 414 w 550"/>
                <a:gd name="T75" fmla="*/ 332 h 555"/>
                <a:gd name="T76" fmla="*/ 365 w 550"/>
                <a:gd name="T77" fmla="*/ 353 h 555"/>
                <a:gd name="T78" fmla="*/ 307 w 550"/>
                <a:gd name="T79" fmla="*/ 374 h 555"/>
                <a:gd name="T80" fmla="*/ 255 w 550"/>
                <a:gd name="T81" fmla="*/ 382 h 555"/>
                <a:gd name="T82" fmla="*/ 215 w 550"/>
                <a:gd name="T83" fmla="*/ 378 h 555"/>
                <a:gd name="T84" fmla="*/ 175 w 550"/>
                <a:gd name="T85" fmla="*/ 365 h 555"/>
                <a:gd name="T86" fmla="*/ 142 w 550"/>
                <a:gd name="T87" fmla="*/ 352 h 555"/>
                <a:gd name="T88" fmla="*/ 107 w 550"/>
                <a:gd name="T89" fmla="*/ 339 h 555"/>
                <a:gd name="T90" fmla="*/ 64 w 550"/>
                <a:gd name="T91" fmla="*/ 361 h 555"/>
                <a:gd name="T92" fmla="*/ 51 w 550"/>
                <a:gd name="T93" fmla="*/ 398 h 555"/>
                <a:gd name="T94" fmla="*/ 77 w 550"/>
                <a:gd name="T95" fmla="*/ 421 h 555"/>
                <a:gd name="T96" fmla="*/ 118 w 550"/>
                <a:gd name="T97" fmla="*/ 447 h 555"/>
                <a:gd name="T98" fmla="*/ 145 w 550"/>
                <a:gd name="T99" fmla="*/ 472 h 555"/>
                <a:gd name="T100" fmla="*/ 97 w 550"/>
                <a:gd name="T101" fmla="*/ 459 h 555"/>
                <a:gd name="T102" fmla="*/ 39 w 550"/>
                <a:gd name="T103" fmla="*/ 430 h 555"/>
                <a:gd name="T104" fmla="*/ 19 w 550"/>
                <a:gd name="T105" fmla="*/ 455 h 555"/>
                <a:gd name="T106" fmla="*/ 23 w 550"/>
                <a:gd name="T107" fmla="*/ 491 h 555"/>
                <a:gd name="T108" fmla="*/ 55 w 550"/>
                <a:gd name="T109" fmla="*/ 543 h 555"/>
                <a:gd name="T110" fmla="*/ 34 w 550"/>
                <a:gd name="T111" fmla="*/ 555 h 5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50"/>
                <a:gd name="T169" fmla="*/ 0 h 555"/>
                <a:gd name="T170" fmla="*/ 550 w 550"/>
                <a:gd name="T171" fmla="*/ 555 h 55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50" h="555">
                  <a:moveTo>
                    <a:pt x="2" y="481"/>
                  </a:moveTo>
                  <a:lnTo>
                    <a:pt x="0" y="478"/>
                  </a:lnTo>
                  <a:lnTo>
                    <a:pt x="0" y="473"/>
                  </a:lnTo>
                  <a:lnTo>
                    <a:pt x="0" y="466"/>
                  </a:lnTo>
                  <a:lnTo>
                    <a:pt x="2" y="459"/>
                  </a:lnTo>
                  <a:lnTo>
                    <a:pt x="2" y="453"/>
                  </a:lnTo>
                  <a:lnTo>
                    <a:pt x="2" y="447"/>
                  </a:lnTo>
                  <a:lnTo>
                    <a:pt x="2" y="442"/>
                  </a:lnTo>
                  <a:lnTo>
                    <a:pt x="2" y="437"/>
                  </a:lnTo>
                  <a:lnTo>
                    <a:pt x="2" y="430"/>
                  </a:lnTo>
                  <a:lnTo>
                    <a:pt x="5" y="424"/>
                  </a:lnTo>
                  <a:lnTo>
                    <a:pt x="5" y="418"/>
                  </a:lnTo>
                  <a:lnTo>
                    <a:pt x="6" y="413"/>
                  </a:lnTo>
                  <a:lnTo>
                    <a:pt x="9" y="405"/>
                  </a:lnTo>
                  <a:lnTo>
                    <a:pt x="12" y="400"/>
                  </a:lnTo>
                  <a:lnTo>
                    <a:pt x="18" y="391"/>
                  </a:lnTo>
                  <a:lnTo>
                    <a:pt x="23" y="384"/>
                  </a:lnTo>
                  <a:lnTo>
                    <a:pt x="31" y="374"/>
                  </a:lnTo>
                  <a:lnTo>
                    <a:pt x="39" y="365"/>
                  </a:lnTo>
                  <a:lnTo>
                    <a:pt x="42" y="361"/>
                  </a:lnTo>
                  <a:lnTo>
                    <a:pt x="48" y="356"/>
                  </a:lnTo>
                  <a:lnTo>
                    <a:pt x="52" y="350"/>
                  </a:lnTo>
                  <a:lnTo>
                    <a:pt x="57" y="346"/>
                  </a:lnTo>
                  <a:lnTo>
                    <a:pt x="61" y="340"/>
                  </a:lnTo>
                  <a:lnTo>
                    <a:pt x="64" y="335"/>
                  </a:lnTo>
                  <a:lnTo>
                    <a:pt x="70" y="329"/>
                  </a:lnTo>
                  <a:lnTo>
                    <a:pt x="74" y="323"/>
                  </a:lnTo>
                  <a:lnTo>
                    <a:pt x="77" y="317"/>
                  </a:lnTo>
                  <a:lnTo>
                    <a:pt x="81" y="313"/>
                  </a:lnTo>
                  <a:lnTo>
                    <a:pt x="86" y="306"/>
                  </a:lnTo>
                  <a:lnTo>
                    <a:pt x="90" y="301"/>
                  </a:lnTo>
                  <a:lnTo>
                    <a:pt x="93" y="294"/>
                  </a:lnTo>
                  <a:lnTo>
                    <a:pt x="96" y="288"/>
                  </a:lnTo>
                  <a:lnTo>
                    <a:pt x="99" y="282"/>
                  </a:lnTo>
                  <a:lnTo>
                    <a:pt x="102" y="277"/>
                  </a:lnTo>
                  <a:lnTo>
                    <a:pt x="105" y="269"/>
                  </a:lnTo>
                  <a:lnTo>
                    <a:pt x="106" y="265"/>
                  </a:lnTo>
                  <a:lnTo>
                    <a:pt x="109" y="258"/>
                  </a:lnTo>
                  <a:lnTo>
                    <a:pt x="110" y="252"/>
                  </a:lnTo>
                  <a:lnTo>
                    <a:pt x="110" y="249"/>
                  </a:lnTo>
                  <a:lnTo>
                    <a:pt x="113" y="245"/>
                  </a:lnTo>
                  <a:lnTo>
                    <a:pt x="115" y="240"/>
                  </a:lnTo>
                  <a:lnTo>
                    <a:pt x="116" y="236"/>
                  </a:lnTo>
                  <a:lnTo>
                    <a:pt x="118" y="232"/>
                  </a:lnTo>
                  <a:lnTo>
                    <a:pt x="119" y="227"/>
                  </a:lnTo>
                  <a:lnTo>
                    <a:pt x="120" y="222"/>
                  </a:lnTo>
                  <a:lnTo>
                    <a:pt x="122" y="216"/>
                  </a:lnTo>
                  <a:lnTo>
                    <a:pt x="123" y="210"/>
                  </a:lnTo>
                  <a:lnTo>
                    <a:pt x="125" y="204"/>
                  </a:lnTo>
                  <a:lnTo>
                    <a:pt x="126" y="198"/>
                  </a:lnTo>
                  <a:lnTo>
                    <a:pt x="126" y="193"/>
                  </a:lnTo>
                  <a:lnTo>
                    <a:pt x="128" y="187"/>
                  </a:lnTo>
                  <a:lnTo>
                    <a:pt x="128" y="183"/>
                  </a:lnTo>
                  <a:lnTo>
                    <a:pt x="145" y="187"/>
                  </a:lnTo>
                  <a:lnTo>
                    <a:pt x="145" y="188"/>
                  </a:lnTo>
                  <a:lnTo>
                    <a:pt x="148" y="194"/>
                  </a:lnTo>
                  <a:lnTo>
                    <a:pt x="151" y="197"/>
                  </a:lnTo>
                  <a:lnTo>
                    <a:pt x="155" y="200"/>
                  </a:lnTo>
                  <a:lnTo>
                    <a:pt x="160" y="200"/>
                  </a:lnTo>
                  <a:lnTo>
                    <a:pt x="167" y="201"/>
                  </a:lnTo>
                  <a:lnTo>
                    <a:pt x="171" y="201"/>
                  </a:lnTo>
                  <a:lnTo>
                    <a:pt x="178" y="200"/>
                  </a:lnTo>
                  <a:lnTo>
                    <a:pt x="183" y="200"/>
                  </a:lnTo>
                  <a:lnTo>
                    <a:pt x="187" y="200"/>
                  </a:lnTo>
                  <a:lnTo>
                    <a:pt x="193" y="200"/>
                  </a:lnTo>
                  <a:lnTo>
                    <a:pt x="199" y="200"/>
                  </a:lnTo>
                  <a:lnTo>
                    <a:pt x="203" y="198"/>
                  </a:lnTo>
                  <a:lnTo>
                    <a:pt x="210" y="197"/>
                  </a:lnTo>
                  <a:lnTo>
                    <a:pt x="217" y="197"/>
                  </a:lnTo>
                  <a:lnTo>
                    <a:pt x="225" y="197"/>
                  </a:lnTo>
                  <a:lnTo>
                    <a:pt x="232" y="196"/>
                  </a:lnTo>
                  <a:lnTo>
                    <a:pt x="239" y="194"/>
                  </a:lnTo>
                  <a:lnTo>
                    <a:pt x="246" y="193"/>
                  </a:lnTo>
                  <a:lnTo>
                    <a:pt x="255" y="193"/>
                  </a:lnTo>
                  <a:lnTo>
                    <a:pt x="264" y="190"/>
                  </a:lnTo>
                  <a:lnTo>
                    <a:pt x="271" y="188"/>
                  </a:lnTo>
                  <a:lnTo>
                    <a:pt x="280" y="185"/>
                  </a:lnTo>
                  <a:lnTo>
                    <a:pt x="290" y="184"/>
                  </a:lnTo>
                  <a:lnTo>
                    <a:pt x="297" y="181"/>
                  </a:lnTo>
                  <a:lnTo>
                    <a:pt x="307" y="178"/>
                  </a:lnTo>
                  <a:lnTo>
                    <a:pt x="311" y="177"/>
                  </a:lnTo>
                  <a:lnTo>
                    <a:pt x="316" y="175"/>
                  </a:lnTo>
                  <a:lnTo>
                    <a:pt x="322" y="174"/>
                  </a:lnTo>
                  <a:lnTo>
                    <a:pt x="326" y="172"/>
                  </a:lnTo>
                  <a:lnTo>
                    <a:pt x="335" y="169"/>
                  </a:lnTo>
                  <a:lnTo>
                    <a:pt x="345" y="165"/>
                  </a:lnTo>
                  <a:lnTo>
                    <a:pt x="353" y="161"/>
                  </a:lnTo>
                  <a:lnTo>
                    <a:pt x="362" y="158"/>
                  </a:lnTo>
                  <a:lnTo>
                    <a:pt x="371" y="152"/>
                  </a:lnTo>
                  <a:lnTo>
                    <a:pt x="381" y="148"/>
                  </a:lnTo>
                  <a:lnTo>
                    <a:pt x="390" y="143"/>
                  </a:lnTo>
                  <a:lnTo>
                    <a:pt x="400" y="138"/>
                  </a:lnTo>
                  <a:lnTo>
                    <a:pt x="407" y="132"/>
                  </a:lnTo>
                  <a:lnTo>
                    <a:pt x="414" y="126"/>
                  </a:lnTo>
                  <a:lnTo>
                    <a:pt x="421" y="122"/>
                  </a:lnTo>
                  <a:lnTo>
                    <a:pt x="429" y="116"/>
                  </a:lnTo>
                  <a:lnTo>
                    <a:pt x="436" y="110"/>
                  </a:lnTo>
                  <a:lnTo>
                    <a:pt x="442" y="106"/>
                  </a:lnTo>
                  <a:lnTo>
                    <a:pt x="448" y="101"/>
                  </a:lnTo>
                  <a:lnTo>
                    <a:pt x="453" y="97"/>
                  </a:lnTo>
                  <a:lnTo>
                    <a:pt x="458" y="93"/>
                  </a:lnTo>
                  <a:lnTo>
                    <a:pt x="463" y="88"/>
                  </a:lnTo>
                  <a:lnTo>
                    <a:pt x="468" y="84"/>
                  </a:lnTo>
                  <a:lnTo>
                    <a:pt x="472" y="81"/>
                  </a:lnTo>
                  <a:lnTo>
                    <a:pt x="479" y="74"/>
                  </a:lnTo>
                  <a:lnTo>
                    <a:pt x="485" y="68"/>
                  </a:lnTo>
                  <a:lnTo>
                    <a:pt x="489" y="62"/>
                  </a:lnTo>
                  <a:lnTo>
                    <a:pt x="492" y="58"/>
                  </a:lnTo>
                  <a:lnTo>
                    <a:pt x="495" y="55"/>
                  </a:lnTo>
                  <a:lnTo>
                    <a:pt x="498" y="52"/>
                  </a:lnTo>
                  <a:lnTo>
                    <a:pt x="501" y="48"/>
                  </a:lnTo>
                  <a:lnTo>
                    <a:pt x="503" y="46"/>
                  </a:lnTo>
                  <a:lnTo>
                    <a:pt x="504" y="45"/>
                  </a:lnTo>
                  <a:lnTo>
                    <a:pt x="508" y="42"/>
                  </a:lnTo>
                  <a:lnTo>
                    <a:pt x="516" y="36"/>
                  </a:lnTo>
                  <a:lnTo>
                    <a:pt x="524" y="31"/>
                  </a:lnTo>
                  <a:lnTo>
                    <a:pt x="531" y="23"/>
                  </a:lnTo>
                  <a:lnTo>
                    <a:pt x="540" y="15"/>
                  </a:lnTo>
                  <a:lnTo>
                    <a:pt x="546" y="7"/>
                  </a:lnTo>
                  <a:lnTo>
                    <a:pt x="550" y="0"/>
                  </a:lnTo>
                  <a:lnTo>
                    <a:pt x="549" y="2"/>
                  </a:lnTo>
                  <a:lnTo>
                    <a:pt x="549" y="10"/>
                  </a:lnTo>
                  <a:lnTo>
                    <a:pt x="549" y="15"/>
                  </a:lnTo>
                  <a:lnTo>
                    <a:pt x="546" y="20"/>
                  </a:lnTo>
                  <a:lnTo>
                    <a:pt x="544" y="28"/>
                  </a:lnTo>
                  <a:lnTo>
                    <a:pt x="542" y="38"/>
                  </a:lnTo>
                  <a:lnTo>
                    <a:pt x="539" y="42"/>
                  </a:lnTo>
                  <a:lnTo>
                    <a:pt x="536" y="46"/>
                  </a:lnTo>
                  <a:lnTo>
                    <a:pt x="533" y="51"/>
                  </a:lnTo>
                  <a:lnTo>
                    <a:pt x="530" y="57"/>
                  </a:lnTo>
                  <a:lnTo>
                    <a:pt x="526" y="62"/>
                  </a:lnTo>
                  <a:lnTo>
                    <a:pt x="523" y="67"/>
                  </a:lnTo>
                  <a:lnTo>
                    <a:pt x="517" y="72"/>
                  </a:lnTo>
                  <a:lnTo>
                    <a:pt x="513" y="80"/>
                  </a:lnTo>
                  <a:lnTo>
                    <a:pt x="507" y="86"/>
                  </a:lnTo>
                  <a:lnTo>
                    <a:pt x="501" y="93"/>
                  </a:lnTo>
                  <a:lnTo>
                    <a:pt x="494" y="99"/>
                  </a:lnTo>
                  <a:lnTo>
                    <a:pt x="488" y="106"/>
                  </a:lnTo>
                  <a:lnTo>
                    <a:pt x="479" y="113"/>
                  </a:lnTo>
                  <a:lnTo>
                    <a:pt x="471" y="120"/>
                  </a:lnTo>
                  <a:lnTo>
                    <a:pt x="462" y="128"/>
                  </a:lnTo>
                  <a:lnTo>
                    <a:pt x="453" y="136"/>
                  </a:lnTo>
                  <a:lnTo>
                    <a:pt x="448" y="138"/>
                  </a:lnTo>
                  <a:lnTo>
                    <a:pt x="442" y="142"/>
                  </a:lnTo>
                  <a:lnTo>
                    <a:pt x="437" y="145"/>
                  </a:lnTo>
                  <a:lnTo>
                    <a:pt x="432" y="149"/>
                  </a:lnTo>
                  <a:lnTo>
                    <a:pt x="427" y="151"/>
                  </a:lnTo>
                  <a:lnTo>
                    <a:pt x="421" y="154"/>
                  </a:lnTo>
                  <a:lnTo>
                    <a:pt x="416" y="156"/>
                  </a:lnTo>
                  <a:lnTo>
                    <a:pt x="411" y="161"/>
                  </a:lnTo>
                  <a:lnTo>
                    <a:pt x="406" y="162"/>
                  </a:lnTo>
                  <a:lnTo>
                    <a:pt x="401" y="165"/>
                  </a:lnTo>
                  <a:lnTo>
                    <a:pt x="395" y="168"/>
                  </a:lnTo>
                  <a:lnTo>
                    <a:pt x="390" y="171"/>
                  </a:lnTo>
                  <a:lnTo>
                    <a:pt x="385" y="172"/>
                  </a:lnTo>
                  <a:lnTo>
                    <a:pt x="379" y="175"/>
                  </a:lnTo>
                  <a:lnTo>
                    <a:pt x="375" y="177"/>
                  </a:lnTo>
                  <a:lnTo>
                    <a:pt x="371" y="180"/>
                  </a:lnTo>
                  <a:lnTo>
                    <a:pt x="365" y="181"/>
                  </a:lnTo>
                  <a:lnTo>
                    <a:pt x="359" y="183"/>
                  </a:lnTo>
                  <a:lnTo>
                    <a:pt x="355" y="184"/>
                  </a:lnTo>
                  <a:lnTo>
                    <a:pt x="349" y="185"/>
                  </a:lnTo>
                  <a:lnTo>
                    <a:pt x="345" y="188"/>
                  </a:lnTo>
                  <a:lnTo>
                    <a:pt x="339" y="190"/>
                  </a:lnTo>
                  <a:lnTo>
                    <a:pt x="333" y="191"/>
                  </a:lnTo>
                  <a:lnTo>
                    <a:pt x="329" y="193"/>
                  </a:lnTo>
                  <a:lnTo>
                    <a:pt x="323" y="194"/>
                  </a:lnTo>
                  <a:lnTo>
                    <a:pt x="319" y="196"/>
                  </a:lnTo>
                  <a:lnTo>
                    <a:pt x="313" y="197"/>
                  </a:lnTo>
                  <a:lnTo>
                    <a:pt x="309" y="200"/>
                  </a:lnTo>
                  <a:lnTo>
                    <a:pt x="298" y="201"/>
                  </a:lnTo>
                  <a:lnTo>
                    <a:pt x="290" y="206"/>
                  </a:lnTo>
                  <a:lnTo>
                    <a:pt x="285" y="206"/>
                  </a:lnTo>
                  <a:lnTo>
                    <a:pt x="280" y="207"/>
                  </a:lnTo>
                  <a:lnTo>
                    <a:pt x="275" y="207"/>
                  </a:lnTo>
                  <a:lnTo>
                    <a:pt x="271" y="209"/>
                  </a:lnTo>
                  <a:lnTo>
                    <a:pt x="261" y="210"/>
                  </a:lnTo>
                  <a:lnTo>
                    <a:pt x="252" y="213"/>
                  </a:lnTo>
                  <a:lnTo>
                    <a:pt x="243" y="214"/>
                  </a:lnTo>
                  <a:lnTo>
                    <a:pt x="233" y="217"/>
                  </a:lnTo>
                  <a:lnTo>
                    <a:pt x="226" y="219"/>
                  </a:lnTo>
                  <a:lnTo>
                    <a:pt x="219" y="222"/>
                  </a:lnTo>
                  <a:lnTo>
                    <a:pt x="210" y="223"/>
                  </a:lnTo>
                  <a:lnTo>
                    <a:pt x="201" y="226"/>
                  </a:lnTo>
                  <a:lnTo>
                    <a:pt x="194" y="227"/>
                  </a:lnTo>
                  <a:lnTo>
                    <a:pt x="187" y="230"/>
                  </a:lnTo>
                  <a:lnTo>
                    <a:pt x="180" y="232"/>
                  </a:lnTo>
                  <a:lnTo>
                    <a:pt x="174" y="235"/>
                  </a:lnTo>
                  <a:lnTo>
                    <a:pt x="167" y="239"/>
                  </a:lnTo>
                  <a:lnTo>
                    <a:pt x="162" y="242"/>
                  </a:lnTo>
                  <a:lnTo>
                    <a:pt x="161" y="242"/>
                  </a:lnTo>
                  <a:lnTo>
                    <a:pt x="155" y="245"/>
                  </a:lnTo>
                  <a:lnTo>
                    <a:pt x="149" y="249"/>
                  </a:lnTo>
                  <a:lnTo>
                    <a:pt x="142" y="258"/>
                  </a:lnTo>
                  <a:lnTo>
                    <a:pt x="138" y="261"/>
                  </a:lnTo>
                  <a:lnTo>
                    <a:pt x="133" y="266"/>
                  </a:lnTo>
                  <a:lnTo>
                    <a:pt x="129" y="272"/>
                  </a:lnTo>
                  <a:lnTo>
                    <a:pt x="126" y="280"/>
                  </a:lnTo>
                  <a:lnTo>
                    <a:pt x="120" y="287"/>
                  </a:lnTo>
                  <a:lnTo>
                    <a:pt x="118" y="294"/>
                  </a:lnTo>
                  <a:lnTo>
                    <a:pt x="116" y="297"/>
                  </a:lnTo>
                  <a:lnTo>
                    <a:pt x="115" y="301"/>
                  </a:lnTo>
                  <a:lnTo>
                    <a:pt x="113" y="307"/>
                  </a:lnTo>
                  <a:lnTo>
                    <a:pt x="113" y="313"/>
                  </a:lnTo>
                  <a:lnTo>
                    <a:pt x="118" y="314"/>
                  </a:lnTo>
                  <a:lnTo>
                    <a:pt x="120" y="317"/>
                  </a:lnTo>
                  <a:lnTo>
                    <a:pt x="128" y="321"/>
                  </a:lnTo>
                  <a:lnTo>
                    <a:pt x="133" y="326"/>
                  </a:lnTo>
                  <a:lnTo>
                    <a:pt x="142" y="330"/>
                  </a:lnTo>
                  <a:lnTo>
                    <a:pt x="146" y="333"/>
                  </a:lnTo>
                  <a:lnTo>
                    <a:pt x="152" y="336"/>
                  </a:lnTo>
                  <a:lnTo>
                    <a:pt x="158" y="339"/>
                  </a:lnTo>
                  <a:lnTo>
                    <a:pt x="164" y="342"/>
                  </a:lnTo>
                  <a:lnTo>
                    <a:pt x="168" y="343"/>
                  </a:lnTo>
                  <a:lnTo>
                    <a:pt x="174" y="346"/>
                  </a:lnTo>
                  <a:lnTo>
                    <a:pt x="180" y="349"/>
                  </a:lnTo>
                  <a:lnTo>
                    <a:pt x="186" y="352"/>
                  </a:lnTo>
                  <a:lnTo>
                    <a:pt x="190" y="353"/>
                  </a:lnTo>
                  <a:lnTo>
                    <a:pt x="197" y="356"/>
                  </a:lnTo>
                  <a:lnTo>
                    <a:pt x="203" y="358"/>
                  </a:lnTo>
                  <a:lnTo>
                    <a:pt x="209" y="361"/>
                  </a:lnTo>
                  <a:lnTo>
                    <a:pt x="215" y="361"/>
                  </a:lnTo>
                  <a:lnTo>
                    <a:pt x="220" y="362"/>
                  </a:lnTo>
                  <a:lnTo>
                    <a:pt x="225" y="363"/>
                  </a:lnTo>
                  <a:lnTo>
                    <a:pt x="232" y="365"/>
                  </a:lnTo>
                  <a:lnTo>
                    <a:pt x="236" y="365"/>
                  </a:lnTo>
                  <a:lnTo>
                    <a:pt x="243" y="366"/>
                  </a:lnTo>
                  <a:lnTo>
                    <a:pt x="248" y="366"/>
                  </a:lnTo>
                  <a:lnTo>
                    <a:pt x="254" y="366"/>
                  </a:lnTo>
                  <a:lnTo>
                    <a:pt x="258" y="365"/>
                  </a:lnTo>
                  <a:lnTo>
                    <a:pt x="264" y="362"/>
                  </a:lnTo>
                  <a:lnTo>
                    <a:pt x="270" y="361"/>
                  </a:lnTo>
                  <a:lnTo>
                    <a:pt x="277" y="359"/>
                  </a:lnTo>
                  <a:lnTo>
                    <a:pt x="283" y="356"/>
                  </a:lnTo>
                  <a:lnTo>
                    <a:pt x="290" y="355"/>
                  </a:lnTo>
                  <a:lnTo>
                    <a:pt x="297" y="352"/>
                  </a:lnTo>
                  <a:lnTo>
                    <a:pt x="304" y="350"/>
                  </a:lnTo>
                  <a:lnTo>
                    <a:pt x="311" y="348"/>
                  </a:lnTo>
                  <a:lnTo>
                    <a:pt x="319" y="343"/>
                  </a:lnTo>
                  <a:lnTo>
                    <a:pt x="327" y="340"/>
                  </a:lnTo>
                  <a:lnTo>
                    <a:pt x="335" y="337"/>
                  </a:lnTo>
                  <a:lnTo>
                    <a:pt x="342" y="335"/>
                  </a:lnTo>
                  <a:lnTo>
                    <a:pt x="349" y="330"/>
                  </a:lnTo>
                  <a:lnTo>
                    <a:pt x="358" y="327"/>
                  </a:lnTo>
                  <a:lnTo>
                    <a:pt x="365" y="324"/>
                  </a:lnTo>
                  <a:lnTo>
                    <a:pt x="371" y="320"/>
                  </a:lnTo>
                  <a:lnTo>
                    <a:pt x="378" y="317"/>
                  </a:lnTo>
                  <a:lnTo>
                    <a:pt x="385" y="313"/>
                  </a:lnTo>
                  <a:lnTo>
                    <a:pt x="393" y="310"/>
                  </a:lnTo>
                  <a:lnTo>
                    <a:pt x="398" y="307"/>
                  </a:lnTo>
                  <a:lnTo>
                    <a:pt x="404" y="304"/>
                  </a:lnTo>
                  <a:lnTo>
                    <a:pt x="410" y="301"/>
                  </a:lnTo>
                  <a:lnTo>
                    <a:pt x="414" y="300"/>
                  </a:lnTo>
                  <a:lnTo>
                    <a:pt x="423" y="294"/>
                  </a:lnTo>
                  <a:lnTo>
                    <a:pt x="430" y="291"/>
                  </a:lnTo>
                  <a:lnTo>
                    <a:pt x="434" y="288"/>
                  </a:lnTo>
                  <a:lnTo>
                    <a:pt x="436" y="288"/>
                  </a:lnTo>
                  <a:lnTo>
                    <a:pt x="450" y="319"/>
                  </a:lnTo>
                  <a:lnTo>
                    <a:pt x="448" y="319"/>
                  </a:lnTo>
                  <a:lnTo>
                    <a:pt x="443" y="320"/>
                  </a:lnTo>
                  <a:lnTo>
                    <a:pt x="440" y="321"/>
                  </a:lnTo>
                  <a:lnTo>
                    <a:pt x="436" y="323"/>
                  </a:lnTo>
                  <a:lnTo>
                    <a:pt x="432" y="326"/>
                  </a:lnTo>
                  <a:lnTo>
                    <a:pt x="427" y="327"/>
                  </a:lnTo>
                  <a:lnTo>
                    <a:pt x="421" y="330"/>
                  </a:lnTo>
                  <a:lnTo>
                    <a:pt x="414" y="332"/>
                  </a:lnTo>
                  <a:lnTo>
                    <a:pt x="408" y="335"/>
                  </a:lnTo>
                  <a:lnTo>
                    <a:pt x="403" y="337"/>
                  </a:lnTo>
                  <a:lnTo>
                    <a:pt x="394" y="340"/>
                  </a:lnTo>
                  <a:lnTo>
                    <a:pt x="388" y="343"/>
                  </a:lnTo>
                  <a:lnTo>
                    <a:pt x="379" y="348"/>
                  </a:lnTo>
                  <a:lnTo>
                    <a:pt x="372" y="350"/>
                  </a:lnTo>
                  <a:lnTo>
                    <a:pt x="365" y="353"/>
                  </a:lnTo>
                  <a:lnTo>
                    <a:pt x="356" y="356"/>
                  </a:lnTo>
                  <a:lnTo>
                    <a:pt x="348" y="358"/>
                  </a:lnTo>
                  <a:lnTo>
                    <a:pt x="340" y="362"/>
                  </a:lnTo>
                  <a:lnTo>
                    <a:pt x="332" y="365"/>
                  </a:lnTo>
                  <a:lnTo>
                    <a:pt x="323" y="368"/>
                  </a:lnTo>
                  <a:lnTo>
                    <a:pt x="314" y="369"/>
                  </a:lnTo>
                  <a:lnTo>
                    <a:pt x="307" y="374"/>
                  </a:lnTo>
                  <a:lnTo>
                    <a:pt x="298" y="375"/>
                  </a:lnTo>
                  <a:lnTo>
                    <a:pt x="290" y="377"/>
                  </a:lnTo>
                  <a:lnTo>
                    <a:pt x="283" y="378"/>
                  </a:lnTo>
                  <a:lnTo>
                    <a:pt x="275" y="379"/>
                  </a:lnTo>
                  <a:lnTo>
                    <a:pt x="268" y="381"/>
                  </a:lnTo>
                  <a:lnTo>
                    <a:pt x="262" y="382"/>
                  </a:lnTo>
                  <a:lnTo>
                    <a:pt x="255" y="382"/>
                  </a:lnTo>
                  <a:lnTo>
                    <a:pt x="251" y="384"/>
                  </a:lnTo>
                  <a:lnTo>
                    <a:pt x="243" y="382"/>
                  </a:lnTo>
                  <a:lnTo>
                    <a:pt x="238" y="382"/>
                  </a:lnTo>
                  <a:lnTo>
                    <a:pt x="232" y="382"/>
                  </a:lnTo>
                  <a:lnTo>
                    <a:pt x="226" y="381"/>
                  </a:lnTo>
                  <a:lnTo>
                    <a:pt x="220" y="379"/>
                  </a:lnTo>
                  <a:lnTo>
                    <a:pt x="215" y="378"/>
                  </a:lnTo>
                  <a:lnTo>
                    <a:pt x="209" y="377"/>
                  </a:lnTo>
                  <a:lnTo>
                    <a:pt x="203" y="375"/>
                  </a:lnTo>
                  <a:lnTo>
                    <a:pt x="197" y="374"/>
                  </a:lnTo>
                  <a:lnTo>
                    <a:pt x="191" y="371"/>
                  </a:lnTo>
                  <a:lnTo>
                    <a:pt x="186" y="369"/>
                  </a:lnTo>
                  <a:lnTo>
                    <a:pt x="180" y="368"/>
                  </a:lnTo>
                  <a:lnTo>
                    <a:pt x="175" y="365"/>
                  </a:lnTo>
                  <a:lnTo>
                    <a:pt x="170" y="363"/>
                  </a:lnTo>
                  <a:lnTo>
                    <a:pt x="165" y="362"/>
                  </a:lnTo>
                  <a:lnTo>
                    <a:pt x="161" y="361"/>
                  </a:lnTo>
                  <a:lnTo>
                    <a:pt x="155" y="358"/>
                  </a:lnTo>
                  <a:lnTo>
                    <a:pt x="151" y="355"/>
                  </a:lnTo>
                  <a:lnTo>
                    <a:pt x="146" y="353"/>
                  </a:lnTo>
                  <a:lnTo>
                    <a:pt x="142" y="352"/>
                  </a:lnTo>
                  <a:lnTo>
                    <a:pt x="135" y="348"/>
                  </a:lnTo>
                  <a:lnTo>
                    <a:pt x="131" y="345"/>
                  </a:lnTo>
                  <a:lnTo>
                    <a:pt x="125" y="340"/>
                  </a:lnTo>
                  <a:lnTo>
                    <a:pt x="120" y="339"/>
                  </a:lnTo>
                  <a:lnTo>
                    <a:pt x="119" y="337"/>
                  </a:lnTo>
                  <a:lnTo>
                    <a:pt x="115" y="337"/>
                  </a:lnTo>
                  <a:lnTo>
                    <a:pt x="107" y="339"/>
                  </a:lnTo>
                  <a:lnTo>
                    <a:pt x="102" y="340"/>
                  </a:lnTo>
                  <a:lnTo>
                    <a:pt x="96" y="343"/>
                  </a:lnTo>
                  <a:lnTo>
                    <a:pt x="89" y="345"/>
                  </a:lnTo>
                  <a:lnTo>
                    <a:pt x="83" y="349"/>
                  </a:lnTo>
                  <a:lnTo>
                    <a:pt x="76" y="352"/>
                  </a:lnTo>
                  <a:lnTo>
                    <a:pt x="70" y="356"/>
                  </a:lnTo>
                  <a:lnTo>
                    <a:pt x="64" y="361"/>
                  </a:lnTo>
                  <a:lnTo>
                    <a:pt x="60" y="368"/>
                  </a:lnTo>
                  <a:lnTo>
                    <a:pt x="54" y="372"/>
                  </a:lnTo>
                  <a:lnTo>
                    <a:pt x="52" y="379"/>
                  </a:lnTo>
                  <a:lnTo>
                    <a:pt x="51" y="384"/>
                  </a:lnTo>
                  <a:lnTo>
                    <a:pt x="50" y="388"/>
                  </a:lnTo>
                  <a:lnTo>
                    <a:pt x="50" y="392"/>
                  </a:lnTo>
                  <a:lnTo>
                    <a:pt x="51" y="398"/>
                  </a:lnTo>
                  <a:lnTo>
                    <a:pt x="52" y="400"/>
                  </a:lnTo>
                  <a:lnTo>
                    <a:pt x="55" y="404"/>
                  </a:lnTo>
                  <a:lnTo>
                    <a:pt x="58" y="405"/>
                  </a:lnTo>
                  <a:lnTo>
                    <a:pt x="61" y="410"/>
                  </a:lnTo>
                  <a:lnTo>
                    <a:pt x="65" y="413"/>
                  </a:lnTo>
                  <a:lnTo>
                    <a:pt x="71" y="418"/>
                  </a:lnTo>
                  <a:lnTo>
                    <a:pt x="77" y="421"/>
                  </a:lnTo>
                  <a:lnTo>
                    <a:pt x="84" y="427"/>
                  </a:lnTo>
                  <a:lnTo>
                    <a:pt x="90" y="432"/>
                  </a:lnTo>
                  <a:lnTo>
                    <a:pt x="99" y="437"/>
                  </a:lnTo>
                  <a:lnTo>
                    <a:pt x="103" y="440"/>
                  </a:lnTo>
                  <a:lnTo>
                    <a:pt x="107" y="443"/>
                  </a:lnTo>
                  <a:lnTo>
                    <a:pt x="112" y="445"/>
                  </a:lnTo>
                  <a:lnTo>
                    <a:pt x="118" y="447"/>
                  </a:lnTo>
                  <a:lnTo>
                    <a:pt x="123" y="450"/>
                  </a:lnTo>
                  <a:lnTo>
                    <a:pt x="128" y="453"/>
                  </a:lnTo>
                  <a:lnTo>
                    <a:pt x="133" y="456"/>
                  </a:lnTo>
                  <a:lnTo>
                    <a:pt x="141" y="459"/>
                  </a:lnTo>
                  <a:lnTo>
                    <a:pt x="148" y="473"/>
                  </a:lnTo>
                  <a:lnTo>
                    <a:pt x="146" y="472"/>
                  </a:lnTo>
                  <a:lnTo>
                    <a:pt x="145" y="472"/>
                  </a:lnTo>
                  <a:lnTo>
                    <a:pt x="141" y="471"/>
                  </a:lnTo>
                  <a:lnTo>
                    <a:pt x="136" y="469"/>
                  </a:lnTo>
                  <a:lnTo>
                    <a:pt x="129" y="468"/>
                  </a:lnTo>
                  <a:lnTo>
                    <a:pt x="123" y="466"/>
                  </a:lnTo>
                  <a:lnTo>
                    <a:pt x="115" y="463"/>
                  </a:lnTo>
                  <a:lnTo>
                    <a:pt x="107" y="462"/>
                  </a:lnTo>
                  <a:lnTo>
                    <a:pt x="97" y="459"/>
                  </a:lnTo>
                  <a:lnTo>
                    <a:pt x="89" y="456"/>
                  </a:lnTo>
                  <a:lnTo>
                    <a:pt x="80" y="452"/>
                  </a:lnTo>
                  <a:lnTo>
                    <a:pt x="71" y="447"/>
                  </a:lnTo>
                  <a:lnTo>
                    <a:pt x="63" y="443"/>
                  </a:lnTo>
                  <a:lnTo>
                    <a:pt x="54" y="439"/>
                  </a:lnTo>
                  <a:lnTo>
                    <a:pt x="45" y="434"/>
                  </a:lnTo>
                  <a:lnTo>
                    <a:pt x="39" y="430"/>
                  </a:lnTo>
                  <a:lnTo>
                    <a:pt x="38" y="430"/>
                  </a:lnTo>
                  <a:lnTo>
                    <a:pt x="35" y="432"/>
                  </a:lnTo>
                  <a:lnTo>
                    <a:pt x="31" y="436"/>
                  </a:lnTo>
                  <a:lnTo>
                    <a:pt x="26" y="442"/>
                  </a:lnTo>
                  <a:lnTo>
                    <a:pt x="23" y="445"/>
                  </a:lnTo>
                  <a:lnTo>
                    <a:pt x="21" y="449"/>
                  </a:lnTo>
                  <a:lnTo>
                    <a:pt x="19" y="455"/>
                  </a:lnTo>
                  <a:lnTo>
                    <a:pt x="19" y="459"/>
                  </a:lnTo>
                  <a:lnTo>
                    <a:pt x="18" y="465"/>
                  </a:lnTo>
                  <a:lnTo>
                    <a:pt x="18" y="472"/>
                  </a:lnTo>
                  <a:lnTo>
                    <a:pt x="19" y="478"/>
                  </a:lnTo>
                  <a:lnTo>
                    <a:pt x="21" y="487"/>
                  </a:lnTo>
                  <a:lnTo>
                    <a:pt x="23" y="491"/>
                  </a:lnTo>
                  <a:lnTo>
                    <a:pt x="26" y="498"/>
                  </a:lnTo>
                  <a:lnTo>
                    <a:pt x="31" y="505"/>
                  </a:lnTo>
                  <a:lnTo>
                    <a:pt x="34" y="513"/>
                  </a:lnTo>
                  <a:lnTo>
                    <a:pt x="39" y="521"/>
                  </a:lnTo>
                  <a:lnTo>
                    <a:pt x="44" y="529"/>
                  </a:lnTo>
                  <a:lnTo>
                    <a:pt x="50" y="537"/>
                  </a:lnTo>
                  <a:lnTo>
                    <a:pt x="55" y="543"/>
                  </a:lnTo>
                  <a:lnTo>
                    <a:pt x="57" y="549"/>
                  </a:lnTo>
                  <a:lnTo>
                    <a:pt x="55" y="552"/>
                  </a:lnTo>
                  <a:lnTo>
                    <a:pt x="51" y="555"/>
                  </a:lnTo>
                  <a:lnTo>
                    <a:pt x="45" y="555"/>
                  </a:lnTo>
                  <a:lnTo>
                    <a:pt x="39" y="555"/>
                  </a:lnTo>
                  <a:lnTo>
                    <a:pt x="35" y="555"/>
                  </a:lnTo>
                  <a:lnTo>
                    <a:pt x="34" y="555"/>
                  </a:lnTo>
                  <a:lnTo>
                    <a:pt x="2" y="481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46"/>
            <p:cNvSpPr>
              <a:spLocks/>
            </p:cNvSpPr>
            <p:nvPr/>
          </p:nvSpPr>
          <p:spPr bwMode="auto">
            <a:xfrm>
              <a:off x="1010" y="2783"/>
              <a:ext cx="352" cy="229"/>
            </a:xfrm>
            <a:custGeom>
              <a:avLst/>
              <a:gdLst>
                <a:gd name="T0" fmla="*/ 15 w 352"/>
                <a:gd name="T1" fmla="*/ 166 h 229"/>
                <a:gd name="T2" fmla="*/ 23 w 352"/>
                <a:gd name="T3" fmla="*/ 155 h 229"/>
                <a:gd name="T4" fmla="*/ 33 w 352"/>
                <a:gd name="T5" fmla="*/ 143 h 229"/>
                <a:gd name="T6" fmla="*/ 42 w 352"/>
                <a:gd name="T7" fmla="*/ 133 h 229"/>
                <a:gd name="T8" fmla="*/ 52 w 352"/>
                <a:gd name="T9" fmla="*/ 124 h 229"/>
                <a:gd name="T10" fmla="*/ 64 w 352"/>
                <a:gd name="T11" fmla="*/ 114 h 229"/>
                <a:gd name="T12" fmla="*/ 75 w 352"/>
                <a:gd name="T13" fmla="*/ 103 h 229"/>
                <a:gd name="T14" fmla="*/ 88 w 352"/>
                <a:gd name="T15" fmla="*/ 93 h 229"/>
                <a:gd name="T16" fmla="*/ 101 w 352"/>
                <a:gd name="T17" fmla="*/ 81 h 229"/>
                <a:gd name="T18" fmla="*/ 116 w 352"/>
                <a:gd name="T19" fmla="*/ 71 h 229"/>
                <a:gd name="T20" fmla="*/ 130 w 352"/>
                <a:gd name="T21" fmla="*/ 62 h 229"/>
                <a:gd name="T22" fmla="*/ 145 w 352"/>
                <a:gd name="T23" fmla="*/ 56 h 229"/>
                <a:gd name="T24" fmla="*/ 159 w 352"/>
                <a:gd name="T25" fmla="*/ 51 h 229"/>
                <a:gd name="T26" fmla="*/ 174 w 352"/>
                <a:gd name="T27" fmla="*/ 48 h 229"/>
                <a:gd name="T28" fmla="*/ 188 w 352"/>
                <a:gd name="T29" fmla="*/ 48 h 229"/>
                <a:gd name="T30" fmla="*/ 201 w 352"/>
                <a:gd name="T31" fmla="*/ 46 h 229"/>
                <a:gd name="T32" fmla="*/ 213 w 352"/>
                <a:gd name="T33" fmla="*/ 43 h 229"/>
                <a:gd name="T34" fmla="*/ 224 w 352"/>
                <a:gd name="T35" fmla="*/ 40 h 229"/>
                <a:gd name="T36" fmla="*/ 236 w 352"/>
                <a:gd name="T37" fmla="*/ 38 h 229"/>
                <a:gd name="T38" fmla="*/ 246 w 352"/>
                <a:gd name="T39" fmla="*/ 33 h 229"/>
                <a:gd name="T40" fmla="*/ 256 w 352"/>
                <a:gd name="T41" fmla="*/ 30 h 229"/>
                <a:gd name="T42" fmla="*/ 265 w 352"/>
                <a:gd name="T43" fmla="*/ 26 h 229"/>
                <a:gd name="T44" fmla="*/ 277 w 352"/>
                <a:gd name="T45" fmla="*/ 20 h 229"/>
                <a:gd name="T46" fmla="*/ 288 w 352"/>
                <a:gd name="T47" fmla="*/ 13 h 229"/>
                <a:gd name="T48" fmla="*/ 301 w 352"/>
                <a:gd name="T49" fmla="*/ 6 h 229"/>
                <a:gd name="T50" fmla="*/ 305 w 352"/>
                <a:gd name="T51" fmla="*/ 3 h 229"/>
                <a:gd name="T52" fmla="*/ 317 w 352"/>
                <a:gd name="T53" fmla="*/ 0 h 229"/>
                <a:gd name="T54" fmla="*/ 334 w 352"/>
                <a:gd name="T55" fmla="*/ 0 h 229"/>
                <a:gd name="T56" fmla="*/ 345 w 352"/>
                <a:gd name="T57" fmla="*/ 7 h 229"/>
                <a:gd name="T58" fmla="*/ 350 w 352"/>
                <a:gd name="T59" fmla="*/ 19 h 229"/>
                <a:gd name="T60" fmla="*/ 350 w 352"/>
                <a:gd name="T61" fmla="*/ 24 h 229"/>
                <a:gd name="T62" fmla="*/ 340 w 352"/>
                <a:gd name="T63" fmla="*/ 29 h 229"/>
                <a:gd name="T64" fmla="*/ 327 w 352"/>
                <a:gd name="T65" fmla="*/ 33 h 229"/>
                <a:gd name="T66" fmla="*/ 318 w 352"/>
                <a:gd name="T67" fmla="*/ 38 h 229"/>
                <a:gd name="T68" fmla="*/ 308 w 352"/>
                <a:gd name="T69" fmla="*/ 43 h 229"/>
                <a:gd name="T70" fmla="*/ 297 w 352"/>
                <a:gd name="T71" fmla="*/ 51 h 229"/>
                <a:gd name="T72" fmla="*/ 284 w 352"/>
                <a:gd name="T73" fmla="*/ 58 h 229"/>
                <a:gd name="T74" fmla="*/ 271 w 352"/>
                <a:gd name="T75" fmla="*/ 65 h 229"/>
                <a:gd name="T76" fmla="*/ 259 w 352"/>
                <a:gd name="T77" fmla="*/ 75 h 229"/>
                <a:gd name="T78" fmla="*/ 248 w 352"/>
                <a:gd name="T79" fmla="*/ 85 h 229"/>
                <a:gd name="T80" fmla="*/ 236 w 352"/>
                <a:gd name="T81" fmla="*/ 95 h 229"/>
                <a:gd name="T82" fmla="*/ 224 w 352"/>
                <a:gd name="T83" fmla="*/ 107 h 229"/>
                <a:gd name="T84" fmla="*/ 216 w 352"/>
                <a:gd name="T85" fmla="*/ 120 h 229"/>
                <a:gd name="T86" fmla="*/ 208 w 352"/>
                <a:gd name="T87" fmla="*/ 136 h 229"/>
                <a:gd name="T88" fmla="*/ 201 w 352"/>
                <a:gd name="T89" fmla="*/ 149 h 229"/>
                <a:gd name="T90" fmla="*/ 193 w 352"/>
                <a:gd name="T91" fmla="*/ 162 h 229"/>
                <a:gd name="T92" fmla="*/ 182 w 352"/>
                <a:gd name="T93" fmla="*/ 174 h 229"/>
                <a:gd name="T94" fmla="*/ 168 w 352"/>
                <a:gd name="T95" fmla="*/ 184 h 229"/>
                <a:gd name="T96" fmla="*/ 155 w 352"/>
                <a:gd name="T97" fmla="*/ 192 h 229"/>
                <a:gd name="T98" fmla="*/ 139 w 352"/>
                <a:gd name="T99" fmla="*/ 201 h 229"/>
                <a:gd name="T100" fmla="*/ 123 w 352"/>
                <a:gd name="T101" fmla="*/ 207 h 229"/>
                <a:gd name="T102" fmla="*/ 106 w 352"/>
                <a:gd name="T103" fmla="*/ 211 h 229"/>
                <a:gd name="T104" fmla="*/ 90 w 352"/>
                <a:gd name="T105" fmla="*/ 216 h 229"/>
                <a:gd name="T106" fmla="*/ 74 w 352"/>
                <a:gd name="T107" fmla="*/ 220 h 229"/>
                <a:gd name="T108" fmla="*/ 58 w 352"/>
                <a:gd name="T109" fmla="*/ 223 h 229"/>
                <a:gd name="T110" fmla="*/ 45 w 352"/>
                <a:gd name="T111" fmla="*/ 224 h 229"/>
                <a:gd name="T112" fmla="*/ 35 w 352"/>
                <a:gd name="T113" fmla="*/ 226 h 229"/>
                <a:gd name="T114" fmla="*/ 23 w 352"/>
                <a:gd name="T115" fmla="*/ 227 h 229"/>
                <a:gd name="T116" fmla="*/ 16 w 352"/>
                <a:gd name="T117" fmla="*/ 227 h 229"/>
                <a:gd name="T118" fmla="*/ 0 w 352"/>
                <a:gd name="T119" fmla="*/ 182 h 229"/>
                <a:gd name="T120" fmla="*/ 15 w 352"/>
                <a:gd name="T121" fmla="*/ 168 h 2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2"/>
                <a:gd name="T184" fmla="*/ 0 h 229"/>
                <a:gd name="T185" fmla="*/ 352 w 352"/>
                <a:gd name="T186" fmla="*/ 229 h 2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2" h="229">
                  <a:moveTo>
                    <a:pt x="15" y="168"/>
                  </a:moveTo>
                  <a:lnTo>
                    <a:pt x="15" y="166"/>
                  </a:lnTo>
                  <a:lnTo>
                    <a:pt x="19" y="162"/>
                  </a:lnTo>
                  <a:lnTo>
                    <a:pt x="23" y="155"/>
                  </a:lnTo>
                  <a:lnTo>
                    <a:pt x="30" y="149"/>
                  </a:lnTo>
                  <a:lnTo>
                    <a:pt x="33" y="143"/>
                  </a:lnTo>
                  <a:lnTo>
                    <a:pt x="38" y="139"/>
                  </a:lnTo>
                  <a:lnTo>
                    <a:pt x="42" y="133"/>
                  </a:lnTo>
                  <a:lnTo>
                    <a:pt x="48" y="129"/>
                  </a:lnTo>
                  <a:lnTo>
                    <a:pt x="52" y="124"/>
                  </a:lnTo>
                  <a:lnTo>
                    <a:pt x="58" y="119"/>
                  </a:lnTo>
                  <a:lnTo>
                    <a:pt x="64" y="114"/>
                  </a:lnTo>
                  <a:lnTo>
                    <a:pt x="71" y="108"/>
                  </a:lnTo>
                  <a:lnTo>
                    <a:pt x="75" y="103"/>
                  </a:lnTo>
                  <a:lnTo>
                    <a:pt x="83" y="97"/>
                  </a:lnTo>
                  <a:lnTo>
                    <a:pt x="88" y="93"/>
                  </a:lnTo>
                  <a:lnTo>
                    <a:pt x="96" y="87"/>
                  </a:lnTo>
                  <a:lnTo>
                    <a:pt x="101" y="81"/>
                  </a:lnTo>
                  <a:lnTo>
                    <a:pt x="109" y="77"/>
                  </a:lnTo>
                  <a:lnTo>
                    <a:pt x="116" y="71"/>
                  </a:lnTo>
                  <a:lnTo>
                    <a:pt x="123" y="68"/>
                  </a:lnTo>
                  <a:lnTo>
                    <a:pt x="130" y="62"/>
                  </a:lnTo>
                  <a:lnTo>
                    <a:pt x="138" y="59"/>
                  </a:lnTo>
                  <a:lnTo>
                    <a:pt x="145" y="56"/>
                  </a:lnTo>
                  <a:lnTo>
                    <a:pt x="152" y="53"/>
                  </a:lnTo>
                  <a:lnTo>
                    <a:pt x="159" y="51"/>
                  </a:lnTo>
                  <a:lnTo>
                    <a:pt x="167" y="49"/>
                  </a:lnTo>
                  <a:lnTo>
                    <a:pt x="174" y="48"/>
                  </a:lnTo>
                  <a:lnTo>
                    <a:pt x="182" y="48"/>
                  </a:lnTo>
                  <a:lnTo>
                    <a:pt x="188" y="48"/>
                  </a:lnTo>
                  <a:lnTo>
                    <a:pt x="195" y="46"/>
                  </a:lnTo>
                  <a:lnTo>
                    <a:pt x="201" y="46"/>
                  </a:lnTo>
                  <a:lnTo>
                    <a:pt x="208" y="45"/>
                  </a:lnTo>
                  <a:lnTo>
                    <a:pt x="213" y="43"/>
                  </a:lnTo>
                  <a:lnTo>
                    <a:pt x="219" y="42"/>
                  </a:lnTo>
                  <a:lnTo>
                    <a:pt x="224" y="40"/>
                  </a:lnTo>
                  <a:lnTo>
                    <a:pt x="232" y="39"/>
                  </a:lnTo>
                  <a:lnTo>
                    <a:pt x="236" y="38"/>
                  </a:lnTo>
                  <a:lnTo>
                    <a:pt x="240" y="35"/>
                  </a:lnTo>
                  <a:lnTo>
                    <a:pt x="246" y="33"/>
                  </a:lnTo>
                  <a:lnTo>
                    <a:pt x="252" y="32"/>
                  </a:lnTo>
                  <a:lnTo>
                    <a:pt x="256" y="30"/>
                  </a:lnTo>
                  <a:lnTo>
                    <a:pt x="261" y="29"/>
                  </a:lnTo>
                  <a:lnTo>
                    <a:pt x="265" y="26"/>
                  </a:lnTo>
                  <a:lnTo>
                    <a:pt x="269" y="24"/>
                  </a:lnTo>
                  <a:lnTo>
                    <a:pt x="277" y="20"/>
                  </a:lnTo>
                  <a:lnTo>
                    <a:pt x="284" y="17"/>
                  </a:lnTo>
                  <a:lnTo>
                    <a:pt x="288" y="13"/>
                  </a:lnTo>
                  <a:lnTo>
                    <a:pt x="294" y="10"/>
                  </a:lnTo>
                  <a:lnTo>
                    <a:pt x="301" y="6"/>
                  </a:lnTo>
                  <a:lnTo>
                    <a:pt x="303" y="4"/>
                  </a:lnTo>
                  <a:lnTo>
                    <a:pt x="305" y="3"/>
                  </a:lnTo>
                  <a:lnTo>
                    <a:pt x="310" y="1"/>
                  </a:lnTo>
                  <a:lnTo>
                    <a:pt x="317" y="0"/>
                  </a:lnTo>
                  <a:lnTo>
                    <a:pt x="326" y="0"/>
                  </a:lnTo>
                  <a:lnTo>
                    <a:pt x="334" y="0"/>
                  </a:lnTo>
                  <a:lnTo>
                    <a:pt x="343" y="4"/>
                  </a:lnTo>
                  <a:lnTo>
                    <a:pt x="345" y="7"/>
                  </a:lnTo>
                  <a:lnTo>
                    <a:pt x="349" y="13"/>
                  </a:lnTo>
                  <a:lnTo>
                    <a:pt x="350" y="19"/>
                  </a:lnTo>
                  <a:lnTo>
                    <a:pt x="352" y="24"/>
                  </a:lnTo>
                  <a:lnTo>
                    <a:pt x="350" y="24"/>
                  </a:lnTo>
                  <a:lnTo>
                    <a:pt x="346" y="26"/>
                  </a:lnTo>
                  <a:lnTo>
                    <a:pt x="340" y="29"/>
                  </a:lnTo>
                  <a:lnTo>
                    <a:pt x="333" y="32"/>
                  </a:lnTo>
                  <a:lnTo>
                    <a:pt x="327" y="33"/>
                  </a:lnTo>
                  <a:lnTo>
                    <a:pt x="323" y="35"/>
                  </a:lnTo>
                  <a:lnTo>
                    <a:pt x="318" y="38"/>
                  </a:lnTo>
                  <a:lnTo>
                    <a:pt x="314" y="40"/>
                  </a:lnTo>
                  <a:lnTo>
                    <a:pt x="308" y="43"/>
                  </a:lnTo>
                  <a:lnTo>
                    <a:pt x="303" y="46"/>
                  </a:lnTo>
                  <a:lnTo>
                    <a:pt x="297" y="51"/>
                  </a:lnTo>
                  <a:lnTo>
                    <a:pt x="291" y="55"/>
                  </a:lnTo>
                  <a:lnTo>
                    <a:pt x="284" y="58"/>
                  </a:lnTo>
                  <a:lnTo>
                    <a:pt x="278" y="61"/>
                  </a:lnTo>
                  <a:lnTo>
                    <a:pt x="271" y="65"/>
                  </a:lnTo>
                  <a:lnTo>
                    <a:pt x="266" y="71"/>
                  </a:lnTo>
                  <a:lnTo>
                    <a:pt x="259" y="75"/>
                  </a:lnTo>
                  <a:lnTo>
                    <a:pt x="253" y="79"/>
                  </a:lnTo>
                  <a:lnTo>
                    <a:pt x="248" y="85"/>
                  </a:lnTo>
                  <a:lnTo>
                    <a:pt x="243" y="91"/>
                  </a:lnTo>
                  <a:lnTo>
                    <a:pt x="236" y="95"/>
                  </a:lnTo>
                  <a:lnTo>
                    <a:pt x="230" y="101"/>
                  </a:lnTo>
                  <a:lnTo>
                    <a:pt x="224" y="107"/>
                  </a:lnTo>
                  <a:lnTo>
                    <a:pt x="222" y="114"/>
                  </a:lnTo>
                  <a:lnTo>
                    <a:pt x="216" y="120"/>
                  </a:lnTo>
                  <a:lnTo>
                    <a:pt x="213" y="127"/>
                  </a:lnTo>
                  <a:lnTo>
                    <a:pt x="208" y="136"/>
                  </a:lnTo>
                  <a:lnTo>
                    <a:pt x="206" y="143"/>
                  </a:lnTo>
                  <a:lnTo>
                    <a:pt x="201" y="149"/>
                  </a:lnTo>
                  <a:lnTo>
                    <a:pt x="198" y="156"/>
                  </a:lnTo>
                  <a:lnTo>
                    <a:pt x="193" y="162"/>
                  </a:lnTo>
                  <a:lnTo>
                    <a:pt x="188" y="168"/>
                  </a:lnTo>
                  <a:lnTo>
                    <a:pt x="182" y="174"/>
                  </a:lnTo>
                  <a:lnTo>
                    <a:pt x="175" y="179"/>
                  </a:lnTo>
                  <a:lnTo>
                    <a:pt x="168" y="184"/>
                  </a:lnTo>
                  <a:lnTo>
                    <a:pt x="162" y="190"/>
                  </a:lnTo>
                  <a:lnTo>
                    <a:pt x="155" y="192"/>
                  </a:lnTo>
                  <a:lnTo>
                    <a:pt x="148" y="197"/>
                  </a:lnTo>
                  <a:lnTo>
                    <a:pt x="139" y="201"/>
                  </a:lnTo>
                  <a:lnTo>
                    <a:pt x="132" y="204"/>
                  </a:lnTo>
                  <a:lnTo>
                    <a:pt x="123" y="207"/>
                  </a:lnTo>
                  <a:lnTo>
                    <a:pt x="114" y="210"/>
                  </a:lnTo>
                  <a:lnTo>
                    <a:pt x="106" y="211"/>
                  </a:lnTo>
                  <a:lnTo>
                    <a:pt x="99" y="216"/>
                  </a:lnTo>
                  <a:lnTo>
                    <a:pt x="90" y="216"/>
                  </a:lnTo>
                  <a:lnTo>
                    <a:pt x="83" y="218"/>
                  </a:lnTo>
                  <a:lnTo>
                    <a:pt x="74" y="220"/>
                  </a:lnTo>
                  <a:lnTo>
                    <a:pt x="67" y="221"/>
                  </a:lnTo>
                  <a:lnTo>
                    <a:pt x="58" y="223"/>
                  </a:lnTo>
                  <a:lnTo>
                    <a:pt x="52" y="223"/>
                  </a:lnTo>
                  <a:lnTo>
                    <a:pt x="45" y="224"/>
                  </a:lnTo>
                  <a:lnTo>
                    <a:pt x="41" y="226"/>
                  </a:lnTo>
                  <a:lnTo>
                    <a:pt x="35" y="226"/>
                  </a:lnTo>
                  <a:lnTo>
                    <a:pt x="29" y="227"/>
                  </a:lnTo>
                  <a:lnTo>
                    <a:pt x="23" y="227"/>
                  </a:lnTo>
                  <a:lnTo>
                    <a:pt x="22" y="227"/>
                  </a:lnTo>
                  <a:lnTo>
                    <a:pt x="16" y="227"/>
                  </a:lnTo>
                  <a:lnTo>
                    <a:pt x="15" y="229"/>
                  </a:lnTo>
                  <a:lnTo>
                    <a:pt x="0" y="182"/>
                  </a:lnTo>
                  <a:lnTo>
                    <a:pt x="15" y="168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47"/>
            <p:cNvSpPr>
              <a:spLocks/>
            </p:cNvSpPr>
            <p:nvPr/>
          </p:nvSpPr>
          <p:spPr bwMode="auto">
            <a:xfrm>
              <a:off x="999" y="2854"/>
              <a:ext cx="376" cy="294"/>
            </a:xfrm>
            <a:custGeom>
              <a:avLst/>
              <a:gdLst>
                <a:gd name="T0" fmla="*/ 8 w 376"/>
                <a:gd name="T1" fmla="*/ 230 h 294"/>
                <a:gd name="T2" fmla="*/ 24 w 376"/>
                <a:gd name="T3" fmla="*/ 231 h 294"/>
                <a:gd name="T4" fmla="*/ 41 w 376"/>
                <a:gd name="T5" fmla="*/ 231 h 294"/>
                <a:gd name="T6" fmla="*/ 55 w 376"/>
                <a:gd name="T7" fmla="*/ 230 h 294"/>
                <a:gd name="T8" fmla="*/ 70 w 376"/>
                <a:gd name="T9" fmla="*/ 230 h 294"/>
                <a:gd name="T10" fmla="*/ 86 w 376"/>
                <a:gd name="T11" fmla="*/ 227 h 294"/>
                <a:gd name="T12" fmla="*/ 107 w 376"/>
                <a:gd name="T13" fmla="*/ 226 h 294"/>
                <a:gd name="T14" fmla="*/ 124 w 376"/>
                <a:gd name="T15" fmla="*/ 221 h 294"/>
                <a:gd name="T16" fmla="*/ 144 w 376"/>
                <a:gd name="T17" fmla="*/ 214 h 294"/>
                <a:gd name="T18" fmla="*/ 165 w 376"/>
                <a:gd name="T19" fmla="*/ 207 h 294"/>
                <a:gd name="T20" fmla="*/ 186 w 376"/>
                <a:gd name="T21" fmla="*/ 197 h 294"/>
                <a:gd name="T22" fmla="*/ 208 w 376"/>
                <a:gd name="T23" fmla="*/ 185 h 294"/>
                <a:gd name="T24" fmla="*/ 230 w 376"/>
                <a:gd name="T25" fmla="*/ 171 h 294"/>
                <a:gd name="T26" fmla="*/ 250 w 376"/>
                <a:gd name="T27" fmla="*/ 153 h 294"/>
                <a:gd name="T28" fmla="*/ 272 w 376"/>
                <a:gd name="T29" fmla="*/ 134 h 294"/>
                <a:gd name="T30" fmla="*/ 292 w 376"/>
                <a:gd name="T31" fmla="*/ 111 h 294"/>
                <a:gd name="T32" fmla="*/ 314 w 376"/>
                <a:gd name="T33" fmla="*/ 87 h 294"/>
                <a:gd name="T34" fmla="*/ 334 w 376"/>
                <a:gd name="T35" fmla="*/ 58 h 294"/>
                <a:gd name="T36" fmla="*/ 376 w 376"/>
                <a:gd name="T37" fmla="*/ 27 h 294"/>
                <a:gd name="T38" fmla="*/ 369 w 376"/>
                <a:gd name="T39" fmla="*/ 36 h 294"/>
                <a:gd name="T40" fmla="*/ 360 w 376"/>
                <a:gd name="T41" fmla="*/ 52 h 294"/>
                <a:gd name="T42" fmla="*/ 348 w 376"/>
                <a:gd name="T43" fmla="*/ 69 h 294"/>
                <a:gd name="T44" fmla="*/ 337 w 376"/>
                <a:gd name="T45" fmla="*/ 92 h 294"/>
                <a:gd name="T46" fmla="*/ 324 w 376"/>
                <a:gd name="T47" fmla="*/ 117 h 294"/>
                <a:gd name="T48" fmla="*/ 308 w 376"/>
                <a:gd name="T49" fmla="*/ 140 h 294"/>
                <a:gd name="T50" fmla="*/ 295 w 376"/>
                <a:gd name="T51" fmla="*/ 160 h 294"/>
                <a:gd name="T52" fmla="*/ 282 w 376"/>
                <a:gd name="T53" fmla="*/ 181 h 294"/>
                <a:gd name="T54" fmla="*/ 269 w 376"/>
                <a:gd name="T55" fmla="*/ 200 h 294"/>
                <a:gd name="T56" fmla="*/ 247 w 376"/>
                <a:gd name="T57" fmla="*/ 220 h 294"/>
                <a:gd name="T58" fmla="*/ 233 w 376"/>
                <a:gd name="T59" fmla="*/ 234 h 294"/>
                <a:gd name="T60" fmla="*/ 219 w 376"/>
                <a:gd name="T61" fmla="*/ 250 h 294"/>
                <a:gd name="T62" fmla="*/ 202 w 376"/>
                <a:gd name="T63" fmla="*/ 268 h 294"/>
                <a:gd name="T64" fmla="*/ 186 w 376"/>
                <a:gd name="T65" fmla="*/ 285 h 294"/>
                <a:gd name="T66" fmla="*/ 173 w 376"/>
                <a:gd name="T67" fmla="*/ 291 h 294"/>
                <a:gd name="T68" fmla="*/ 156 w 376"/>
                <a:gd name="T69" fmla="*/ 294 h 294"/>
                <a:gd name="T70" fmla="*/ 134 w 376"/>
                <a:gd name="T71" fmla="*/ 294 h 294"/>
                <a:gd name="T72" fmla="*/ 112 w 376"/>
                <a:gd name="T73" fmla="*/ 291 h 294"/>
                <a:gd name="T74" fmla="*/ 89 w 376"/>
                <a:gd name="T75" fmla="*/ 286 h 294"/>
                <a:gd name="T76" fmla="*/ 68 w 376"/>
                <a:gd name="T77" fmla="*/ 282 h 294"/>
                <a:gd name="T78" fmla="*/ 46 w 376"/>
                <a:gd name="T79" fmla="*/ 276 h 294"/>
                <a:gd name="T80" fmla="*/ 28 w 376"/>
                <a:gd name="T81" fmla="*/ 273 h 294"/>
                <a:gd name="T82" fmla="*/ 14 w 376"/>
                <a:gd name="T83" fmla="*/ 268 h 294"/>
                <a:gd name="T84" fmla="*/ 5 w 376"/>
                <a:gd name="T85" fmla="*/ 266 h 29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6"/>
                <a:gd name="T130" fmla="*/ 0 h 294"/>
                <a:gd name="T131" fmla="*/ 376 w 376"/>
                <a:gd name="T132" fmla="*/ 294 h 29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6" h="294">
                  <a:moveTo>
                    <a:pt x="0" y="230"/>
                  </a:moveTo>
                  <a:lnTo>
                    <a:pt x="1" y="230"/>
                  </a:lnTo>
                  <a:lnTo>
                    <a:pt x="8" y="230"/>
                  </a:lnTo>
                  <a:lnTo>
                    <a:pt x="13" y="230"/>
                  </a:lnTo>
                  <a:lnTo>
                    <a:pt x="17" y="231"/>
                  </a:lnTo>
                  <a:lnTo>
                    <a:pt x="24" y="231"/>
                  </a:lnTo>
                  <a:lnTo>
                    <a:pt x="33" y="231"/>
                  </a:lnTo>
                  <a:lnTo>
                    <a:pt x="37" y="231"/>
                  </a:lnTo>
                  <a:lnTo>
                    <a:pt x="41" y="231"/>
                  </a:lnTo>
                  <a:lnTo>
                    <a:pt x="46" y="231"/>
                  </a:lnTo>
                  <a:lnTo>
                    <a:pt x="50" y="231"/>
                  </a:lnTo>
                  <a:lnTo>
                    <a:pt x="55" y="230"/>
                  </a:lnTo>
                  <a:lnTo>
                    <a:pt x="60" y="230"/>
                  </a:lnTo>
                  <a:lnTo>
                    <a:pt x="65" y="230"/>
                  </a:lnTo>
                  <a:lnTo>
                    <a:pt x="70" y="230"/>
                  </a:lnTo>
                  <a:lnTo>
                    <a:pt x="76" y="230"/>
                  </a:lnTo>
                  <a:lnTo>
                    <a:pt x="81" y="229"/>
                  </a:lnTo>
                  <a:lnTo>
                    <a:pt x="86" y="227"/>
                  </a:lnTo>
                  <a:lnTo>
                    <a:pt x="94" y="227"/>
                  </a:lnTo>
                  <a:lnTo>
                    <a:pt x="99" y="226"/>
                  </a:lnTo>
                  <a:lnTo>
                    <a:pt x="107" y="226"/>
                  </a:lnTo>
                  <a:lnTo>
                    <a:pt x="112" y="224"/>
                  </a:lnTo>
                  <a:lnTo>
                    <a:pt x="120" y="223"/>
                  </a:lnTo>
                  <a:lnTo>
                    <a:pt x="124" y="221"/>
                  </a:lnTo>
                  <a:lnTo>
                    <a:pt x="131" y="218"/>
                  </a:lnTo>
                  <a:lnTo>
                    <a:pt x="137" y="217"/>
                  </a:lnTo>
                  <a:lnTo>
                    <a:pt x="144" y="214"/>
                  </a:lnTo>
                  <a:lnTo>
                    <a:pt x="150" y="213"/>
                  </a:lnTo>
                  <a:lnTo>
                    <a:pt x="159" y="210"/>
                  </a:lnTo>
                  <a:lnTo>
                    <a:pt x="165" y="207"/>
                  </a:lnTo>
                  <a:lnTo>
                    <a:pt x="172" y="204"/>
                  </a:lnTo>
                  <a:lnTo>
                    <a:pt x="179" y="200"/>
                  </a:lnTo>
                  <a:lnTo>
                    <a:pt x="186" y="197"/>
                  </a:lnTo>
                  <a:lnTo>
                    <a:pt x="193" y="192"/>
                  </a:lnTo>
                  <a:lnTo>
                    <a:pt x="201" y="189"/>
                  </a:lnTo>
                  <a:lnTo>
                    <a:pt x="208" y="185"/>
                  </a:lnTo>
                  <a:lnTo>
                    <a:pt x="215" y="181"/>
                  </a:lnTo>
                  <a:lnTo>
                    <a:pt x="221" y="175"/>
                  </a:lnTo>
                  <a:lnTo>
                    <a:pt x="230" y="171"/>
                  </a:lnTo>
                  <a:lnTo>
                    <a:pt x="235" y="165"/>
                  </a:lnTo>
                  <a:lnTo>
                    <a:pt x="243" y="160"/>
                  </a:lnTo>
                  <a:lnTo>
                    <a:pt x="250" y="153"/>
                  </a:lnTo>
                  <a:lnTo>
                    <a:pt x="257" y="147"/>
                  </a:lnTo>
                  <a:lnTo>
                    <a:pt x="264" y="140"/>
                  </a:lnTo>
                  <a:lnTo>
                    <a:pt x="272" y="134"/>
                  </a:lnTo>
                  <a:lnTo>
                    <a:pt x="279" y="127"/>
                  </a:lnTo>
                  <a:lnTo>
                    <a:pt x="286" y="120"/>
                  </a:lnTo>
                  <a:lnTo>
                    <a:pt x="292" y="111"/>
                  </a:lnTo>
                  <a:lnTo>
                    <a:pt x="299" y="104"/>
                  </a:lnTo>
                  <a:lnTo>
                    <a:pt x="306" y="95"/>
                  </a:lnTo>
                  <a:lnTo>
                    <a:pt x="314" y="87"/>
                  </a:lnTo>
                  <a:lnTo>
                    <a:pt x="319" y="77"/>
                  </a:lnTo>
                  <a:lnTo>
                    <a:pt x="327" y="68"/>
                  </a:lnTo>
                  <a:lnTo>
                    <a:pt x="334" y="58"/>
                  </a:lnTo>
                  <a:lnTo>
                    <a:pt x="341" y="48"/>
                  </a:lnTo>
                  <a:lnTo>
                    <a:pt x="369" y="0"/>
                  </a:lnTo>
                  <a:lnTo>
                    <a:pt x="376" y="27"/>
                  </a:lnTo>
                  <a:lnTo>
                    <a:pt x="373" y="29"/>
                  </a:lnTo>
                  <a:lnTo>
                    <a:pt x="370" y="35"/>
                  </a:lnTo>
                  <a:lnTo>
                    <a:pt x="369" y="36"/>
                  </a:lnTo>
                  <a:lnTo>
                    <a:pt x="366" y="42"/>
                  </a:lnTo>
                  <a:lnTo>
                    <a:pt x="363" y="46"/>
                  </a:lnTo>
                  <a:lnTo>
                    <a:pt x="360" y="52"/>
                  </a:lnTo>
                  <a:lnTo>
                    <a:pt x="356" y="58"/>
                  </a:lnTo>
                  <a:lnTo>
                    <a:pt x="353" y="63"/>
                  </a:lnTo>
                  <a:lnTo>
                    <a:pt x="348" y="69"/>
                  </a:lnTo>
                  <a:lnTo>
                    <a:pt x="345" y="78"/>
                  </a:lnTo>
                  <a:lnTo>
                    <a:pt x="341" y="85"/>
                  </a:lnTo>
                  <a:lnTo>
                    <a:pt x="337" y="92"/>
                  </a:lnTo>
                  <a:lnTo>
                    <a:pt x="332" y="101"/>
                  </a:lnTo>
                  <a:lnTo>
                    <a:pt x="328" y="108"/>
                  </a:lnTo>
                  <a:lnTo>
                    <a:pt x="324" y="117"/>
                  </a:lnTo>
                  <a:lnTo>
                    <a:pt x="318" y="124"/>
                  </a:lnTo>
                  <a:lnTo>
                    <a:pt x="312" y="132"/>
                  </a:lnTo>
                  <a:lnTo>
                    <a:pt x="308" y="140"/>
                  </a:lnTo>
                  <a:lnTo>
                    <a:pt x="303" y="147"/>
                  </a:lnTo>
                  <a:lnTo>
                    <a:pt x="299" y="153"/>
                  </a:lnTo>
                  <a:lnTo>
                    <a:pt x="295" y="160"/>
                  </a:lnTo>
                  <a:lnTo>
                    <a:pt x="290" y="169"/>
                  </a:lnTo>
                  <a:lnTo>
                    <a:pt x="286" y="175"/>
                  </a:lnTo>
                  <a:lnTo>
                    <a:pt x="282" y="181"/>
                  </a:lnTo>
                  <a:lnTo>
                    <a:pt x="277" y="187"/>
                  </a:lnTo>
                  <a:lnTo>
                    <a:pt x="276" y="191"/>
                  </a:lnTo>
                  <a:lnTo>
                    <a:pt x="269" y="200"/>
                  </a:lnTo>
                  <a:lnTo>
                    <a:pt x="264" y="205"/>
                  </a:lnTo>
                  <a:lnTo>
                    <a:pt x="256" y="213"/>
                  </a:lnTo>
                  <a:lnTo>
                    <a:pt x="247" y="220"/>
                  </a:lnTo>
                  <a:lnTo>
                    <a:pt x="241" y="224"/>
                  </a:lnTo>
                  <a:lnTo>
                    <a:pt x="238" y="230"/>
                  </a:lnTo>
                  <a:lnTo>
                    <a:pt x="233" y="234"/>
                  </a:lnTo>
                  <a:lnTo>
                    <a:pt x="230" y="240"/>
                  </a:lnTo>
                  <a:lnTo>
                    <a:pt x="224" y="244"/>
                  </a:lnTo>
                  <a:lnTo>
                    <a:pt x="219" y="250"/>
                  </a:lnTo>
                  <a:lnTo>
                    <a:pt x="214" y="256"/>
                  </a:lnTo>
                  <a:lnTo>
                    <a:pt x="208" y="262"/>
                  </a:lnTo>
                  <a:lnTo>
                    <a:pt x="202" y="268"/>
                  </a:lnTo>
                  <a:lnTo>
                    <a:pt x="198" y="273"/>
                  </a:lnTo>
                  <a:lnTo>
                    <a:pt x="191" y="279"/>
                  </a:lnTo>
                  <a:lnTo>
                    <a:pt x="186" y="285"/>
                  </a:lnTo>
                  <a:lnTo>
                    <a:pt x="182" y="286"/>
                  </a:lnTo>
                  <a:lnTo>
                    <a:pt x="178" y="289"/>
                  </a:lnTo>
                  <a:lnTo>
                    <a:pt x="173" y="291"/>
                  </a:lnTo>
                  <a:lnTo>
                    <a:pt x="167" y="292"/>
                  </a:lnTo>
                  <a:lnTo>
                    <a:pt x="162" y="292"/>
                  </a:lnTo>
                  <a:lnTo>
                    <a:pt x="156" y="294"/>
                  </a:lnTo>
                  <a:lnTo>
                    <a:pt x="149" y="294"/>
                  </a:lnTo>
                  <a:lnTo>
                    <a:pt x="143" y="294"/>
                  </a:lnTo>
                  <a:lnTo>
                    <a:pt x="134" y="294"/>
                  </a:lnTo>
                  <a:lnTo>
                    <a:pt x="128" y="294"/>
                  </a:lnTo>
                  <a:lnTo>
                    <a:pt x="120" y="292"/>
                  </a:lnTo>
                  <a:lnTo>
                    <a:pt x="112" y="291"/>
                  </a:lnTo>
                  <a:lnTo>
                    <a:pt x="105" y="289"/>
                  </a:lnTo>
                  <a:lnTo>
                    <a:pt x="98" y="289"/>
                  </a:lnTo>
                  <a:lnTo>
                    <a:pt x="89" y="286"/>
                  </a:lnTo>
                  <a:lnTo>
                    <a:pt x="82" y="286"/>
                  </a:lnTo>
                  <a:lnTo>
                    <a:pt x="75" y="284"/>
                  </a:lnTo>
                  <a:lnTo>
                    <a:pt x="68" y="282"/>
                  </a:lnTo>
                  <a:lnTo>
                    <a:pt x="59" y="281"/>
                  </a:lnTo>
                  <a:lnTo>
                    <a:pt x="52" y="279"/>
                  </a:lnTo>
                  <a:lnTo>
                    <a:pt x="46" y="276"/>
                  </a:lnTo>
                  <a:lnTo>
                    <a:pt x="39" y="276"/>
                  </a:lnTo>
                  <a:lnTo>
                    <a:pt x="33" y="273"/>
                  </a:lnTo>
                  <a:lnTo>
                    <a:pt x="28" y="273"/>
                  </a:lnTo>
                  <a:lnTo>
                    <a:pt x="23" y="271"/>
                  </a:lnTo>
                  <a:lnTo>
                    <a:pt x="18" y="269"/>
                  </a:lnTo>
                  <a:lnTo>
                    <a:pt x="14" y="268"/>
                  </a:lnTo>
                  <a:lnTo>
                    <a:pt x="11" y="268"/>
                  </a:lnTo>
                  <a:lnTo>
                    <a:pt x="7" y="266"/>
                  </a:lnTo>
                  <a:lnTo>
                    <a:pt x="5" y="266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5" name="Group 183"/>
          <p:cNvGrpSpPr>
            <a:grpSpLocks/>
          </p:cNvGrpSpPr>
          <p:nvPr/>
        </p:nvGrpSpPr>
        <p:grpSpPr bwMode="auto">
          <a:xfrm>
            <a:off x="6929454" y="5214950"/>
            <a:ext cx="1857388" cy="1143008"/>
            <a:chOff x="3107" y="2432"/>
            <a:chExt cx="2440" cy="1447"/>
          </a:xfrm>
        </p:grpSpPr>
        <p:grpSp>
          <p:nvGrpSpPr>
            <p:cNvPr id="36" name="Group 182"/>
            <p:cNvGrpSpPr>
              <a:grpSpLocks/>
            </p:cNvGrpSpPr>
            <p:nvPr/>
          </p:nvGrpSpPr>
          <p:grpSpPr bwMode="auto">
            <a:xfrm rot="-7189104">
              <a:off x="2956" y="2583"/>
              <a:ext cx="1447" cy="1146"/>
              <a:chOff x="2960" y="1478"/>
              <a:chExt cx="1447" cy="1146"/>
            </a:xfrm>
          </p:grpSpPr>
          <p:sp>
            <p:nvSpPr>
              <p:cNvPr id="57" name="Freeform 143"/>
              <p:cNvSpPr>
                <a:spLocks/>
              </p:cNvSpPr>
              <p:nvPr/>
            </p:nvSpPr>
            <p:spPr bwMode="auto">
              <a:xfrm>
                <a:off x="3838" y="1482"/>
                <a:ext cx="354" cy="398"/>
              </a:xfrm>
              <a:custGeom>
                <a:avLst/>
                <a:gdLst>
                  <a:gd name="T0" fmla="*/ 14 w 707"/>
                  <a:gd name="T1" fmla="*/ 17 h 794"/>
                  <a:gd name="T2" fmla="*/ 15 w 707"/>
                  <a:gd name="T3" fmla="*/ 15 h 794"/>
                  <a:gd name="T4" fmla="*/ 17 w 707"/>
                  <a:gd name="T5" fmla="*/ 12 h 794"/>
                  <a:gd name="T6" fmla="*/ 18 w 707"/>
                  <a:gd name="T7" fmla="*/ 11 h 794"/>
                  <a:gd name="T8" fmla="*/ 19 w 707"/>
                  <a:gd name="T9" fmla="*/ 9 h 794"/>
                  <a:gd name="T10" fmla="*/ 20 w 707"/>
                  <a:gd name="T11" fmla="*/ 8 h 794"/>
                  <a:gd name="T12" fmla="*/ 22 w 707"/>
                  <a:gd name="T13" fmla="*/ 6 h 794"/>
                  <a:gd name="T14" fmla="*/ 23 w 707"/>
                  <a:gd name="T15" fmla="*/ 5 h 794"/>
                  <a:gd name="T16" fmla="*/ 25 w 707"/>
                  <a:gd name="T17" fmla="*/ 3 h 794"/>
                  <a:gd name="T18" fmla="*/ 27 w 707"/>
                  <a:gd name="T19" fmla="*/ 2 h 794"/>
                  <a:gd name="T20" fmla="*/ 29 w 707"/>
                  <a:gd name="T21" fmla="*/ 1 h 794"/>
                  <a:gd name="T22" fmla="*/ 31 w 707"/>
                  <a:gd name="T23" fmla="*/ 1 h 794"/>
                  <a:gd name="T24" fmla="*/ 33 w 707"/>
                  <a:gd name="T25" fmla="*/ 1 h 794"/>
                  <a:gd name="T26" fmla="*/ 35 w 707"/>
                  <a:gd name="T27" fmla="*/ 1 h 794"/>
                  <a:gd name="T28" fmla="*/ 36 w 707"/>
                  <a:gd name="T29" fmla="*/ 1 h 794"/>
                  <a:gd name="T30" fmla="*/ 38 w 707"/>
                  <a:gd name="T31" fmla="*/ 1 h 794"/>
                  <a:gd name="T32" fmla="*/ 41 w 707"/>
                  <a:gd name="T33" fmla="*/ 3 h 794"/>
                  <a:gd name="T34" fmla="*/ 42 w 707"/>
                  <a:gd name="T35" fmla="*/ 5 h 794"/>
                  <a:gd name="T36" fmla="*/ 43 w 707"/>
                  <a:gd name="T37" fmla="*/ 7 h 794"/>
                  <a:gd name="T38" fmla="*/ 44 w 707"/>
                  <a:gd name="T39" fmla="*/ 9 h 794"/>
                  <a:gd name="T40" fmla="*/ 44 w 707"/>
                  <a:gd name="T41" fmla="*/ 10 h 794"/>
                  <a:gd name="T42" fmla="*/ 45 w 707"/>
                  <a:gd name="T43" fmla="*/ 12 h 794"/>
                  <a:gd name="T44" fmla="*/ 20 w 707"/>
                  <a:gd name="T45" fmla="*/ 29 h 794"/>
                  <a:gd name="T46" fmla="*/ 22 w 707"/>
                  <a:gd name="T47" fmla="*/ 29 h 794"/>
                  <a:gd name="T48" fmla="*/ 24 w 707"/>
                  <a:gd name="T49" fmla="*/ 30 h 794"/>
                  <a:gd name="T50" fmla="*/ 25 w 707"/>
                  <a:gd name="T51" fmla="*/ 30 h 794"/>
                  <a:gd name="T52" fmla="*/ 27 w 707"/>
                  <a:gd name="T53" fmla="*/ 29 h 794"/>
                  <a:gd name="T54" fmla="*/ 29 w 707"/>
                  <a:gd name="T55" fmla="*/ 28 h 794"/>
                  <a:gd name="T56" fmla="*/ 31 w 707"/>
                  <a:gd name="T57" fmla="*/ 26 h 794"/>
                  <a:gd name="T58" fmla="*/ 33 w 707"/>
                  <a:gd name="T59" fmla="*/ 24 h 794"/>
                  <a:gd name="T60" fmla="*/ 35 w 707"/>
                  <a:gd name="T61" fmla="*/ 22 h 794"/>
                  <a:gd name="T62" fmla="*/ 35 w 707"/>
                  <a:gd name="T63" fmla="*/ 20 h 794"/>
                  <a:gd name="T64" fmla="*/ 36 w 707"/>
                  <a:gd name="T65" fmla="*/ 18 h 794"/>
                  <a:gd name="T66" fmla="*/ 36 w 707"/>
                  <a:gd name="T67" fmla="*/ 16 h 794"/>
                  <a:gd name="T68" fmla="*/ 36 w 707"/>
                  <a:gd name="T69" fmla="*/ 15 h 794"/>
                  <a:gd name="T70" fmla="*/ 36 w 707"/>
                  <a:gd name="T71" fmla="*/ 14 h 794"/>
                  <a:gd name="T72" fmla="*/ 35 w 707"/>
                  <a:gd name="T73" fmla="*/ 12 h 794"/>
                  <a:gd name="T74" fmla="*/ 34 w 707"/>
                  <a:gd name="T75" fmla="*/ 11 h 794"/>
                  <a:gd name="T76" fmla="*/ 32 w 707"/>
                  <a:gd name="T77" fmla="*/ 11 h 794"/>
                  <a:gd name="T78" fmla="*/ 30 w 707"/>
                  <a:gd name="T79" fmla="*/ 11 h 794"/>
                  <a:gd name="T80" fmla="*/ 27 w 707"/>
                  <a:gd name="T81" fmla="*/ 12 h 794"/>
                  <a:gd name="T82" fmla="*/ 25 w 707"/>
                  <a:gd name="T83" fmla="*/ 14 h 794"/>
                  <a:gd name="T84" fmla="*/ 22 w 707"/>
                  <a:gd name="T85" fmla="*/ 15 h 794"/>
                  <a:gd name="T86" fmla="*/ 21 w 707"/>
                  <a:gd name="T87" fmla="*/ 17 h 794"/>
                  <a:gd name="T88" fmla="*/ 19 w 707"/>
                  <a:gd name="T89" fmla="*/ 19 h 794"/>
                  <a:gd name="T90" fmla="*/ 18 w 707"/>
                  <a:gd name="T91" fmla="*/ 20 h 794"/>
                  <a:gd name="T92" fmla="*/ 17 w 707"/>
                  <a:gd name="T93" fmla="*/ 22 h 794"/>
                  <a:gd name="T94" fmla="*/ 0 w 707"/>
                  <a:gd name="T95" fmla="*/ 48 h 79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07"/>
                  <a:gd name="T145" fmla="*/ 0 h 794"/>
                  <a:gd name="T146" fmla="*/ 707 w 707"/>
                  <a:gd name="T147" fmla="*/ 794 h 79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07" h="794">
                    <a:moveTo>
                      <a:pt x="0" y="754"/>
                    </a:moveTo>
                    <a:lnTo>
                      <a:pt x="209" y="279"/>
                    </a:lnTo>
                    <a:lnTo>
                      <a:pt x="211" y="275"/>
                    </a:lnTo>
                    <a:lnTo>
                      <a:pt x="215" y="268"/>
                    </a:lnTo>
                    <a:lnTo>
                      <a:pt x="217" y="260"/>
                    </a:lnTo>
                    <a:lnTo>
                      <a:pt x="220" y="253"/>
                    </a:lnTo>
                    <a:lnTo>
                      <a:pt x="224" y="245"/>
                    </a:lnTo>
                    <a:lnTo>
                      <a:pt x="230" y="236"/>
                    </a:lnTo>
                    <a:lnTo>
                      <a:pt x="236" y="226"/>
                    </a:lnTo>
                    <a:lnTo>
                      <a:pt x="241" y="215"/>
                    </a:lnTo>
                    <a:lnTo>
                      <a:pt x="247" y="203"/>
                    </a:lnTo>
                    <a:lnTo>
                      <a:pt x="257" y="192"/>
                    </a:lnTo>
                    <a:lnTo>
                      <a:pt x="260" y="186"/>
                    </a:lnTo>
                    <a:lnTo>
                      <a:pt x="264" y="180"/>
                    </a:lnTo>
                    <a:lnTo>
                      <a:pt x="268" y="173"/>
                    </a:lnTo>
                    <a:lnTo>
                      <a:pt x="274" y="167"/>
                    </a:lnTo>
                    <a:lnTo>
                      <a:pt x="277" y="160"/>
                    </a:lnTo>
                    <a:lnTo>
                      <a:pt x="283" y="154"/>
                    </a:lnTo>
                    <a:lnTo>
                      <a:pt x="287" y="148"/>
                    </a:lnTo>
                    <a:lnTo>
                      <a:pt x="295" y="142"/>
                    </a:lnTo>
                    <a:lnTo>
                      <a:pt x="298" y="135"/>
                    </a:lnTo>
                    <a:lnTo>
                      <a:pt x="304" y="129"/>
                    </a:lnTo>
                    <a:lnTo>
                      <a:pt x="308" y="122"/>
                    </a:lnTo>
                    <a:lnTo>
                      <a:pt x="314" y="116"/>
                    </a:lnTo>
                    <a:lnTo>
                      <a:pt x="319" y="108"/>
                    </a:lnTo>
                    <a:lnTo>
                      <a:pt x="325" y="103"/>
                    </a:lnTo>
                    <a:lnTo>
                      <a:pt x="331" y="97"/>
                    </a:lnTo>
                    <a:lnTo>
                      <a:pt x="338" y="91"/>
                    </a:lnTo>
                    <a:lnTo>
                      <a:pt x="344" y="84"/>
                    </a:lnTo>
                    <a:lnTo>
                      <a:pt x="350" y="78"/>
                    </a:lnTo>
                    <a:lnTo>
                      <a:pt x="355" y="72"/>
                    </a:lnTo>
                    <a:lnTo>
                      <a:pt x="363" y="66"/>
                    </a:lnTo>
                    <a:lnTo>
                      <a:pt x="369" y="59"/>
                    </a:lnTo>
                    <a:lnTo>
                      <a:pt x="376" y="55"/>
                    </a:lnTo>
                    <a:lnTo>
                      <a:pt x="384" y="49"/>
                    </a:lnTo>
                    <a:lnTo>
                      <a:pt x="390" y="45"/>
                    </a:lnTo>
                    <a:lnTo>
                      <a:pt x="397" y="40"/>
                    </a:lnTo>
                    <a:lnTo>
                      <a:pt x="403" y="36"/>
                    </a:lnTo>
                    <a:lnTo>
                      <a:pt x="411" y="30"/>
                    </a:lnTo>
                    <a:lnTo>
                      <a:pt x="418" y="26"/>
                    </a:lnTo>
                    <a:lnTo>
                      <a:pt x="426" y="23"/>
                    </a:lnTo>
                    <a:lnTo>
                      <a:pt x="435" y="19"/>
                    </a:lnTo>
                    <a:lnTo>
                      <a:pt x="441" y="17"/>
                    </a:lnTo>
                    <a:lnTo>
                      <a:pt x="450" y="13"/>
                    </a:lnTo>
                    <a:lnTo>
                      <a:pt x="456" y="9"/>
                    </a:lnTo>
                    <a:lnTo>
                      <a:pt x="466" y="7"/>
                    </a:lnTo>
                    <a:lnTo>
                      <a:pt x="473" y="6"/>
                    </a:lnTo>
                    <a:lnTo>
                      <a:pt x="481" y="4"/>
                    </a:lnTo>
                    <a:lnTo>
                      <a:pt x="490" y="2"/>
                    </a:lnTo>
                    <a:lnTo>
                      <a:pt x="498" y="2"/>
                    </a:lnTo>
                    <a:lnTo>
                      <a:pt x="507" y="2"/>
                    </a:lnTo>
                    <a:lnTo>
                      <a:pt x="517" y="2"/>
                    </a:lnTo>
                    <a:lnTo>
                      <a:pt x="525" y="0"/>
                    </a:lnTo>
                    <a:lnTo>
                      <a:pt x="532" y="0"/>
                    </a:lnTo>
                    <a:lnTo>
                      <a:pt x="540" y="0"/>
                    </a:lnTo>
                    <a:lnTo>
                      <a:pt x="547" y="2"/>
                    </a:lnTo>
                    <a:lnTo>
                      <a:pt x="555" y="2"/>
                    </a:lnTo>
                    <a:lnTo>
                      <a:pt x="563" y="4"/>
                    </a:lnTo>
                    <a:lnTo>
                      <a:pt x="570" y="6"/>
                    </a:lnTo>
                    <a:lnTo>
                      <a:pt x="576" y="7"/>
                    </a:lnTo>
                    <a:lnTo>
                      <a:pt x="582" y="9"/>
                    </a:lnTo>
                    <a:lnTo>
                      <a:pt x="589" y="11"/>
                    </a:lnTo>
                    <a:lnTo>
                      <a:pt x="595" y="13"/>
                    </a:lnTo>
                    <a:lnTo>
                      <a:pt x="601" y="15"/>
                    </a:lnTo>
                    <a:lnTo>
                      <a:pt x="612" y="21"/>
                    </a:lnTo>
                    <a:lnTo>
                      <a:pt x="623" y="26"/>
                    </a:lnTo>
                    <a:lnTo>
                      <a:pt x="633" y="34"/>
                    </a:lnTo>
                    <a:lnTo>
                      <a:pt x="641" y="40"/>
                    </a:lnTo>
                    <a:lnTo>
                      <a:pt x="648" y="47"/>
                    </a:lnTo>
                    <a:lnTo>
                      <a:pt x="658" y="55"/>
                    </a:lnTo>
                    <a:lnTo>
                      <a:pt x="663" y="63"/>
                    </a:lnTo>
                    <a:lnTo>
                      <a:pt x="669" y="72"/>
                    </a:lnTo>
                    <a:lnTo>
                      <a:pt x="675" y="80"/>
                    </a:lnTo>
                    <a:lnTo>
                      <a:pt x="681" y="89"/>
                    </a:lnTo>
                    <a:lnTo>
                      <a:pt x="684" y="97"/>
                    </a:lnTo>
                    <a:lnTo>
                      <a:pt x="686" y="104"/>
                    </a:lnTo>
                    <a:lnTo>
                      <a:pt x="690" y="110"/>
                    </a:lnTo>
                    <a:lnTo>
                      <a:pt x="694" y="120"/>
                    </a:lnTo>
                    <a:lnTo>
                      <a:pt x="696" y="127"/>
                    </a:lnTo>
                    <a:lnTo>
                      <a:pt x="698" y="135"/>
                    </a:lnTo>
                    <a:lnTo>
                      <a:pt x="700" y="141"/>
                    </a:lnTo>
                    <a:lnTo>
                      <a:pt x="701" y="148"/>
                    </a:lnTo>
                    <a:lnTo>
                      <a:pt x="701" y="154"/>
                    </a:lnTo>
                    <a:lnTo>
                      <a:pt x="703" y="160"/>
                    </a:lnTo>
                    <a:lnTo>
                      <a:pt x="703" y="163"/>
                    </a:lnTo>
                    <a:lnTo>
                      <a:pt x="705" y="169"/>
                    </a:lnTo>
                    <a:lnTo>
                      <a:pt x="705" y="175"/>
                    </a:lnTo>
                    <a:lnTo>
                      <a:pt x="707" y="177"/>
                    </a:lnTo>
                    <a:lnTo>
                      <a:pt x="675" y="296"/>
                    </a:lnTo>
                    <a:lnTo>
                      <a:pt x="481" y="542"/>
                    </a:lnTo>
                    <a:lnTo>
                      <a:pt x="312" y="507"/>
                    </a:lnTo>
                    <a:lnTo>
                      <a:pt x="317" y="450"/>
                    </a:lnTo>
                    <a:lnTo>
                      <a:pt x="319" y="452"/>
                    </a:lnTo>
                    <a:lnTo>
                      <a:pt x="327" y="458"/>
                    </a:lnTo>
                    <a:lnTo>
                      <a:pt x="331" y="460"/>
                    </a:lnTo>
                    <a:lnTo>
                      <a:pt x="338" y="462"/>
                    </a:lnTo>
                    <a:lnTo>
                      <a:pt x="348" y="464"/>
                    </a:lnTo>
                    <a:lnTo>
                      <a:pt x="359" y="467"/>
                    </a:lnTo>
                    <a:lnTo>
                      <a:pt x="363" y="467"/>
                    </a:lnTo>
                    <a:lnTo>
                      <a:pt x="369" y="467"/>
                    </a:lnTo>
                    <a:lnTo>
                      <a:pt x="374" y="467"/>
                    </a:lnTo>
                    <a:lnTo>
                      <a:pt x="380" y="467"/>
                    </a:lnTo>
                    <a:lnTo>
                      <a:pt x="388" y="466"/>
                    </a:lnTo>
                    <a:lnTo>
                      <a:pt x="393" y="466"/>
                    </a:lnTo>
                    <a:lnTo>
                      <a:pt x="401" y="462"/>
                    </a:lnTo>
                    <a:lnTo>
                      <a:pt x="409" y="462"/>
                    </a:lnTo>
                    <a:lnTo>
                      <a:pt x="414" y="458"/>
                    </a:lnTo>
                    <a:lnTo>
                      <a:pt x="424" y="456"/>
                    </a:lnTo>
                    <a:lnTo>
                      <a:pt x="431" y="452"/>
                    </a:lnTo>
                    <a:lnTo>
                      <a:pt x="441" y="450"/>
                    </a:lnTo>
                    <a:lnTo>
                      <a:pt x="449" y="445"/>
                    </a:lnTo>
                    <a:lnTo>
                      <a:pt x="458" y="441"/>
                    </a:lnTo>
                    <a:lnTo>
                      <a:pt x="469" y="433"/>
                    </a:lnTo>
                    <a:lnTo>
                      <a:pt x="479" y="428"/>
                    </a:lnTo>
                    <a:lnTo>
                      <a:pt x="487" y="420"/>
                    </a:lnTo>
                    <a:lnTo>
                      <a:pt x="496" y="412"/>
                    </a:lnTo>
                    <a:lnTo>
                      <a:pt x="504" y="405"/>
                    </a:lnTo>
                    <a:lnTo>
                      <a:pt x="511" y="397"/>
                    </a:lnTo>
                    <a:lnTo>
                      <a:pt x="517" y="390"/>
                    </a:lnTo>
                    <a:lnTo>
                      <a:pt x="525" y="382"/>
                    </a:lnTo>
                    <a:lnTo>
                      <a:pt x="530" y="372"/>
                    </a:lnTo>
                    <a:lnTo>
                      <a:pt x="536" y="365"/>
                    </a:lnTo>
                    <a:lnTo>
                      <a:pt x="540" y="357"/>
                    </a:lnTo>
                    <a:lnTo>
                      <a:pt x="546" y="348"/>
                    </a:lnTo>
                    <a:lnTo>
                      <a:pt x="549" y="340"/>
                    </a:lnTo>
                    <a:lnTo>
                      <a:pt x="553" y="332"/>
                    </a:lnTo>
                    <a:lnTo>
                      <a:pt x="555" y="323"/>
                    </a:lnTo>
                    <a:lnTo>
                      <a:pt x="559" y="315"/>
                    </a:lnTo>
                    <a:lnTo>
                      <a:pt x="561" y="308"/>
                    </a:lnTo>
                    <a:lnTo>
                      <a:pt x="565" y="302"/>
                    </a:lnTo>
                    <a:lnTo>
                      <a:pt x="565" y="293"/>
                    </a:lnTo>
                    <a:lnTo>
                      <a:pt x="566" y="285"/>
                    </a:lnTo>
                    <a:lnTo>
                      <a:pt x="566" y="279"/>
                    </a:lnTo>
                    <a:lnTo>
                      <a:pt x="568" y="274"/>
                    </a:lnTo>
                    <a:lnTo>
                      <a:pt x="570" y="260"/>
                    </a:lnTo>
                    <a:lnTo>
                      <a:pt x="570" y="251"/>
                    </a:lnTo>
                    <a:lnTo>
                      <a:pt x="570" y="243"/>
                    </a:lnTo>
                    <a:lnTo>
                      <a:pt x="570" y="236"/>
                    </a:lnTo>
                    <a:lnTo>
                      <a:pt x="570" y="232"/>
                    </a:lnTo>
                    <a:lnTo>
                      <a:pt x="572" y="232"/>
                    </a:lnTo>
                    <a:lnTo>
                      <a:pt x="570" y="230"/>
                    </a:lnTo>
                    <a:lnTo>
                      <a:pt x="570" y="228"/>
                    </a:lnTo>
                    <a:lnTo>
                      <a:pt x="570" y="222"/>
                    </a:lnTo>
                    <a:lnTo>
                      <a:pt x="570" y="217"/>
                    </a:lnTo>
                    <a:lnTo>
                      <a:pt x="566" y="209"/>
                    </a:lnTo>
                    <a:lnTo>
                      <a:pt x="565" y="201"/>
                    </a:lnTo>
                    <a:lnTo>
                      <a:pt x="559" y="194"/>
                    </a:lnTo>
                    <a:lnTo>
                      <a:pt x="555" y="188"/>
                    </a:lnTo>
                    <a:lnTo>
                      <a:pt x="547" y="180"/>
                    </a:lnTo>
                    <a:lnTo>
                      <a:pt x="540" y="175"/>
                    </a:lnTo>
                    <a:lnTo>
                      <a:pt x="534" y="173"/>
                    </a:lnTo>
                    <a:lnTo>
                      <a:pt x="530" y="169"/>
                    </a:lnTo>
                    <a:lnTo>
                      <a:pt x="525" y="167"/>
                    </a:lnTo>
                    <a:lnTo>
                      <a:pt x="519" y="167"/>
                    </a:lnTo>
                    <a:lnTo>
                      <a:pt x="511" y="165"/>
                    </a:lnTo>
                    <a:lnTo>
                      <a:pt x="504" y="165"/>
                    </a:lnTo>
                    <a:lnTo>
                      <a:pt x="496" y="165"/>
                    </a:lnTo>
                    <a:lnTo>
                      <a:pt x="488" y="167"/>
                    </a:lnTo>
                    <a:lnTo>
                      <a:pt x="479" y="167"/>
                    </a:lnTo>
                    <a:lnTo>
                      <a:pt x="469" y="169"/>
                    </a:lnTo>
                    <a:lnTo>
                      <a:pt x="458" y="173"/>
                    </a:lnTo>
                    <a:lnTo>
                      <a:pt x="449" y="177"/>
                    </a:lnTo>
                    <a:lnTo>
                      <a:pt x="437" y="180"/>
                    </a:lnTo>
                    <a:lnTo>
                      <a:pt x="428" y="186"/>
                    </a:lnTo>
                    <a:lnTo>
                      <a:pt x="416" y="190"/>
                    </a:lnTo>
                    <a:lnTo>
                      <a:pt x="407" y="198"/>
                    </a:lnTo>
                    <a:lnTo>
                      <a:pt x="395" y="201"/>
                    </a:lnTo>
                    <a:lnTo>
                      <a:pt x="386" y="209"/>
                    </a:lnTo>
                    <a:lnTo>
                      <a:pt x="378" y="215"/>
                    </a:lnTo>
                    <a:lnTo>
                      <a:pt x="369" y="222"/>
                    </a:lnTo>
                    <a:lnTo>
                      <a:pt x="359" y="228"/>
                    </a:lnTo>
                    <a:lnTo>
                      <a:pt x="352" y="236"/>
                    </a:lnTo>
                    <a:lnTo>
                      <a:pt x="344" y="243"/>
                    </a:lnTo>
                    <a:lnTo>
                      <a:pt x="336" y="251"/>
                    </a:lnTo>
                    <a:lnTo>
                      <a:pt x="331" y="256"/>
                    </a:lnTo>
                    <a:lnTo>
                      <a:pt x="323" y="266"/>
                    </a:lnTo>
                    <a:lnTo>
                      <a:pt x="317" y="272"/>
                    </a:lnTo>
                    <a:lnTo>
                      <a:pt x="312" y="281"/>
                    </a:lnTo>
                    <a:lnTo>
                      <a:pt x="306" y="287"/>
                    </a:lnTo>
                    <a:lnTo>
                      <a:pt x="300" y="293"/>
                    </a:lnTo>
                    <a:lnTo>
                      <a:pt x="295" y="300"/>
                    </a:lnTo>
                    <a:lnTo>
                      <a:pt x="293" y="306"/>
                    </a:lnTo>
                    <a:lnTo>
                      <a:pt x="287" y="312"/>
                    </a:lnTo>
                    <a:lnTo>
                      <a:pt x="283" y="317"/>
                    </a:lnTo>
                    <a:lnTo>
                      <a:pt x="279" y="323"/>
                    </a:lnTo>
                    <a:lnTo>
                      <a:pt x="277" y="331"/>
                    </a:lnTo>
                    <a:lnTo>
                      <a:pt x="272" y="338"/>
                    </a:lnTo>
                    <a:lnTo>
                      <a:pt x="268" y="344"/>
                    </a:lnTo>
                    <a:lnTo>
                      <a:pt x="266" y="350"/>
                    </a:lnTo>
                    <a:lnTo>
                      <a:pt x="266" y="352"/>
                    </a:lnTo>
                    <a:lnTo>
                      <a:pt x="85" y="794"/>
                    </a:lnTo>
                    <a:lnTo>
                      <a:pt x="0" y="754"/>
                    </a:lnTo>
                    <a:close/>
                  </a:path>
                </a:pathLst>
              </a:custGeom>
              <a:solidFill>
                <a:srgbClr val="E6B3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169"/>
              <p:cNvSpPr>
                <a:spLocks/>
              </p:cNvSpPr>
              <p:nvPr/>
            </p:nvSpPr>
            <p:spPr bwMode="auto">
              <a:xfrm>
                <a:off x="3224" y="1478"/>
                <a:ext cx="981" cy="1075"/>
              </a:xfrm>
              <a:custGeom>
                <a:avLst/>
                <a:gdLst>
                  <a:gd name="T0" fmla="*/ 88 w 1962"/>
                  <a:gd name="T1" fmla="*/ 18 h 2150"/>
                  <a:gd name="T2" fmla="*/ 90 w 1962"/>
                  <a:gd name="T3" fmla="*/ 15 h 2150"/>
                  <a:gd name="T4" fmla="*/ 92 w 1962"/>
                  <a:gd name="T5" fmla="*/ 12 h 2150"/>
                  <a:gd name="T6" fmla="*/ 94 w 1962"/>
                  <a:gd name="T7" fmla="*/ 9 h 2150"/>
                  <a:gd name="T8" fmla="*/ 97 w 1962"/>
                  <a:gd name="T9" fmla="*/ 6 h 2150"/>
                  <a:gd name="T10" fmla="*/ 100 w 1962"/>
                  <a:gd name="T11" fmla="*/ 3 h 2150"/>
                  <a:gd name="T12" fmla="*/ 103 w 1962"/>
                  <a:gd name="T13" fmla="*/ 1 h 2150"/>
                  <a:gd name="T14" fmla="*/ 107 w 1962"/>
                  <a:gd name="T15" fmla="*/ 1 h 2150"/>
                  <a:gd name="T16" fmla="*/ 111 w 1962"/>
                  <a:gd name="T17" fmla="*/ 1 h 2150"/>
                  <a:gd name="T18" fmla="*/ 114 w 1962"/>
                  <a:gd name="T19" fmla="*/ 1 h 2150"/>
                  <a:gd name="T20" fmla="*/ 117 w 1962"/>
                  <a:gd name="T21" fmla="*/ 1 h 2150"/>
                  <a:gd name="T22" fmla="*/ 121 w 1962"/>
                  <a:gd name="T23" fmla="*/ 5 h 2150"/>
                  <a:gd name="T24" fmla="*/ 122 w 1962"/>
                  <a:gd name="T25" fmla="*/ 8 h 2150"/>
                  <a:gd name="T26" fmla="*/ 123 w 1962"/>
                  <a:gd name="T27" fmla="*/ 10 h 2150"/>
                  <a:gd name="T28" fmla="*/ 123 w 1962"/>
                  <a:gd name="T29" fmla="*/ 14 h 2150"/>
                  <a:gd name="T30" fmla="*/ 122 w 1962"/>
                  <a:gd name="T31" fmla="*/ 17 h 2150"/>
                  <a:gd name="T32" fmla="*/ 120 w 1962"/>
                  <a:gd name="T33" fmla="*/ 21 h 2150"/>
                  <a:gd name="T34" fmla="*/ 117 w 1962"/>
                  <a:gd name="T35" fmla="*/ 25 h 2150"/>
                  <a:gd name="T36" fmla="*/ 114 w 1962"/>
                  <a:gd name="T37" fmla="*/ 29 h 2150"/>
                  <a:gd name="T38" fmla="*/ 110 w 1962"/>
                  <a:gd name="T39" fmla="*/ 34 h 2150"/>
                  <a:gd name="T40" fmla="*/ 106 w 1962"/>
                  <a:gd name="T41" fmla="*/ 38 h 2150"/>
                  <a:gd name="T42" fmla="*/ 102 w 1962"/>
                  <a:gd name="T43" fmla="*/ 42 h 2150"/>
                  <a:gd name="T44" fmla="*/ 98 w 1962"/>
                  <a:gd name="T45" fmla="*/ 45 h 2150"/>
                  <a:gd name="T46" fmla="*/ 96 w 1962"/>
                  <a:gd name="T47" fmla="*/ 48 h 2150"/>
                  <a:gd name="T48" fmla="*/ 91 w 1962"/>
                  <a:gd name="T49" fmla="*/ 47 h 2150"/>
                  <a:gd name="T50" fmla="*/ 94 w 1962"/>
                  <a:gd name="T51" fmla="*/ 45 h 2150"/>
                  <a:gd name="T52" fmla="*/ 97 w 1962"/>
                  <a:gd name="T53" fmla="*/ 42 h 2150"/>
                  <a:gd name="T54" fmla="*/ 101 w 1962"/>
                  <a:gd name="T55" fmla="*/ 38 h 2150"/>
                  <a:gd name="T56" fmla="*/ 106 w 1962"/>
                  <a:gd name="T57" fmla="*/ 34 h 2150"/>
                  <a:gd name="T58" fmla="*/ 110 w 1962"/>
                  <a:gd name="T59" fmla="*/ 29 h 2150"/>
                  <a:gd name="T60" fmla="*/ 115 w 1962"/>
                  <a:gd name="T61" fmla="*/ 24 h 2150"/>
                  <a:gd name="T62" fmla="*/ 118 w 1962"/>
                  <a:gd name="T63" fmla="*/ 19 h 2150"/>
                  <a:gd name="T64" fmla="*/ 119 w 1962"/>
                  <a:gd name="T65" fmla="*/ 15 h 2150"/>
                  <a:gd name="T66" fmla="*/ 120 w 1962"/>
                  <a:gd name="T67" fmla="*/ 11 h 2150"/>
                  <a:gd name="T68" fmla="*/ 119 w 1962"/>
                  <a:gd name="T69" fmla="*/ 8 h 2150"/>
                  <a:gd name="T70" fmla="*/ 117 w 1962"/>
                  <a:gd name="T71" fmla="*/ 5 h 2150"/>
                  <a:gd name="T72" fmla="*/ 114 w 1962"/>
                  <a:gd name="T73" fmla="*/ 2 h 2150"/>
                  <a:gd name="T74" fmla="*/ 110 w 1962"/>
                  <a:gd name="T75" fmla="*/ 2 h 2150"/>
                  <a:gd name="T76" fmla="*/ 107 w 1962"/>
                  <a:gd name="T77" fmla="*/ 2 h 2150"/>
                  <a:gd name="T78" fmla="*/ 104 w 1962"/>
                  <a:gd name="T79" fmla="*/ 3 h 2150"/>
                  <a:gd name="T80" fmla="*/ 100 w 1962"/>
                  <a:gd name="T81" fmla="*/ 5 h 2150"/>
                  <a:gd name="T82" fmla="*/ 96 w 1962"/>
                  <a:gd name="T83" fmla="*/ 9 h 2150"/>
                  <a:gd name="T84" fmla="*/ 94 w 1962"/>
                  <a:gd name="T85" fmla="*/ 12 h 2150"/>
                  <a:gd name="T86" fmla="*/ 93 w 1962"/>
                  <a:gd name="T87" fmla="*/ 15 h 2150"/>
                  <a:gd name="T88" fmla="*/ 91 w 1962"/>
                  <a:gd name="T89" fmla="*/ 18 h 2150"/>
                  <a:gd name="T90" fmla="*/ 89 w 1962"/>
                  <a:gd name="T91" fmla="*/ 23 h 2150"/>
                  <a:gd name="T92" fmla="*/ 85 w 1962"/>
                  <a:gd name="T93" fmla="*/ 31 h 2150"/>
                  <a:gd name="T94" fmla="*/ 82 w 1962"/>
                  <a:gd name="T95" fmla="*/ 39 h 2150"/>
                  <a:gd name="T96" fmla="*/ 78 w 1962"/>
                  <a:gd name="T97" fmla="*/ 48 h 2150"/>
                  <a:gd name="T98" fmla="*/ 74 w 1962"/>
                  <a:gd name="T99" fmla="*/ 57 h 2150"/>
                  <a:gd name="T100" fmla="*/ 70 w 1962"/>
                  <a:gd name="T101" fmla="*/ 66 h 2150"/>
                  <a:gd name="T102" fmla="*/ 67 w 1962"/>
                  <a:gd name="T103" fmla="*/ 72 h 2150"/>
                  <a:gd name="T104" fmla="*/ 65 w 1962"/>
                  <a:gd name="T105" fmla="*/ 77 h 2150"/>
                  <a:gd name="T106" fmla="*/ 63 w 1962"/>
                  <a:gd name="T107" fmla="*/ 80 h 2150"/>
                  <a:gd name="T108" fmla="*/ 60 w 1962"/>
                  <a:gd name="T109" fmla="*/ 84 h 2150"/>
                  <a:gd name="T110" fmla="*/ 52 w 1962"/>
                  <a:gd name="T111" fmla="*/ 90 h 2150"/>
                  <a:gd name="T112" fmla="*/ 43 w 1962"/>
                  <a:gd name="T113" fmla="*/ 98 h 2150"/>
                  <a:gd name="T114" fmla="*/ 33 w 1962"/>
                  <a:gd name="T115" fmla="*/ 107 h 2150"/>
                  <a:gd name="T116" fmla="*/ 23 w 1962"/>
                  <a:gd name="T117" fmla="*/ 115 h 2150"/>
                  <a:gd name="T118" fmla="*/ 14 w 1962"/>
                  <a:gd name="T119" fmla="*/ 123 h 2150"/>
                  <a:gd name="T120" fmla="*/ 7 w 1962"/>
                  <a:gd name="T121" fmla="*/ 130 h 2150"/>
                  <a:gd name="T122" fmla="*/ 3 w 1962"/>
                  <a:gd name="T123" fmla="*/ 134 h 215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62"/>
                  <a:gd name="T187" fmla="*/ 0 h 2150"/>
                  <a:gd name="T188" fmla="*/ 1962 w 1962"/>
                  <a:gd name="T189" fmla="*/ 2150 h 215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62" h="2150">
                    <a:moveTo>
                      <a:pt x="0" y="2148"/>
                    </a:moveTo>
                    <a:lnTo>
                      <a:pt x="1013" y="1247"/>
                    </a:lnTo>
                    <a:lnTo>
                      <a:pt x="1397" y="331"/>
                    </a:lnTo>
                    <a:lnTo>
                      <a:pt x="1397" y="327"/>
                    </a:lnTo>
                    <a:lnTo>
                      <a:pt x="1401" y="318"/>
                    </a:lnTo>
                    <a:lnTo>
                      <a:pt x="1403" y="310"/>
                    </a:lnTo>
                    <a:lnTo>
                      <a:pt x="1407" y="303"/>
                    </a:lnTo>
                    <a:lnTo>
                      <a:pt x="1410" y="293"/>
                    </a:lnTo>
                    <a:lnTo>
                      <a:pt x="1418" y="285"/>
                    </a:lnTo>
                    <a:lnTo>
                      <a:pt x="1422" y="274"/>
                    </a:lnTo>
                    <a:lnTo>
                      <a:pt x="1427" y="263"/>
                    </a:lnTo>
                    <a:lnTo>
                      <a:pt x="1431" y="257"/>
                    </a:lnTo>
                    <a:lnTo>
                      <a:pt x="1435" y="249"/>
                    </a:lnTo>
                    <a:lnTo>
                      <a:pt x="1437" y="244"/>
                    </a:lnTo>
                    <a:lnTo>
                      <a:pt x="1443" y="238"/>
                    </a:lnTo>
                    <a:lnTo>
                      <a:pt x="1445" y="230"/>
                    </a:lnTo>
                    <a:lnTo>
                      <a:pt x="1448" y="225"/>
                    </a:lnTo>
                    <a:lnTo>
                      <a:pt x="1454" y="217"/>
                    </a:lnTo>
                    <a:lnTo>
                      <a:pt x="1458" y="209"/>
                    </a:lnTo>
                    <a:lnTo>
                      <a:pt x="1462" y="202"/>
                    </a:lnTo>
                    <a:lnTo>
                      <a:pt x="1467" y="196"/>
                    </a:lnTo>
                    <a:lnTo>
                      <a:pt x="1471" y="190"/>
                    </a:lnTo>
                    <a:lnTo>
                      <a:pt x="1477" y="183"/>
                    </a:lnTo>
                    <a:lnTo>
                      <a:pt x="1481" y="175"/>
                    </a:lnTo>
                    <a:lnTo>
                      <a:pt x="1486" y="168"/>
                    </a:lnTo>
                    <a:lnTo>
                      <a:pt x="1490" y="160"/>
                    </a:lnTo>
                    <a:lnTo>
                      <a:pt x="1496" y="154"/>
                    </a:lnTo>
                    <a:lnTo>
                      <a:pt x="1502" y="147"/>
                    </a:lnTo>
                    <a:lnTo>
                      <a:pt x="1507" y="139"/>
                    </a:lnTo>
                    <a:lnTo>
                      <a:pt x="1513" y="132"/>
                    </a:lnTo>
                    <a:lnTo>
                      <a:pt x="1521" y="126"/>
                    </a:lnTo>
                    <a:lnTo>
                      <a:pt x="1524" y="118"/>
                    </a:lnTo>
                    <a:lnTo>
                      <a:pt x="1532" y="111"/>
                    </a:lnTo>
                    <a:lnTo>
                      <a:pt x="1538" y="105"/>
                    </a:lnTo>
                    <a:lnTo>
                      <a:pt x="1545" y="99"/>
                    </a:lnTo>
                    <a:lnTo>
                      <a:pt x="1551" y="92"/>
                    </a:lnTo>
                    <a:lnTo>
                      <a:pt x="1557" y="86"/>
                    </a:lnTo>
                    <a:lnTo>
                      <a:pt x="1564" y="78"/>
                    </a:lnTo>
                    <a:lnTo>
                      <a:pt x="1572" y="74"/>
                    </a:lnTo>
                    <a:lnTo>
                      <a:pt x="1578" y="67"/>
                    </a:lnTo>
                    <a:lnTo>
                      <a:pt x="1583" y="61"/>
                    </a:lnTo>
                    <a:lnTo>
                      <a:pt x="1591" y="55"/>
                    </a:lnTo>
                    <a:lnTo>
                      <a:pt x="1599" y="50"/>
                    </a:lnTo>
                    <a:lnTo>
                      <a:pt x="1606" y="44"/>
                    </a:lnTo>
                    <a:lnTo>
                      <a:pt x="1614" y="40"/>
                    </a:lnTo>
                    <a:lnTo>
                      <a:pt x="1621" y="35"/>
                    </a:lnTo>
                    <a:lnTo>
                      <a:pt x="1631" y="33"/>
                    </a:lnTo>
                    <a:lnTo>
                      <a:pt x="1639" y="27"/>
                    </a:lnTo>
                    <a:lnTo>
                      <a:pt x="1646" y="23"/>
                    </a:lnTo>
                    <a:lnTo>
                      <a:pt x="1654" y="19"/>
                    </a:lnTo>
                    <a:lnTo>
                      <a:pt x="1663" y="16"/>
                    </a:lnTo>
                    <a:lnTo>
                      <a:pt x="1671" y="12"/>
                    </a:lnTo>
                    <a:lnTo>
                      <a:pt x="1680" y="10"/>
                    </a:lnTo>
                    <a:lnTo>
                      <a:pt x="1688" y="8"/>
                    </a:lnTo>
                    <a:lnTo>
                      <a:pt x="1697" y="8"/>
                    </a:lnTo>
                    <a:lnTo>
                      <a:pt x="1705" y="4"/>
                    </a:lnTo>
                    <a:lnTo>
                      <a:pt x="1715" y="2"/>
                    </a:lnTo>
                    <a:lnTo>
                      <a:pt x="1722" y="2"/>
                    </a:lnTo>
                    <a:lnTo>
                      <a:pt x="1732" y="2"/>
                    </a:lnTo>
                    <a:lnTo>
                      <a:pt x="1737" y="0"/>
                    </a:lnTo>
                    <a:lnTo>
                      <a:pt x="1747" y="0"/>
                    </a:lnTo>
                    <a:lnTo>
                      <a:pt x="1756" y="0"/>
                    </a:lnTo>
                    <a:lnTo>
                      <a:pt x="1764" y="2"/>
                    </a:lnTo>
                    <a:lnTo>
                      <a:pt x="1772" y="2"/>
                    </a:lnTo>
                    <a:lnTo>
                      <a:pt x="1779" y="2"/>
                    </a:lnTo>
                    <a:lnTo>
                      <a:pt x="1787" y="2"/>
                    </a:lnTo>
                    <a:lnTo>
                      <a:pt x="1794" y="6"/>
                    </a:lnTo>
                    <a:lnTo>
                      <a:pt x="1802" y="6"/>
                    </a:lnTo>
                    <a:lnTo>
                      <a:pt x="1810" y="8"/>
                    </a:lnTo>
                    <a:lnTo>
                      <a:pt x="1817" y="10"/>
                    </a:lnTo>
                    <a:lnTo>
                      <a:pt x="1825" y="14"/>
                    </a:lnTo>
                    <a:lnTo>
                      <a:pt x="1832" y="16"/>
                    </a:lnTo>
                    <a:lnTo>
                      <a:pt x="1838" y="17"/>
                    </a:lnTo>
                    <a:lnTo>
                      <a:pt x="1844" y="21"/>
                    </a:lnTo>
                    <a:lnTo>
                      <a:pt x="1851" y="25"/>
                    </a:lnTo>
                    <a:lnTo>
                      <a:pt x="1859" y="27"/>
                    </a:lnTo>
                    <a:lnTo>
                      <a:pt x="1865" y="31"/>
                    </a:lnTo>
                    <a:lnTo>
                      <a:pt x="1870" y="35"/>
                    </a:lnTo>
                    <a:lnTo>
                      <a:pt x="1878" y="40"/>
                    </a:lnTo>
                    <a:lnTo>
                      <a:pt x="1888" y="48"/>
                    </a:lnTo>
                    <a:lnTo>
                      <a:pt x="1901" y="57"/>
                    </a:lnTo>
                    <a:lnTo>
                      <a:pt x="1910" y="67"/>
                    </a:lnTo>
                    <a:lnTo>
                      <a:pt x="1920" y="78"/>
                    </a:lnTo>
                    <a:lnTo>
                      <a:pt x="1922" y="84"/>
                    </a:lnTo>
                    <a:lnTo>
                      <a:pt x="1928" y="90"/>
                    </a:lnTo>
                    <a:lnTo>
                      <a:pt x="1929" y="95"/>
                    </a:lnTo>
                    <a:lnTo>
                      <a:pt x="1935" y="101"/>
                    </a:lnTo>
                    <a:lnTo>
                      <a:pt x="1937" y="107"/>
                    </a:lnTo>
                    <a:lnTo>
                      <a:pt x="1941" y="114"/>
                    </a:lnTo>
                    <a:lnTo>
                      <a:pt x="1945" y="120"/>
                    </a:lnTo>
                    <a:lnTo>
                      <a:pt x="1947" y="128"/>
                    </a:lnTo>
                    <a:lnTo>
                      <a:pt x="1950" y="133"/>
                    </a:lnTo>
                    <a:lnTo>
                      <a:pt x="1952" y="141"/>
                    </a:lnTo>
                    <a:lnTo>
                      <a:pt x="1954" y="147"/>
                    </a:lnTo>
                    <a:lnTo>
                      <a:pt x="1956" y="154"/>
                    </a:lnTo>
                    <a:lnTo>
                      <a:pt x="1956" y="160"/>
                    </a:lnTo>
                    <a:lnTo>
                      <a:pt x="1960" y="168"/>
                    </a:lnTo>
                    <a:lnTo>
                      <a:pt x="1960" y="175"/>
                    </a:lnTo>
                    <a:lnTo>
                      <a:pt x="1962" y="185"/>
                    </a:lnTo>
                    <a:lnTo>
                      <a:pt x="1962" y="190"/>
                    </a:lnTo>
                    <a:lnTo>
                      <a:pt x="1962" y="200"/>
                    </a:lnTo>
                    <a:lnTo>
                      <a:pt x="1962" y="206"/>
                    </a:lnTo>
                    <a:lnTo>
                      <a:pt x="1962" y="215"/>
                    </a:lnTo>
                    <a:lnTo>
                      <a:pt x="1960" y="221"/>
                    </a:lnTo>
                    <a:lnTo>
                      <a:pt x="1960" y="230"/>
                    </a:lnTo>
                    <a:lnTo>
                      <a:pt x="1960" y="238"/>
                    </a:lnTo>
                    <a:lnTo>
                      <a:pt x="1958" y="246"/>
                    </a:lnTo>
                    <a:lnTo>
                      <a:pt x="1956" y="253"/>
                    </a:lnTo>
                    <a:lnTo>
                      <a:pt x="1954" y="263"/>
                    </a:lnTo>
                    <a:lnTo>
                      <a:pt x="1952" y="270"/>
                    </a:lnTo>
                    <a:lnTo>
                      <a:pt x="1950" y="280"/>
                    </a:lnTo>
                    <a:lnTo>
                      <a:pt x="1947" y="287"/>
                    </a:lnTo>
                    <a:lnTo>
                      <a:pt x="1943" y="295"/>
                    </a:lnTo>
                    <a:lnTo>
                      <a:pt x="1939" y="303"/>
                    </a:lnTo>
                    <a:lnTo>
                      <a:pt x="1937" y="312"/>
                    </a:lnTo>
                    <a:lnTo>
                      <a:pt x="1931" y="320"/>
                    </a:lnTo>
                    <a:lnTo>
                      <a:pt x="1926" y="329"/>
                    </a:lnTo>
                    <a:lnTo>
                      <a:pt x="1920" y="337"/>
                    </a:lnTo>
                    <a:lnTo>
                      <a:pt x="1916" y="346"/>
                    </a:lnTo>
                    <a:lnTo>
                      <a:pt x="1910" y="354"/>
                    </a:lnTo>
                    <a:lnTo>
                      <a:pt x="1903" y="363"/>
                    </a:lnTo>
                    <a:lnTo>
                      <a:pt x="1897" y="375"/>
                    </a:lnTo>
                    <a:lnTo>
                      <a:pt x="1891" y="384"/>
                    </a:lnTo>
                    <a:lnTo>
                      <a:pt x="1884" y="392"/>
                    </a:lnTo>
                    <a:lnTo>
                      <a:pt x="1878" y="401"/>
                    </a:lnTo>
                    <a:lnTo>
                      <a:pt x="1870" y="411"/>
                    </a:lnTo>
                    <a:lnTo>
                      <a:pt x="1863" y="420"/>
                    </a:lnTo>
                    <a:lnTo>
                      <a:pt x="1853" y="430"/>
                    </a:lnTo>
                    <a:lnTo>
                      <a:pt x="1846" y="441"/>
                    </a:lnTo>
                    <a:lnTo>
                      <a:pt x="1838" y="451"/>
                    </a:lnTo>
                    <a:lnTo>
                      <a:pt x="1832" y="460"/>
                    </a:lnTo>
                    <a:lnTo>
                      <a:pt x="1821" y="470"/>
                    </a:lnTo>
                    <a:lnTo>
                      <a:pt x="1813" y="479"/>
                    </a:lnTo>
                    <a:lnTo>
                      <a:pt x="1804" y="491"/>
                    </a:lnTo>
                    <a:lnTo>
                      <a:pt x="1796" y="500"/>
                    </a:lnTo>
                    <a:lnTo>
                      <a:pt x="1787" y="510"/>
                    </a:lnTo>
                    <a:lnTo>
                      <a:pt x="1777" y="521"/>
                    </a:lnTo>
                    <a:lnTo>
                      <a:pt x="1768" y="531"/>
                    </a:lnTo>
                    <a:lnTo>
                      <a:pt x="1760" y="542"/>
                    </a:lnTo>
                    <a:lnTo>
                      <a:pt x="1751" y="552"/>
                    </a:lnTo>
                    <a:lnTo>
                      <a:pt x="1741" y="561"/>
                    </a:lnTo>
                    <a:lnTo>
                      <a:pt x="1732" y="571"/>
                    </a:lnTo>
                    <a:lnTo>
                      <a:pt x="1722" y="580"/>
                    </a:lnTo>
                    <a:lnTo>
                      <a:pt x="1713" y="590"/>
                    </a:lnTo>
                    <a:lnTo>
                      <a:pt x="1705" y="599"/>
                    </a:lnTo>
                    <a:lnTo>
                      <a:pt x="1694" y="609"/>
                    </a:lnTo>
                    <a:lnTo>
                      <a:pt x="1686" y="618"/>
                    </a:lnTo>
                    <a:lnTo>
                      <a:pt x="1677" y="628"/>
                    </a:lnTo>
                    <a:lnTo>
                      <a:pt x="1667" y="635"/>
                    </a:lnTo>
                    <a:lnTo>
                      <a:pt x="1658" y="645"/>
                    </a:lnTo>
                    <a:lnTo>
                      <a:pt x="1648" y="652"/>
                    </a:lnTo>
                    <a:lnTo>
                      <a:pt x="1639" y="660"/>
                    </a:lnTo>
                    <a:lnTo>
                      <a:pt x="1631" y="669"/>
                    </a:lnTo>
                    <a:lnTo>
                      <a:pt x="1623" y="677"/>
                    </a:lnTo>
                    <a:lnTo>
                      <a:pt x="1616" y="687"/>
                    </a:lnTo>
                    <a:lnTo>
                      <a:pt x="1606" y="694"/>
                    </a:lnTo>
                    <a:lnTo>
                      <a:pt x="1599" y="702"/>
                    </a:lnTo>
                    <a:lnTo>
                      <a:pt x="1589" y="707"/>
                    </a:lnTo>
                    <a:lnTo>
                      <a:pt x="1583" y="715"/>
                    </a:lnTo>
                    <a:lnTo>
                      <a:pt x="1576" y="721"/>
                    </a:lnTo>
                    <a:lnTo>
                      <a:pt x="1568" y="728"/>
                    </a:lnTo>
                    <a:lnTo>
                      <a:pt x="1562" y="734"/>
                    </a:lnTo>
                    <a:lnTo>
                      <a:pt x="1557" y="742"/>
                    </a:lnTo>
                    <a:lnTo>
                      <a:pt x="1549" y="745"/>
                    </a:lnTo>
                    <a:lnTo>
                      <a:pt x="1543" y="751"/>
                    </a:lnTo>
                    <a:lnTo>
                      <a:pt x="1538" y="757"/>
                    </a:lnTo>
                    <a:lnTo>
                      <a:pt x="1532" y="763"/>
                    </a:lnTo>
                    <a:lnTo>
                      <a:pt x="1523" y="770"/>
                    </a:lnTo>
                    <a:lnTo>
                      <a:pt x="1515" y="778"/>
                    </a:lnTo>
                    <a:lnTo>
                      <a:pt x="1509" y="783"/>
                    </a:lnTo>
                    <a:lnTo>
                      <a:pt x="1505" y="787"/>
                    </a:lnTo>
                    <a:lnTo>
                      <a:pt x="1502" y="789"/>
                    </a:lnTo>
                    <a:lnTo>
                      <a:pt x="1502" y="793"/>
                    </a:lnTo>
                    <a:lnTo>
                      <a:pt x="1452" y="768"/>
                    </a:lnTo>
                    <a:lnTo>
                      <a:pt x="1452" y="766"/>
                    </a:lnTo>
                    <a:lnTo>
                      <a:pt x="1456" y="763"/>
                    </a:lnTo>
                    <a:lnTo>
                      <a:pt x="1462" y="757"/>
                    </a:lnTo>
                    <a:lnTo>
                      <a:pt x="1469" y="751"/>
                    </a:lnTo>
                    <a:lnTo>
                      <a:pt x="1473" y="745"/>
                    </a:lnTo>
                    <a:lnTo>
                      <a:pt x="1479" y="740"/>
                    </a:lnTo>
                    <a:lnTo>
                      <a:pt x="1486" y="736"/>
                    </a:lnTo>
                    <a:lnTo>
                      <a:pt x="1492" y="730"/>
                    </a:lnTo>
                    <a:lnTo>
                      <a:pt x="1498" y="725"/>
                    </a:lnTo>
                    <a:lnTo>
                      <a:pt x="1505" y="719"/>
                    </a:lnTo>
                    <a:lnTo>
                      <a:pt x="1513" y="711"/>
                    </a:lnTo>
                    <a:lnTo>
                      <a:pt x="1521" y="706"/>
                    </a:lnTo>
                    <a:lnTo>
                      <a:pt x="1528" y="696"/>
                    </a:lnTo>
                    <a:lnTo>
                      <a:pt x="1538" y="688"/>
                    </a:lnTo>
                    <a:lnTo>
                      <a:pt x="1545" y="681"/>
                    </a:lnTo>
                    <a:lnTo>
                      <a:pt x="1555" y="673"/>
                    </a:lnTo>
                    <a:lnTo>
                      <a:pt x="1564" y="664"/>
                    </a:lnTo>
                    <a:lnTo>
                      <a:pt x="1574" y="654"/>
                    </a:lnTo>
                    <a:lnTo>
                      <a:pt x="1583" y="645"/>
                    </a:lnTo>
                    <a:lnTo>
                      <a:pt x="1593" y="637"/>
                    </a:lnTo>
                    <a:lnTo>
                      <a:pt x="1604" y="626"/>
                    </a:lnTo>
                    <a:lnTo>
                      <a:pt x="1614" y="616"/>
                    </a:lnTo>
                    <a:lnTo>
                      <a:pt x="1623" y="607"/>
                    </a:lnTo>
                    <a:lnTo>
                      <a:pt x="1635" y="597"/>
                    </a:lnTo>
                    <a:lnTo>
                      <a:pt x="1644" y="586"/>
                    </a:lnTo>
                    <a:lnTo>
                      <a:pt x="1656" y="576"/>
                    </a:lnTo>
                    <a:lnTo>
                      <a:pt x="1667" y="565"/>
                    </a:lnTo>
                    <a:lnTo>
                      <a:pt x="1678" y="555"/>
                    </a:lnTo>
                    <a:lnTo>
                      <a:pt x="1688" y="544"/>
                    </a:lnTo>
                    <a:lnTo>
                      <a:pt x="1699" y="533"/>
                    </a:lnTo>
                    <a:lnTo>
                      <a:pt x="1709" y="519"/>
                    </a:lnTo>
                    <a:lnTo>
                      <a:pt x="1720" y="510"/>
                    </a:lnTo>
                    <a:lnTo>
                      <a:pt x="1730" y="496"/>
                    </a:lnTo>
                    <a:lnTo>
                      <a:pt x="1741" y="487"/>
                    </a:lnTo>
                    <a:lnTo>
                      <a:pt x="1751" y="476"/>
                    </a:lnTo>
                    <a:lnTo>
                      <a:pt x="1760" y="464"/>
                    </a:lnTo>
                    <a:lnTo>
                      <a:pt x="1770" y="453"/>
                    </a:lnTo>
                    <a:lnTo>
                      <a:pt x="1781" y="441"/>
                    </a:lnTo>
                    <a:lnTo>
                      <a:pt x="1791" y="428"/>
                    </a:lnTo>
                    <a:lnTo>
                      <a:pt x="1800" y="419"/>
                    </a:lnTo>
                    <a:lnTo>
                      <a:pt x="1808" y="405"/>
                    </a:lnTo>
                    <a:lnTo>
                      <a:pt x="1817" y="396"/>
                    </a:lnTo>
                    <a:lnTo>
                      <a:pt x="1827" y="384"/>
                    </a:lnTo>
                    <a:lnTo>
                      <a:pt x="1834" y="375"/>
                    </a:lnTo>
                    <a:lnTo>
                      <a:pt x="1842" y="362"/>
                    </a:lnTo>
                    <a:lnTo>
                      <a:pt x="1850" y="352"/>
                    </a:lnTo>
                    <a:lnTo>
                      <a:pt x="1855" y="341"/>
                    </a:lnTo>
                    <a:lnTo>
                      <a:pt x="1863" y="329"/>
                    </a:lnTo>
                    <a:lnTo>
                      <a:pt x="1869" y="320"/>
                    </a:lnTo>
                    <a:lnTo>
                      <a:pt x="1876" y="308"/>
                    </a:lnTo>
                    <a:lnTo>
                      <a:pt x="1880" y="299"/>
                    </a:lnTo>
                    <a:lnTo>
                      <a:pt x="1888" y="289"/>
                    </a:lnTo>
                    <a:lnTo>
                      <a:pt x="1891" y="280"/>
                    </a:lnTo>
                    <a:lnTo>
                      <a:pt x="1895" y="270"/>
                    </a:lnTo>
                    <a:lnTo>
                      <a:pt x="1897" y="261"/>
                    </a:lnTo>
                    <a:lnTo>
                      <a:pt x="1903" y="251"/>
                    </a:lnTo>
                    <a:lnTo>
                      <a:pt x="1903" y="242"/>
                    </a:lnTo>
                    <a:lnTo>
                      <a:pt x="1905" y="234"/>
                    </a:lnTo>
                    <a:lnTo>
                      <a:pt x="1907" y="227"/>
                    </a:lnTo>
                    <a:lnTo>
                      <a:pt x="1909" y="219"/>
                    </a:lnTo>
                    <a:lnTo>
                      <a:pt x="1907" y="211"/>
                    </a:lnTo>
                    <a:lnTo>
                      <a:pt x="1907" y="204"/>
                    </a:lnTo>
                    <a:lnTo>
                      <a:pt x="1907" y="196"/>
                    </a:lnTo>
                    <a:lnTo>
                      <a:pt x="1907" y="190"/>
                    </a:lnTo>
                    <a:lnTo>
                      <a:pt x="1905" y="183"/>
                    </a:lnTo>
                    <a:lnTo>
                      <a:pt x="1905" y="175"/>
                    </a:lnTo>
                    <a:lnTo>
                      <a:pt x="1903" y="170"/>
                    </a:lnTo>
                    <a:lnTo>
                      <a:pt x="1903" y="164"/>
                    </a:lnTo>
                    <a:lnTo>
                      <a:pt x="1901" y="156"/>
                    </a:lnTo>
                    <a:lnTo>
                      <a:pt x="1901" y="151"/>
                    </a:lnTo>
                    <a:lnTo>
                      <a:pt x="1897" y="143"/>
                    </a:lnTo>
                    <a:lnTo>
                      <a:pt x="1897" y="139"/>
                    </a:lnTo>
                    <a:lnTo>
                      <a:pt x="1893" y="128"/>
                    </a:lnTo>
                    <a:lnTo>
                      <a:pt x="1891" y="118"/>
                    </a:lnTo>
                    <a:lnTo>
                      <a:pt x="1886" y="109"/>
                    </a:lnTo>
                    <a:lnTo>
                      <a:pt x="1880" y="99"/>
                    </a:lnTo>
                    <a:lnTo>
                      <a:pt x="1874" y="90"/>
                    </a:lnTo>
                    <a:lnTo>
                      <a:pt x="1869" y="84"/>
                    </a:lnTo>
                    <a:lnTo>
                      <a:pt x="1861" y="76"/>
                    </a:lnTo>
                    <a:lnTo>
                      <a:pt x="1855" y="69"/>
                    </a:lnTo>
                    <a:lnTo>
                      <a:pt x="1850" y="65"/>
                    </a:lnTo>
                    <a:lnTo>
                      <a:pt x="1842" y="59"/>
                    </a:lnTo>
                    <a:lnTo>
                      <a:pt x="1834" y="54"/>
                    </a:lnTo>
                    <a:lnTo>
                      <a:pt x="1827" y="50"/>
                    </a:lnTo>
                    <a:lnTo>
                      <a:pt x="1819" y="46"/>
                    </a:lnTo>
                    <a:lnTo>
                      <a:pt x="1812" y="42"/>
                    </a:lnTo>
                    <a:lnTo>
                      <a:pt x="1802" y="40"/>
                    </a:lnTo>
                    <a:lnTo>
                      <a:pt x="1794" y="36"/>
                    </a:lnTo>
                    <a:lnTo>
                      <a:pt x="1785" y="35"/>
                    </a:lnTo>
                    <a:lnTo>
                      <a:pt x="1777" y="35"/>
                    </a:lnTo>
                    <a:lnTo>
                      <a:pt x="1770" y="33"/>
                    </a:lnTo>
                    <a:lnTo>
                      <a:pt x="1760" y="33"/>
                    </a:lnTo>
                    <a:lnTo>
                      <a:pt x="1753" y="33"/>
                    </a:lnTo>
                    <a:lnTo>
                      <a:pt x="1745" y="33"/>
                    </a:lnTo>
                    <a:lnTo>
                      <a:pt x="1735" y="33"/>
                    </a:lnTo>
                    <a:lnTo>
                      <a:pt x="1728" y="33"/>
                    </a:lnTo>
                    <a:lnTo>
                      <a:pt x="1720" y="35"/>
                    </a:lnTo>
                    <a:lnTo>
                      <a:pt x="1715" y="36"/>
                    </a:lnTo>
                    <a:lnTo>
                      <a:pt x="1705" y="36"/>
                    </a:lnTo>
                    <a:lnTo>
                      <a:pt x="1697" y="38"/>
                    </a:lnTo>
                    <a:lnTo>
                      <a:pt x="1690" y="40"/>
                    </a:lnTo>
                    <a:lnTo>
                      <a:pt x="1682" y="42"/>
                    </a:lnTo>
                    <a:lnTo>
                      <a:pt x="1675" y="46"/>
                    </a:lnTo>
                    <a:lnTo>
                      <a:pt x="1667" y="50"/>
                    </a:lnTo>
                    <a:lnTo>
                      <a:pt x="1658" y="52"/>
                    </a:lnTo>
                    <a:lnTo>
                      <a:pt x="1650" y="57"/>
                    </a:lnTo>
                    <a:lnTo>
                      <a:pt x="1642" y="59"/>
                    </a:lnTo>
                    <a:lnTo>
                      <a:pt x="1633" y="65"/>
                    </a:lnTo>
                    <a:lnTo>
                      <a:pt x="1625" y="69"/>
                    </a:lnTo>
                    <a:lnTo>
                      <a:pt x="1618" y="74"/>
                    </a:lnTo>
                    <a:lnTo>
                      <a:pt x="1608" y="80"/>
                    </a:lnTo>
                    <a:lnTo>
                      <a:pt x="1601" y="86"/>
                    </a:lnTo>
                    <a:lnTo>
                      <a:pt x="1593" y="94"/>
                    </a:lnTo>
                    <a:lnTo>
                      <a:pt x="1585" y="101"/>
                    </a:lnTo>
                    <a:lnTo>
                      <a:pt x="1576" y="109"/>
                    </a:lnTo>
                    <a:lnTo>
                      <a:pt x="1568" y="116"/>
                    </a:lnTo>
                    <a:lnTo>
                      <a:pt x="1559" y="124"/>
                    </a:lnTo>
                    <a:lnTo>
                      <a:pt x="1551" y="133"/>
                    </a:lnTo>
                    <a:lnTo>
                      <a:pt x="1542" y="143"/>
                    </a:lnTo>
                    <a:lnTo>
                      <a:pt x="1534" y="152"/>
                    </a:lnTo>
                    <a:lnTo>
                      <a:pt x="1530" y="158"/>
                    </a:lnTo>
                    <a:lnTo>
                      <a:pt x="1524" y="164"/>
                    </a:lnTo>
                    <a:lnTo>
                      <a:pt x="1521" y="170"/>
                    </a:lnTo>
                    <a:lnTo>
                      <a:pt x="1519" y="177"/>
                    </a:lnTo>
                    <a:lnTo>
                      <a:pt x="1513" y="183"/>
                    </a:lnTo>
                    <a:lnTo>
                      <a:pt x="1509" y="187"/>
                    </a:lnTo>
                    <a:lnTo>
                      <a:pt x="1504" y="194"/>
                    </a:lnTo>
                    <a:lnTo>
                      <a:pt x="1500" y="200"/>
                    </a:lnTo>
                    <a:lnTo>
                      <a:pt x="1496" y="208"/>
                    </a:lnTo>
                    <a:lnTo>
                      <a:pt x="1492" y="213"/>
                    </a:lnTo>
                    <a:lnTo>
                      <a:pt x="1488" y="221"/>
                    </a:lnTo>
                    <a:lnTo>
                      <a:pt x="1485" y="228"/>
                    </a:lnTo>
                    <a:lnTo>
                      <a:pt x="1481" y="234"/>
                    </a:lnTo>
                    <a:lnTo>
                      <a:pt x="1475" y="242"/>
                    </a:lnTo>
                    <a:lnTo>
                      <a:pt x="1471" y="249"/>
                    </a:lnTo>
                    <a:lnTo>
                      <a:pt x="1469" y="257"/>
                    </a:lnTo>
                    <a:lnTo>
                      <a:pt x="1464" y="265"/>
                    </a:lnTo>
                    <a:lnTo>
                      <a:pt x="1460" y="274"/>
                    </a:lnTo>
                    <a:lnTo>
                      <a:pt x="1456" y="282"/>
                    </a:lnTo>
                    <a:lnTo>
                      <a:pt x="1454" y="291"/>
                    </a:lnTo>
                    <a:lnTo>
                      <a:pt x="1448" y="299"/>
                    </a:lnTo>
                    <a:lnTo>
                      <a:pt x="1445" y="308"/>
                    </a:lnTo>
                    <a:lnTo>
                      <a:pt x="1439" y="318"/>
                    </a:lnTo>
                    <a:lnTo>
                      <a:pt x="1435" y="329"/>
                    </a:lnTo>
                    <a:lnTo>
                      <a:pt x="1427" y="341"/>
                    </a:lnTo>
                    <a:lnTo>
                      <a:pt x="1422" y="354"/>
                    </a:lnTo>
                    <a:lnTo>
                      <a:pt x="1416" y="367"/>
                    </a:lnTo>
                    <a:lnTo>
                      <a:pt x="1410" y="382"/>
                    </a:lnTo>
                    <a:lnTo>
                      <a:pt x="1403" y="396"/>
                    </a:lnTo>
                    <a:lnTo>
                      <a:pt x="1397" y="411"/>
                    </a:lnTo>
                    <a:lnTo>
                      <a:pt x="1389" y="428"/>
                    </a:lnTo>
                    <a:lnTo>
                      <a:pt x="1382" y="445"/>
                    </a:lnTo>
                    <a:lnTo>
                      <a:pt x="1374" y="460"/>
                    </a:lnTo>
                    <a:lnTo>
                      <a:pt x="1367" y="479"/>
                    </a:lnTo>
                    <a:lnTo>
                      <a:pt x="1359" y="496"/>
                    </a:lnTo>
                    <a:lnTo>
                      <a:pt x="1351" y="517"/>
                    </a:lnTo>
                    <a:lnTo>
                      <a:pt x="1344" y="534"/>
                    </a:lnTo>
                    <a:lnTo>
                      <a:pt x="1334" y="553"/>
                    </a:lnTo>
                    <a:lnTo>
                      <a:pt x="1327" y="572"/>
                    </a:lnTo>
                    <a:lnTo>
                      <a:pt x="1317" y="593"/>
                    </a:lnTo>
                    <a:lnTo>
                      <a:pt x="1308" y="612"/>
                    </a:lnTo>
                    <a:lnTo>
                      <a:pt x="1300" y="633"/>
                    </a:lnTo>
                    <a:lnTo>
                      <a:pt x="1291" y="654"/>
                    </a:lnTo>
                    <a:lnTo>
                      <a:pt x="1281" y="675"/>
                    </a:lnTo>
                    <a:lnTo>
                      <a:pt x="1272" y="694"/>
                    </a:lnTo>
                    <a:lnTo>
                      <a:pt x="1264" y="717"/>
                    </a:lnTo>
                    <a:lnTo>
                      <a:pt x="1254" y="736"/>
                    </a:lnTo>
                    <a:lnTo>
                      <a:pt x="1245" y="757"/>
                    </a:lnTo>
                    <a:lnTo>
                      <a:pt x="1235" y="778"/>
                    </a:lnTo>
                    <a:lnTo>
                      <a:pt x="1228" y="799"/>
                    </a:lnTo>
                    <a:lnTo>
                      <a:pt x="1218" y="821"/>
                    </a:lnTo>
                    <a:lnTo>
                      <a:pt x="1211" y="842"/>
                    </a:lnTo>
                    <a:lnTo>
                      <a:pt x="1201" y="861"/>
                    </a:lnTo>
                    <a:lnTo>
                      <a:pt x="1192" y="882"/>
                    </a:lnTo>
                    <a:lnTo>
                      <a:pt x="1182" y="903"/>
                    </a:lnTo>
                    <a:lnTo>
                      <a:pt x="1175" y="922"/>
                    </a:lnTo>
                    <a:lnTo>
                      <a:pt x="1165" y="941"/>
                    </a:lnTo>
                    <a:lnTo>
                      <a:pt x="1158" y="962"/>
                    </a:lnTo>
                    <a:lnTo>
                      <a:pt x="1148" y="981"/>
                    </a:lnTo>
                    <a:lnTo>
                      <a:pt x="1140" y="1002"/>
                    </a:lnTo>
                    <a:lnTo>
                      <a:pt x="1131" y="1019"/>
                    </a:lnTo>
                    <a:lnTo>
                      <a:pt x="1123" y="1038"/>
                    </a:lnTo>
                    <a:lnTo>
                      <a:pt x="1116" y="1055"/>
                    </a:lnTo>
                    <a:lnTo>
                      <a:pt x="1108" y="1072"/>
                    </a:lnTo>
                    <a:lnTo>
                      <a:pt x="1100" y="1089"/>
                    </a:lnTo>
                    <a:lnTo>
                      <a:pt x="1095" y="1105"/>
                    </a:lnTo>
                    <a:lnTo>
                      <a:pt x="1089" y="1122"/>
                    </a:lnTo>
                    <a:lnTo>
                      <a:pt x="1081" y="1137"/>
                    </a:lnTo>
                    <a:lnTo>
                      <a:pt x="1076" y="1150"/>
                    </a:lnTo>
                    <a:lnTo>
                      <a:pt x="1068" y="1166"/>
                    </a:lnTo>
                    <a:lnTo>
                      <a:pt x="1062" y="1179"/>
                    </a:lnTo>
                    <a:lnTo>
                      <a:pt x="1059" y="1190"/>
                    </a:lnTo>
                    <a:lnTo>
                      <a:pt x="1053" y="1202"/>
                    </a:lnTo>
                    <a:lnTo>
                      <a:pt x="1049" y="1213"/>
                    </a:lnTo>
                    <a:lnTo>
                      <a:pt x="1043" y="1223"/>
                    </a:lnTo>
                    <a:lnTo>
                      <a:pt x="1042" y="1234"/>
                    </a:lnTo>
                    <a:lnTo>
                      <a:pt x="1038" y="1242"/>
                    </a:lnTo>
                    <a:lnTo>
                      <a:pt x="1034" y="1249"/>
                    </a:lnTo>
                    <a:lnTo>
                      <a:pt x="1030" y="1255"/>
                    </a:lnTo>
                    <a:lnTo>
                      <a:pt x="1030" y="1262"/>
                    </a:lnTo>
                    <a:lnTo>
                      <a:pt x="1024" y="1270"/>
                    </a:lnTo>
                    <a:lnTo>
                      <a:pt x="1024" y="1276"/>
                    </a:lnTo>
                    <a:lnTo>
                      <a:pt x="1021" y="1278"/>
                    </a:lnTo>
                    <a:lnTo>
                      <a:pt x="1013" y="1285"/>
                    </a:lnTo>
                    <a:lnTo>
                      <a:pt x="1005" y="1289"/>
                    </a:lnTo>
                    <a:lnTo>
                      <a:pt x="998" y="1297"/>
                    </a:lnTo>
                    <a:lnTo>
                      <a:pt x="990" y="1304"/>
                    </a:lnTo>
                    <a:lnTo>
                      <a:pt x="981" y="1314"/>
                    </a:lnTo>
                    <a:lnTo>
                      <a:pt x="969" y="1323"/>
                    </a:lnTo>
                    <a:lnTo>
                      <a:pt x="958" y="1333"/>
                    </a:lnTo>
                    <a:lnTo>
                      <a:pt x="945" y="1344"/>
                    </a:lnTo>
                    <a:lnTo>
                      <a:pt x="931" y="1357"/>
                    </a:lnTo>
                    <a:lnTo>
                      <a:pt x="916" y="1371"/>
                    </a:lnTo>
                    <a:lnTo>
                      <a:pt x="901" y="1384"/>
                    </a:lnTo>
                    <a:lnTo>
                      <a:pt x="884" y="1397"/>
                    </a:lnTo>
                    <a:lnTo>
                      <a:pt x="869" y="1415"/>
                    </a:lnTo>
                    <a:lnTo>
                      <a:pt x="848" y="1430"/>
                    </a:lnTo>
                    <a:lnTo>
                      <a:pt x="831" y="1445"/>
                    </a:lnTo>
                    <a:lnTo>
                      <a:pt x="811" y="1462"/>
                    </a:lnTo>
                    <a:lnTo>
                      <a:pt x="792" y="1479"/>
                    </a:lnTo>
                    <a:lnTo>
                      <a:pt x="770" y="1496"/>
                    </a:lnTo>
                    <a:lnTo>
                      <a:pt x="751" y="1515"/>
                    </a:lnTo>
                    <a:lnTo>
                      <a:pt x="728" y="1534"/>
                    </a:lnTo>
                    <a:lnTo>
                      <a:pt x="709" y="1553"/>
                    </a:lnTo>
                    <a:lnTo>
                      <a:pt x="686" y="1572"/>
                    </a:lnTo>
                    <a:lnTo>
                      <a:pt x="663" y="1591"/>
                    </a:lnTo>
                    <a:lnTo>
                      <a:pt x="640" y="1610"/>
                    </a:lnTo>
                    <a:lnTo>
                      <a:pt x="618" y="1631"/>
                    </a:lnTo>
                    <a:lnTo>
                      <a:pt x="595" y="1652"/>
                    </a:lnTo>
                    <a:lnTo>
                      <a:pt x="572" y="1673"/>
                    </a:lnTo>
                    <a:lnTo>
                      <a:pt x="549" y="1692"/>
                    </a:lnTo>
                    <a:lnTo>
                      <a:pt x="526" y="1715"/>
                    </a:lnTo>
                    <a:lnTo>
                      <a:pt x="502" y="1734"/>
                    </a:lnTo>
                    <a:lnTo>
                      <a:pt x="479" y="1753"/>
                    </a:lnTo>
                    <a:lnTo>
                      <a:pt x="456" y="1774"/>
                    </a:lnTo>
                    <a:lnTo>
                      <a:pt x="433" y="1795"/>
                    </a:lnTo>
                    <a:lnTo>
                      <a:pt x="408" y="1814"/>
                    </a:lnTo>
                    <a:lnTo>
                      <a:pt x="388" y="1833"/>
                    </a:lnTo>
                    <a:lnTo>
                      <a:pt x="365" y="1852"/>
                    </a:lnTo>
                    <a:lnTo>
                      <a:pt x="344" y="1873"/>
                    </a:lnTo>
                    <a:lnTo>
                      <a:pt x="321" y="1892"/>
                    </a:lnTo>
                    <a:lnTo>
                      <a:pt x="298" y="1911"/>
                    </a:lnTo>
                    <a:lnTo>
                      <a:pt x="277" y="1928"/>
                    </a:lnTo>
                    <a:lnTo>
                      <a:pt x="258" y="1947"/>
                    </a:lnTo>
                    <a:lnTo>
                      <a:pt x="239" y="1964"/>
                    </a:lnTo>
                    <a:lnTo>
                      <a:pt x="220" y="1981"/>
                    </a:lnTo>
                    <a:lnTo>
                      <a:pt x="201" y="1998"/>
                    </a:lnTo>
                    <a:lnTo>
                      <a:pt x="184" y="2013"/>
                    </a:lnTo>
                    <a:lnTo>
                      <a:pt x="167" y="2027"/>
                    </a:lnTo>
                    <a:lnTo>
                      <a:pt x="150" y="2042"/>
                    </a:lnTo>
                    <a:lnTo>
                      <a:pt x="135" y="2055"/>
                    </a:lnTo>
                    <a:lnTo>
                      <a:pt x="119" y="2068"/>
                    </a:lnTo>
                    <a:lnTo>
                      <a:pt x="104" y="2080"/>
                    </a:lnTo>
                    <a:lnTo>
                      <a:pt x="93" y="2091"/>
                    </a:lnTo>
                    <a:lnTo>
                      <a:pt x="80" y="2101"/>
                    </a:lnTo>
                    <a:lnTo>
                      <a:pt x="70" y="2112"/>
                    </a:lnTo>
                    <a:lnTo>
                      <a:pt x="61" y="2120"/>
                    </a:lnTo>
                    <a:lnTo>
                      <a:pt x="51" y="2127"/>
                    </a:lnTo>
                    <a:lnTo>
                      <a:pt x="45" y="2133"/>
                    </a:lnTo>
                    <a:lnTo>
                      <a:pt x="40" y="2139"/>
                    </a:lnTo>
                    <a:lnTo>
                      <a:pt x="32" y="2146"/>
                    </a:lnTo>
                    <a:lnTo>
                      <a:pt x="28" y="2150"/>
                    </a:lnTo>
                    <a:lnTo>
                      <a:pt x="0" y="2148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9" name="Group 181"/>
              <p:cNvGrpSpPr>
                <a:grpSpLocks/>
              </p:cNvGrpSpPr>
              <p:nvPr/>
            </p:nvGrpSpPr>
            <p:grpSpPr bwMode="auto">
              <a:xfrm>
                <a:off x="2960" y="1514"/>
                <a:ext cx="1447" cy="1110"/>
                <a:chOff x="2960" y="1514"/>
                <a:chExt cx="1447" cy="1110"/>
              </a:xfrm>
            </p:grpSpPr>
            <p:sp>
              <p:nvSpPr>
                <p:cNvPr id="60" name="Freeform 6"/>
                <p:cNvSpPr>
                  <a:spLocks/>
                </p:cNvSpPr>
                <p:nvPr/>
              </p:nvSpPr>
              <p:spPr bwMode="auto">
                <a:xfrm>
                  <a:off x="3009" y="2521"/>
                  <a:ext cx="18" cy="22"/>
                </a:xfrm>
                <a:custGeom>
                  <a:avLst/>
                  <a:gdLst>
                    <a:gd name="T0" fmla="*/ 1 w 34"/>
                    <a:gd name="T1" fmla="*/ 0 h 43"/>
                    <a:gd name="T2" fmla="*/ 0 w 34"/>
                    <a:gd name="T3" fmla="*/ 3 h 43"/>
                    <a:gd name="T4" fmla="*/ 1 w 34"/>
                    <a:gd name="T5" fmla="*/ 3 h 43"/>
                    <a:gd name="T6" fmla="*/ 3 w 34"/>
                    <a:gd name="T7" fmla="*/ 1 h 43"/>
                    <a:gd name="T8" fmla="*/ 1 w 34"/>
                    <a:gd name="T9" fmla="*/ 0 h 43"/>
                    <a:gd name="T10" fmla="*/ 1 w 34"/>
                    <a:gd name="T11" fmla="*/ 0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4"/>
                    <a:gd name="T19" fmla="*/ 0 h 43"/>
                    <a:gd name="T20" fmla="*/ 34 w 34"/>
                    <a:gd name="T21" fmla="*/ 43 h 4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4" h="43">
                      <a:moveTo>
                        <a:pt x="5" y="0"/>
                      </a:moveTo>
                      <a:lnTo>
                        <a:pt x="0" y="36"/>
                      </a:lnTo>
                      <a:lnTo>
                        <a:pt x="13" y="43"/>
                      </a:lnTo>
                      <a:lnTo>
                        <a:pt x="34" y="1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" name="Freeform 7"/>
                <p:cNvSpPr>
                  <a:spLocks/>
                </p:cNvSpPr>
                <p:nvPr/>
              </p:nvSpPr>
              <p:spPr bwMode="auto">
                <a:xfrm>
                  <a:off x="2960" y="2587"/>
                  <a:ext cx="8" cy="37"/>
                </a:xfrm>
                <a:custGeom>
                  <a:avLst/>
                  <a:gdLst>
                    <a:gd name="T0" fmla="*/ 1 w 15"/>
                    <a:gd name="T1" fmla="*/ 0 h 74"/>
                    <a:gd name="T2" fmla="*/ 1 w 15"/>
                    <a:gd name="T3" fmla="*/ 1 h 74"/>
                    <a:gd name="T4" fmla="*/ 1 w 15"/>
                    <a:gd name="T5" fmla="*/ 5 h 74"/>
                    <a:gd name="T6" fmla="*/ 0 w 15"/>
                    <a:gd name="T7" fmla="*/ 5 h 74"/>
                    <a:gd name="T8" fmla="*/ 1 w 15"/>
                    <a:gd name="T9" fmla="*/ 0 h 74"/>
                    <a:gd name="T10" fmla="*/ 1 w 15"/>
                    <a:gd name="T11" fmla="*/ 0 h 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74"/>
                    <a:gd name="T20" fmla="*/ 15 w 15"/>
                    <a:gd name="T21" fmla="*/ 74 h 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74">
                      <a:moveTo>
                        <a:pt x="4" y="0"/>
                      </a:moveTo>
                      <a:lnTo>
                        <a:pt x="15" y="1"/>
                      </a:lnTo>
                      <a:lnTo>
                        <a:pt x="15" y="74"/>
                      </a:lnTo>
                      <a:lnTo>
                        <a:pt x="0" y="7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6E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" name="Freeform 142"/>
                <p:cNvSpPr>
                  <a:spLocks/>
                </p:cNvSpPr>
                <p:nvPr/>
              </p:nvSpPr>
              <p:spPr bwMode="auto">
                <a:xfrm>
                  <a:off x="3958" y="1754"/>
                  <a:ext cx="438" cy="225"/>
                </a:xfrm>
                <a:custGeom>
                  <a:avLst/>
                  <a:gdLst>
                    <a:gd name="T0" fmla="*/ 26 w 877"/>
                    <a:gd name="T1" fmla="*/ 4 h 451"/>
                    <a:gd name="T2" fmla="*/ 28 w 877"/>
                    <a:gd name="T3" fmla="*/ 3 h 451"/>
                    <a:gd name="T4" fmla="*/ 30 w 877"/>
                    <a:gd name="T5" fmla="*/ 2 h 451"/>
                    <a:gd name="T6" fmla="*/ 32 w 877"/>
                    <a:gd name="T7" fmla="*/ 2 h 451"/>
                    <a:gd name="T8" fmla="*/ 33 w 877"/>
                    <a:gd name="T9" fmla="*/ 1 h 451"/>
                    <a:gd name="T10" fmla="*/ 35 w 877"/>
                    <a:gd name="T11" fmla="*/ 1 h 451"/>
                    <a:gd name="T12" fmla="*/ 37 w 877"/>
                    <a:gd name="T13" fmla="*/ 0 h 451"/>
                    <a:gd name="T14" fmla="*/ 39 w 877"/>
                    <a:gd name="T15" fmla="*/ 0 h 451"/>
                    <a:gd name="T16" fmla="*/ 41 w 877"/>
                    <a:gd name="T17" fmla="*/ 0 h 451"/>
                    <a:gd name="T18" fmla="*/ 43 w 877"/>
                    <a:gd name="T19" fmla="*/ 0 h 451"/>
                    <a:gd name="T20" fmla="*/ 45 w 877"/>
                    <a:gd name="T21" fmla="*/ 0 h 451"/>
                    <a:gd name="T22" fmla="*/ 47 w 877"/>
                    <a:gd name="T23" fmla="*/ 1 h 451"/>
                    <a:gd name="T24" fmla="*/ 49 w 877"/>
                    <a:gd name="T25" fmla="*/ 1 h 451"/>
                    <a:gd name="T26" fmla="*/ 51 w 877"/>
                    <a:gd name="T27" fmla="*/ 3 h 451"/>
                    <a:gd name="T28" fmla="*/ 52 w 877"/>
                    <a:gd name="T29" fmla="*/ 4 h 451"/>
                    <a:gd name="T30" fmla="*/ 53 w 877"/>
                    <a:gd name="T31" fmla="*/ 6 h 451"/>
                    <a:gd name="T32" fmla="*/ 54 w 877"/>
                    <a:gd name="T33" fmla="*/ 7 h 451"/>
                    <a:gd name="T34" fmla="*/ 54 w 877"/>
                    <a:gd name="T35" fmla="*/ 9 h 451"/>
                    <a:gd name="T36" fmla="*/ 54 w 877"/>
                    <a:gd name="T37" fmla="*/ 10 h 451"/>
                    <a:gd name="T38" fmla="*/ 54 w 877"/>
                    <a:gd name="T39" fmla="*/ 12 h 451"/>
                    <a:gd name="T40" fmla="*/ 54 w 877"/>
                    <a:gd name="T41" fmla="*/ 15 h 451"/>
                    <a:gd name="T42" fmla="*/ 53 w 877"/>
                    <a:gd name="T43" fmla="*/ 17 h 451"/>
                    <a:gd name="T44" fmla="*/ 52 w 877"/>
                    <a:gd name="T45" fmla="*/ 19 h 451"/>
                    <a:gd name="T46" fmla="*/ 51 w 877"/>
                    <a:gd name="T47" fmla="*/ 20 h 451"/>
                    <a:gd name="T48" fmla="*/ 20 w 877"/>
                    <a:gd name="T49" fmla="*/ 19 h 451"/>
                    <a:gd name="T50" fmla="*/ 23 w 877"/>
                    <a:gd name="T51" fmla="*/ 18 h 451"/>
                    <a:gd name="T52" fmla="*/ 25 w 877"/>
                    <a:gd name="T53" fmla="*/ 20 h 451"/>
                    <a:gd name="T54" fmla="*/ 26 w 877"/>
                    <a:gd name="T55" fmla="*/ 21 h 451"/>
                    <a:gd name="T56" fmla="*/ 28 w 877"/>
                    <a:gd name="T57" fmla="*/ 22 h 451"/>
                    <a:gd name="T58" fmla="*/ 30 w 877"/>
                    <a:gd name="T59" fmla="*/ 22 h 451"/>
                    <a:gd name="T60" fmla="*/ 32 w 877"/>
                    <a:gd name="T61" fmla="*/ 22 h 451"/>
                    <a:gd name="T62" fmla="*/ 35 w 877"/>
                    <a:gd name="T63" fmla="*/ 22 h 451"/>
                    <a:gd name="T64" fmla="*/ 37 w 877"/>
                    <a:gd name="T65" fmla="*/ 21 h 451"/>
                    <a:gd name="T66" fmla="*/ 39 w 877"/>
                    <a:gd name="T67" fmla="*/ 20 h 451"/>
                    <a:gd name="T68" fmla="*/ 41 w 877"/>
                    <a:gd name="T69" fmla="*/ 19 h 451"/>
                    <a:gd name="T70" fmla="*/ 43 w 877"/>
                    <a:gd name="T71" fmla="*/ 17 h 451"/>
                    <a:gd name="T72" fmla="*/ 44 w 877"/>
                    <a:gd name="T73" fmla="*/ 16 h 451"/>
                    <a:gd name="T74" fmla="*/ 45 w 877"/>
                    <a:gd name="T75" fmla="*/ 14 h 451"/>
                    <a:gd name="T76" fmla="*/ 44 w 877"/>
                    <a:gd name="T77" fmla="*/ 12 h 451"/>
                    <a:gd name="T78" fmla="*/ 43 w 877"/>
                    <a:gd name="T79" fmla="*/ 10 h 451"/>
                    <a:gd name="T80" fmla="*/ 41 w 877"/>
                    <a:gd name="T81" fmla="*/ 9 h 451"/>
                    <a:gd name="T82" fmla="*/ 39 w 877"/>
                    <a:gd name="T83" fmla="*/ 9 h 451"/>
                    <a:gd name="T84" fmla="*/ 38 w 877"/>
                    <a:gd name="T85" fmla="*/ 8 h 451"/>
                    <a:gd name="T86" fmla="*/ 35 w 877"/>
                    <a:gd name="T87" fmla="*/ 8 h 451"/>
                    <a:gd name="T88" fmla="*/ 32 w 877"/>
                    <a:gd name="T89" fmla="*/ 8 h 451"/>
                    <a:gd name="T90" fmla="*/ 30 w 877"/>
                    <a:gd name="T91" fmla="*/ 8 h 451"/>
                    <a:gd name="T92" fmla="*/ 28 w 877"/>
                    <a:gd name="T93" fmla="*/ 9 h 451"/>
                    <a:gd name="T94" fmla="*/ 26 w 877"/>
                    <a:gd name="T95" fmla="*/ 9 h 451"/>
                    <a:gd name="T96" fmla="*/ 24 w 877"/>
                    <a:gd name="T97" fmla="*/ 10 h 451"/>
                    <a:gd name="T98" fmla="*/ 0 w 877"/>
                    <a:gd name="T99" fmla="*/ 20 h 45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877"/>
                    <a:gd name="T151" fmla="*/ 0 h 451"/>
                    <a:gd name="T152" fmla="*/ 877 w 877"/>
                    <a:gd name="T153" fmla="*/ 451 h 45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877" h="451">
                      <a:moveTo>
                        <a:pt x="6" y="327"/>
                      </a:moveTo>
                      <a:lnTo>
                        <a:pt x="78" y="301"/>
                      </a:lnTo>
                      <a:lnTo>
                        <a:pt x="428" y="80"/>
                      </a:lnTo>
                      <a:lnTo>
                        <a:pt x="430" y="77"/>
                      </a:lnTo>
                      <a:lnTo>
                        <a:pt x="438" y="73"/>
                      </a:lnTo>
                      <a:lnTo>
                        <a:pt x="443" y="69"/>
                      </a:lnTo>
                      <a:lnTo>
                        <a:pt x="451" y="65"/>
                      </a:lnTo>
                      <a:lnTo>
                        <a:pt x="459" y="61"/>
                      </a:lnTo>
                      <a:lnTo>
                        <a:pt x="468" y="58"/>
                      </a:lnTo>
                      <a:lnTo>
                        <a:pt x="476" y="52"/>
                      </a:lnTo>
                      <a:lnTo>
                        <a:pt x="487" y="48"/>
                      </a:lnTo>
                      <a:lnTo>
                        <a:pt x="493" y="44"/>
                      </a:lnTo>
                      <a:lnTo>
                        <a:pt x="497" y="42"/>
                      </a:lnTo>
                      <a:lnTo>
                        <a:pt x="504" y="40"/>
                      </a:lnTo>
                      <a:lnTo>
                        <a:pt x="510" y="37"/>
                      </a:lnTo>
                      <a:lnTo>
                        <a:pt x="518" y="35"/>
                      </a:lnTo>
                      <a:lnTo>
                        <a:pt x="523" y="33"/>
                      </a:lnTo>
                      <a:lnTo>
                        <a:pt x="529" y="31"/>
                      </a:lnTo>
                      <a:lnTo>
                        <a:pt x="537" y="27"/>
                      </a:lnTo>
                      <a:lnTo>
                        <a:pt x="542" y="25"/>
                      </a:lnTo>
                      <a:lnTo>
                        <a:pt x="550" y="23"/>
                      </a:lnTo>
                      <a:lnTo>
                        <a:pt x="557" y="19"/>
                      </a:lnTo>
                      <a:lnTo>
                        <a:pt x="565" y="19"/>
                      </a:lnTo>
                      <a:lnTo>
                        <a:pt x="573" y="16"/>
                      </a:lnTo>
                      <a:lnTo>
                        <a:pt x="580" y="14"/>
                      </a:lnTo>
                      <a:lnTo>
                        <a:pt x="588" y="12"/>
                      </a:lnTo>
                      <a:lnTo>
                        <a:pt x="596" y="10"/>
                      </a:lnTo>
                      <a:lnTo>
                        <a:pt x="603" y="8"/>
                      </a:lnTo>
                      <a:lnTo>
                        <a:pt x="611" y="8"/>
                      </a:lnTo>
                      <a:lnTo>
                        <a:pt x="616" y="6"/>
                      </a:lnTo>
                      <a:lnTo>
                        <a:pt x="626" y="6"/>
                      </a:lnTo>
                      <a:lnTo>
                        <a:pt x="634" y="2"/>
                      </a:lnTo>
                      <a:lnTo>
                        <a:pt x="641" y="2"/>
                      </a:lnTo>
                      <a:lnTo>
                        <a:pt x="649" y="2"/>
                      </a:lnTo>
                      <a:lnTo>
                        <a:pt x="658" y="2"/>
                      </a:lnTo>
                      <a:lnTo>
                        <a:pt x="666" y="0"/>
                      </a:lnTo>
                      <a:lnTo>
                        <a:pt x="673" y="0"/>
                      </a:lnTo>
                      <a:lnTo>
                        <a:pt x="681" y="0"/>
                      </a:lnTo>
                      <a:lnTo>
                        <a:pt x="691" y="2"/>
                      </a:lnTo>
                      <a:lnTo>
                        <a:pt x="698" y="2"/>
                      </a:lnTo>
                      <a:lnTo>
                        <a:pt x="706" y="2"/>
                      </a:lnTo>
                      <a:lnTo>
                        <a:pt x="713" y="2"/>
                      </a:lnTo>
                      <a:lnTo>
                        <a:pt x="721" y="6"/>
                      </a:lnTo>
                      <a:lnTo>
                        <a:pt x="729" y="6"/>
                      </a:lnTo>
                      <a:lnTo>
                        <a:pt x="736" y="8"/>
                      </a:lnTo>
                      <a:lnTo>
                        <a:pt x="744" y="10"/>
                      </a:lnTo>
                      <a:lnTo>
                        <a:pt x="751" y="14"/>
                      </a:lnTo>
                      <a:lnTo>
                        <a:pt x="759" y="16"/>
                      </a:lnTo>
                      <a:lnTo>
                        <a:pt x="767" y="19"/>
                      </a:lnTo>
                      <a:lnTo>
                        <a:pt x="774" y="23"/>
                      </a:lnTo>
                      <a:lnTo>
                        <a:pt x="782" y="27"/>
                      </a:lnTo>
                      <a:lnTo>
                        <a:pt x="789" y="31"/>
                      </a:lnTo>
                      <a:lnTo>
                        <a:pt x="797" y="37"/>
                      </a:lnTo>
                      <a:lnTo>
                        <a:pt x="803" y="40"/>
                      </a:lnTo>
                      <a:lnTo>
                        <a:pt x="810" y="48"/>
                      </a:lnTo>
                      <a:lnTo>
                        <a:pt x="816" y="52"/>
                      </a:lnTo>
                      <a:lnTo>
                        <a:pt x="824" y="58"/>
                      </a:lnTo>
                      <a:lnTo>
                        <a:pt x="827" y="61"/>
                      </a:lnTo>
                      <a:lnTo>
                        <a:pt x="833" y="69"/>
                      </a:lnTo>
                      <a:lnTo>
                        <a:pt x="839" y="75"/>
                      </a:lnTo>
                      <a:lnTo>
                        <a:pt x="843" y="80"/>
                      </a:lnTo>
                      <a:lnTo>
                        <a:pt x="848" y="86"/>
                      </a:lnTo>
                      <a:lnTo>
                        <a:pt x="852" y="92"/>
                      </a:lnTo>
                      <a:lnTo>
                        <a:pt x="856" y="97"/>
                      </a:lnTo>
                      <a:lnTo>
                        <a:pt x="858" y="103"/>
                      </a:lnTo>
                      <a:lnTo>
                        <a:pt x="862" y="109"/>
                      </a:lnTo>
                      <a:lnTo>
                        <a:pt x="865" y="116"/>
                      </a:lnTo>
                      <a:lnTo>
                        <a:pt x="867" y="122"/>
                      </a:lnTo>
                      <a:lnTo>
                        <a:pt x="869" y="128"/>
                      </a:lnTo>
                      <a:lnTo>
                        <a:pt x="871" y="134"/>
                      </a:lnTo>
                      <a:lnTo>
                        <a:pt x="873" y="141"/>
                      </a:lnTo>
                      <a:lnTo>
                        <a:pt x="873" y="147"/>
                      </a:lnTo>
                      <a:lnTo>
                        <a:pt x="875" y="153"/>
                      </a:lnTo>
                      <a:lnTo>
                        <a:pt x="875" y="158"/>
                      </a:lnTo>
                      <a:lnTo>
                        <a:pt x="877" y="164"/>
                      </a:lnTo>
                      <a:lnTo>
                        <a:pt x="877" y="170"/>
                      </a:lnTo>
                      <a:lnTo>
                        <a:pt x="877" y="175"/>
                      </a:lnTo>
                      <a:lnTo>
                        <a:pt x="877" y="181"/>
                      </a:lnTo>
                      <a:lnTo>
                        <a:pt x="877" y="187"/>
                      </a:lnTo>
                      <a:lnTo>
                        <a:pt x="875" y="198"/>
                      </a:lnTo>
                      <a:lnTo>
                        <a:pt x="875" y="210"/>
                      </a:lnTo>
                      <a:lnTo>
                        <a:pt x="873" y="221"/>
                      </a:lnTo>
                      <a:lnTo>
                        <a:pt x="871" y="232"/>
                      </a:lnTo>
                      <a:lnTo>
                        <a:pt x="867" y="242"/>
                      </a:lnTo>
                      <a:lnTo>
                        <a:pt x="864" y="251"/>
                      </a:lnTo>
                      <a:lnTo>
                        <a:pt x="860" y="261"/>
                      </a:lnTo>
                      <a:lnTo>
                        <a:pt x="858" y="270"/>
                      </a:lnTo>
                      <a:lnTo>
                        <a:pt x="852" y="278"/>
                      </a:lnTo>
                      <a:lnTo>
                        <a:pt x="848" y="286"/>
                      </a:lnTo>
                      <a:lnTo>
                        <a:pt x="845" y="293"/>
                      </a:lnTo>
                      <a:lnTo>
                        <a:pt x="843" y="303"/>
                      </a:lnTo>
                      <a:lnTo>
                        <a:pt x="839" y="308"/>
                      </a:lnTo>
                      <a:lnTo>
                        <a:pt x="835" y="312"/>
                      </a:lnTo>
                      <a:lnTo>
                        <a:pt x="831" y="318"/>
                      </a:lnTo>
                      <a:lnTo>
                        <a:pt x="829" y="324"/>
                      </a:lnTo>
                      <a:lnTo>
                        <a:pt x="826" y="327"/>
                      </a:lnTo>
                      <a:lnTo>
                        <a:pt x="826" y="331"/>
                      </a:lnTo>
                      <a:lnTo>
                        <a:pt x="746" y="386"/>
                      </a:lnTo>
                      <a:lnTo>
                        <a:pt x="440" y="451"/>
                      </a:lnTo>
                      <a:lnTo>
                        <a:pt x="333" y="316"/>
                      </a:lnTo>
                      <a:lnTo>
                        <a:pt x="371" y="276"/>
                      </a:lnTo>
                      <a:lnTo>
                        <a:pt x="371" y="278"/>
                      </a:lnTo>
                      <a:lnTo>
                        <a:pt x="375" y="287"/>
                      </a:lnTo>
                      <a:lnTo>
                        <a:pt x="377" y="293"/>
                      </a:lnTo>
                      <a:lnTo>
                        <a:pt x="383" y="299"/>
                      </a:lnTo>
                      <a:lnTo>
                        <a:pt x="386" y="307"/>
                      </a:lnTo>
                      <a:lnTo>
                        <a:pt x="394" y="316"/>
                      </a:lnTo>
                      <a:lnTo>
                        <a:pt x="400" y="322"/>
                      </a:lnTo>
                      <a:lnTo>
                        <a:pt x="409" y="329"/>
                      </a:lnTo>
                      <a:lnTo>
                        <a:pt x="415" y="333"/>
                      </a:lnTo>
                      <a:lnTo>
                        <a:pt x="421" y="337"/>
                      </a:lnTo>
                      <a:lnTo>
                        <a:pt x="428" y="341"/>
                      </a:lnTo>
                      <a:lnTo>
                        <a:pt x="436" y="345"/>
                      </a:lnTo>
                      <a:lnTo>
                        <a:pt x="442" y="346"/>
                      </a:lnTo>
                      <a:lnTo>
                        <a:pt x="451" y="350"/>
                      </a:lnTo>
                      <a:lnTo>
                        <a:pt x="459" y="352"/>
                      </a:lnTo>
                      <a:lnTo>
                        <a:pt x="468" y="354"/>
                      </a:lnTo>
                      <a:lnTo>
                        <a:pt x="478" y="356"/>
                      </a:lnTo>
                      <a:lnTo>
                        <a:pt x="489" y="358"/>
                      </a:lnTo>
                      <a:lnTo>
                        <a:pt x="493" y="360"/>
                      </a:lnTo>
                      <a:lnTo>
                        <a:pt x="500" y="360"/>
                      </a:lnTo>
                      <a:lnTo>
                        <a:pt x="506" y="362"/>
                      </a:lnTo>
                      <a:lnTo>
                        <a:pt x="512" y="362"/>
                      </a:lnTo>
                      <a:lnTo>
                        <a:pt x="523" y="362"/>
                      </a:lnTo>
                      <a:lnTo>
                        <a:pt x="535" y="362"/>
                      </a:lnTo>
                      <a:lnTo>
                        <a:pt x="544" y="362"/>
                      </a:lnTo>
                      <a:lnTo>
                        <a:pt x="556" y="362"/>
                      </a:lnTo>
                      <a:lnTo>
                        <a:pt x="565" y="360"/>
                      </a:lnTo>
                      <a:lnTo>
                        <a:pt x="576" y="358"/>
                      </a:lnTo>
                      <a:lnTo>
                        <a:pt x="586" y="356"/>
                      </a:lnTo>
                      <a:lnTo>
                        <a:pt x="596" y="354"/>
                      </a:lnTo>
                      <a:lnTo>
                        <a:pt x="603" y="350"/>
                      </a:lnTo>
                      <a:lnTo>
                        <a:pt x="613" y="346"/>
                      </a:lnTo>
                      <a:lnTo>
                        <a:pt x="620" y="343"/>
                      </a:lnTo>
                      <a:lnTo>
                        <a:pt x="628" y="339"/>
                      </a:lnTo>
                      <a:lnTo>
                        <a:pt x="635" y="335"/>
                      </a:lnTo>
                      <a:lnTo>
                        <a:pt x="643" y="331"/>
                      </a:lnTo>
                      <a:lnTo>
                        <a:pt x="649" y="326"/>
                      </a:lnTo>
                      <a:lnTo>
                        <a:pt x="656" y="324"/>
                      </a:lnTo>
                      <a:lnTo>
                        <a:pt x="668" y="312"/>
                      </a:lnTo>
                      <a:lnTo>
                        <a:pt x="679" y="303"/>
                      </a:lnTo>
                      <a:lnTo>
                        <a:pt x="687" y="295"/>
                      </a:lnTo>
                      <a:lnTo>
                        <a:pt x="694" y="289"/>
                      </a:lnTo>
                      <a:lnTo>
                        <a:pt x="700" y="282"/>
                      </a:lnTo>
                      <a:lnTo>
                        <a:pt x="704" y="276"/>
                      </a:lnTo>
                      <a:lnTo>
                        <a:pt x="706" y="274"/>
                      </a:lnTo>
                      <a:lnTo>
                        <a:pt x="708" y="274"/>
                      </a:lnTo>
                      <a:lnTo>
                        <a:pt x="710" y="268"/>
                      </a:lnTo>
                      <a:lnTo>
                        <a:pt x="715" y="261"/>
                      </a:lnTo>
                      <a:lnTo>
                        <a:pt x="717" y="253"/>
                      </a:lnTo>
                      <a:lnTo>
                        <a:pt x="721" y="246"/>
                      </a:lnTo>
                      <a:lnTo>
                        <a:pt x="723" y="238"/>
                      </a:lnTo>
                      <a:lnTo>
                        <a:pt x="725" y="230"/>
                      </a:lnTo>
                      <a:lnTo>
                        <a:pt x="723" y="219"/>
                      </a:lnTo>
                      <a:lnTo>
                        <a:pt x="721" y="210"/>
                      </a:lnTo>
                      <a:lnTo>
                        <a:pt x="715" y="200"/>
                      </a:lnTo>
                      <a:lnTo>
                        <a:pt x="710" y="191"/>
                      </a:lnTo>
                      <a:lnTo>
                        <a:pt x="704" y="185"/>
                      </a:lnTo>
                      <a:lnTo>
                        <a:pt x="700" y="181"/>
                      </a:lnTo>
                      <a:lnTo>
                        <a:pt x="694" y="175"/>
                      </a:lnTo>
                      <a:lnTo>
                        <a:pt x="687" y="170"/>
                      </a:lnTo>
                      <a:lnTo>
                        <a:pt x="679" y="166"/>
                      </a:lnTo>
                      <a:lnTo>
                        <a:pt x="672" y="160"/>
                      </a:lnTo>
                      <a:lnTo>
                        <a:pt x="662" y="156"/>
                      </a:lnTo>
                      <a:lnTo>
                        <a:pt x="653" y="153"/>
                      </a:lnTo>
                      <a:lnTo>
                        <a:pt x="645" y="149"/>
                      </a:lnTo>
                      <a:lnTo>
                        <a:pt x="639" y="147"/>
                      </a:lnTo>
                      <a:lnTo>
                        <a:pt x="634" y="145"/>
                      </a:lnTo>
                      <a:lnTo>
                        <a:pt x="628" y="143"/>
                      </a:lnTo>
                      <a:lnTo>
                        <a:pt x="622" y="141"/>
                      </a:lnTo>
                      <a:lnTo>
                        <a:pt x="615" y="141"/>
                      </a:lnTo>
                      <a:lnTo>
                        <a:pt x="611" y="139"/>
                      </a:lnTo>
                      <a:lnTo>
                        <a:pt x="605" y="139"/>
                      </a:lnTo>
                      <a:lnTo>
                        <a:pt x="594" y="135"/>
                      </a:lnTo>
                      <a:lnTo>
                        <a:pt x="582" y="135"/>
                      </a:lnTo>
                      <a:lnTo>
                        <a:pt x="571" y="135"/>
                      </a:lnTo>
                      <a:lnTo>
                        <a:pt x="559" y="135"/>
                      </a:lnTo>
                      <a:lnTo>
                        <a:pt x="548" y="135"/>
                      </a:lnTo>
                      <a:lnTo>
                        <a:pt x="537" y="135"/>
                      </a:lnTo>
                      <a:lnTo>
                        <a:pt x="527" y="135"/>
                      </a:lnTo>
                      <a:lnTo>
                        <a:pt x="518" y="137"/>
                      </a:lnTo>
                      <a:lnTo>
                        <a:pt x="506" y="137"/>
                      </a:lnTo>
                      <a:lnTo>
                        <a:pt x="497" y="139"/>
                      </a:lnTo>
                      <a:lnTo>
                        <a:pt x="487" y="141"/>
                      </a:lnTo>
                      <a:lnTo>
                        <a:pt x="478" y="143"/>
                      </a:lnTo>
                      <a:lnTo>
                        <a:pt x="468" y="145"/>
                      </a:lnTo>
                      <a:lnTo>
                        <a:pt x="461" y="147"/>
                      </a:lnTo>
                      <a:lnTo>
                        <a:pt x="451" y="149"/>
                      </a:lnTo>
                      <a:lnTo>
                        <a:pt x="443" y="151"/>
                      </a:lnTo>
                      <a:lnTo>
                        <a:pt x="436" y="153"/>
                      </a:lnTo>
                      <a:lnTo>
                        <a:pt x="430" y="154"/>
                      </a:lnTo>
                      <a:lnTo>
                        <a:pt x="424" y="156"/>
                      </a:lnTo>
                      <a:lnTo>
                        <a:pt x="419" y="158"/>
                      </a:lnTo>
                      <a:lnTo>
                        <a:pt x="409" y="162"/>
                      </a:lnTo>
                      <a:lnTo>
                        <a:pt x="402" y="166"/>
                      </a:lnTo>
                      <a:lnTo>
                        <a:pt x="398" y="168"/>
                      </a:lnTo>
                      <a:lnTo>
                        <a:pt x="396" y="168"/>
                      </a:lnTo>
                      <a:lnTo>
                        <a:pt x="80" y="388"/>
                      </a:lnTo>
                      <a:lnTo>
                        <a:pt x="0" y="396"/>
                      </a:lnTo>
                      <a:lnTo>
                        <a:pt x="6" y="327"/>
                      </a:lnTo>
                      <a:close/>
                    </a:path>
                  </a:pathLst>
                </a:custGeom>
                <a:solidFill>
                  <a:srgbClr val="E6B3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" name="Freeform 144"/>
                <p:cNvSpPr>
                  <a:spLocks/>
                </p:cNvSpPr>
                <p:nvPr/>
              </p:nvSpPr>
              <p:spPr bwMode="auto">
                <a:xfrm>
                  <a:off x="3910" y="1938"/>
                  <a:ext cx="62" cy="101"/>
                </a:xfrm>
                <a:custGeom>
                  <a:avLst/>
                  <a:gdLst>
                    <a:gd name="T0" fmla="*/ 0 w 124"/>
                    <a:gd name="T1" fmla="*/ 11 h 204"/>
                    <a:gd name="T2" fmla="*/ 7 w 124"/>
                    <a:gd name="T3" fmla="*/ 0 h 204"/>
                    <a:gd name="T4" fmla="*/ 8 w 124"/>
                    <a:gd name="T5" fmla="*/ 10 h 204"/>
                    <a:gd name="T6" fmla="*/ 4 w 124"/>
                    <a:gd name="T7" fmla="*/ 11 h 204"/>
                    <a:gd name="T8" fmla="*/ 1 w 124"/>
                    <a:gd name="T9" fmla="*/ 12 h 204"/>
                    <a:gd name="T10" fmla="*/ 0 w 124"/>
                    <a:gd name="T11" fmla="*/ 11 h 204"/>
                    <a:gd name="T12" fmla="*/ 0 w 124"/>
                    <a:gd name="T13" fmla="*/ 11 h 2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4"/>
                    <a:gd name="T22" fmla="*/ 0 h 204"/>
                    <a:gd name="T23" fmla="*/ 124 w 124"/>
                    <a:gd name="T24" fmla="*/ 204 h 2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4" h="204">
                      <a:moveTo>
                        <a:pt x="0" y="185"/>
                      </a:moveTo>
                      <a:lnTo>
                        <a:pt x="97" y="0"/>
                      </a:lnTo>
                      <a:lnTo>
                        <a:pt x="124" y="175"/>
                      </a:lnTo>
                      <a:lnTo>
                        <a:pt x="54" y="187"/>
                      </a:lnTo>
                      <a:lnTo>
                        <a:pt x="12" y="204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" name="Freeform 145"/>
                <p:cNvSpPr>
                  <a:spLocks/>
                </p:cNvSpPr>
                <p:nvPr/>
              </p:nvSpPr>
              <p:spPr bwMode="auto">
                <a:xfrm>
                  <a:off x="3237" y="1860"/>
                  <a:ext cx="635" cy="698"/>
                </a:xfrm>
                <a:custGeom>
                  <a:avLst/>
                  <a:gdLst>
                    <a:gd name="T0" fmla="*/ 0 w 1270"/>
                    <a:gd name="T1" fmla="*/ 86 h 1398"/>
                    <a:gd name="T2" fmla="*/ 62 w 1270"/>
                    <a:gd name="T3" fmla="*/ 30 h 1398"/>
                    <a:gd name="T4" fmla="*/ 76 w 1270"/>
                    <a:gd name="T5" fmla="*/ 0 h 1398"/>
                    <a:gd name="T6" fmla="*/ 79 w 1270"/>
                    <a:gd name="T7" fmla="*/ 2 h 1398"/>
                    <a:gd name="T8" fmla="*/ 66 w 1270"/>
                    <a:gd name="T9" fmla="*/ 33 h 1398"/>
                    <a:gd name="T10" fmla="*/ 2 w 1270"/>
                    <a:gd name="T11" fmla="*/ 87 h 1398"/>
                    <a:gd name="T12" fmla="*/ 0 w 1270"/>
                    <a:gd name="T13" fmla="*/ 86 h 1398"/>
                    <a:gd name="T14" fmla="*/ 0 w 1270"/>
                    <a:gd name="T15" fmla="*/ 86 h 139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70"/>
                    <a:gd name="T25" fmla="*/ 0 h 1398"/>
                    <a:gd name="T26" fmla="*/ 1270 w 1270"/>
                    <a:gd name="T27" fmla="*/ 1398 h 139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70" h="1398">
                      <a:moveTo>
                        <a:pt x="0" y="1377"/>
                      </a:moveTo>
                      <a:lnTo>
                        <a:pt x="999" y="493"/>
                      </a:lnTo>
                      <a:lnTo>
                        <a:pt x="1204" y="0"/>
                      </a:lnTo>
                      <a:lnTo>
                        <a:pt x="1270" y="33"/>
                      </a:lnTo>
                      <a:lnTo>
                        <a:pt x="1056" y="540"/>
                      </a:lnTo>
                      <a:lnTo>
                        <a:pt x="35" y="1398"/>
                      </a:lnTo>
                      <a:lnTo>
                        <a:pt x="0" y="1377"/>
                      </a:lnTo>
                      <a:close/>
                    </a:path>
                  </a:pathLst>
                </a:custGeom>
                <a:solidFill>
                  <a:srgbClr val="D4EB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" name="Freeform 146"/>
                <p:cNvSpPr>
                  <a:spLocks/>
                </p:cNvSpPr>
                <p:nvPr/>
              </p:nvSpPr>
              <p:spPr bwMode="auto">
                <a:xfrm>
                  <a:off x="3253" y="1878"/>
                  <a:ext cx="691" cy="676"/>
                </a:xfrm>
                <a:custGeom>
                  <a:avLst/>
                  <a:gdLst>
                    <a:gd name="T0" fmla="*/ 0 w 1382"/>
                    <a:gd name="T1" fmla="*/ 85 h 1351"/>
                    <a:gd name="T2" fmla="*/ 63 w 1382"/>
                    <a:gd name="T3" fmla="*/ 31 h 1351"/>
                    <a:gd name="T4" fmla="*/ 76 w 1382"/>
                    <a:gd name="T5" fmla="*/ 0 h 1351"/>
                    <a:gd name="T6" fmla="*/ 86 w 1382"/>
                    <a:gd name="T7" fmla="*/ 3 h 1351"/>
                    <a:gd name="T8" fmla="*/ 77 w 1382"/>
                    <a:gd name="T9" fmla="*/ 29 h 1351"/>
                    <a:gd name="T10" fmla="*/ 1 w 1382"/>
                    <a:gd name="T11" fmla="*/ 85 h 1351"/>
                    <a:gd name="T12" fmla="*/ 0 w 1382"/>
                    <a:gd name="T13" fmla="*/ 85 h 1351"/>
                    <a:gd name="T14" fmla="*/ 0 w 1382"/>
                    <a:gd name="T15" fmla="*/ 85 h 135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82"/>
                    <a:gd name="T25" fmla="*/ 0 h 1351"/>
                    <a:gd name="T26" fmla="*/ 1382 w 1382"/>
                    <a:gd name="T27" fmla="*/ 1351 h 135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82" h="1351">
                      <a:moveTo>
                        <a:pt x="0" y="1351"/>
                      </a:moveTo>
                      <a:lnTo>
                        <a:pt x="1019" y="482"/>
                      </a:lnTo>
                      <a:lnTo>
                        <a:pt x="1215" y="0"/>
                      </a:lnTo>
                      <a:lnTo>
                        <a:pt x="1382" y="45"/>
                      </a:lnTo>
                      <a:lnTo>
                        <a:pt x="1232" y="460"/>
                      </a:lnTo>
                      <a:lnTo>
                        <a:pt x="28" y="1349"/>
                      </a:lnTo>
                      <a:lnTo>
                        <a:pt x="0" y="1351"/>
                      </a:lnTo>
                      <a:close/>
                    </a:path>
                  </a:pathLst>
                </a:custGeom>
                <a:solidFill>
                  <a:srgbClr val="C2D6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" name="Freeform 147"/>
                <p:cNvSpPr>
                  <a:spLocks/>
                </p:cNvSpPr>
                <p:nvPr/>
              </p:nvSpPr>
              <p:spPr bwMode="auto">
                <a:xfrm>
                  <a:off x="3150" y="1934"/>
                  <a:ext cx="660" cy="483"/>
                </a:xfrm>
                <a:custGeom>
                  <a:avLst/>
                  <a:gdLst>
                    <a:gd name="T0" fmla="*/ 1 w 1320"/>
                    <a:gd name="T1" fmla="*/ 58 h 965"/>
                    <a:gd name="T2" fmla="*/ 71 w 1320"/>
                    <a:gd name="T3" fmla="*/ 1 h 965"/>
                    <a:gd name="T4" fmla="*/ 83 w 1320"/>
                    <a:gd name="T5" fmla="*/ 0 h 965"/>
                    <a:gd name="T6" fmla="*/ 81 w 1320"/>
                    <a:gd name="T7" fmla="*/ 4 h 965"/>
                    <a:gd name="T8" fmla="*/ 69 w 1320"/>
                    <a:gd name="T9" fmla="*/ 8 h 965"/>
                    <a:gd name="T10" fmla="*/ 0 w 1320"/>
                    <a:gd name="T11" fmla="*/ 61 h 965"/>
                    <a:gd name="T12" fmla="*/ 1 w 1320"/>
                    <a:gd name="T13" fmla="*/ 58 h 965"/>
                    <a:gd name="T14" fmla="*/ 1 w 1320"/>
                    <a:gd name="T15" fmla="*/ 58 h 9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20"/>
                    <a:gd name="T25" fmla="*/ 0 h 965"/>
                    <a:gd name="T26" fmla="*/ 1320 w 1320"/>
                    <a:gd name="T27" fmla="*/ 965 h 96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20" h="965">
                      <a:moveTo>
                        <a:pt x="8" y="914"/>
                      </a:moveTo>
                      <a:lnTo>
                        <a:pt x="1134" y="15"/>
                      </a:lnTo>
                      <a:lnTo>
                        <a:pt x="1320" y="0"/>
                      </a:lnTo>
                      <a:lnTo>
                        <a:pt x="1289" y="57"/>
                      </a:lnTo>
                      <a:lnTo>
                        <a:pt x="1103" y="125"/>
                      </a:lnTo>
                      <a:lnTo>
                        <a:pt x="0" y="965"/>
                      </a:lnTo>
                      <a:lnTo>
                        <a:pt x="8" y="914"/>
                      </a:lnTo>
                      <a:close/>
                    </a:path>
                  </a:pathLst>
                </a:custGeom>
                <a:solidFill>
                  <a:srgbClr val="D4EB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" name="Freeform 148"/>
                <p:cNvSpPr>
                  <a:spLocks/>
                </p:cNvSpPr>
                <p:nvPr/>
              </p:nvSpPr>
              <p:spPr bwMode="auto">
                <a:xfrm>
                  <a:off x="3217" y="2048"/>
                  <a:ext cx="543" cy="505"/>
                </a:xfrm>
                <a:custGeom>
                  <a:avLst/>
                  <a:gdLst>
                    <a:gd name="T0" fmla="*/ 0 w 1086"/>
                    <a:gd name="T1" fmla="*/ 62 h 1009"/>
                    <a:gd name="T2" fmla="*/ 68 w 1086"/>
                    <a:gd name="T3" fmla="*/ 0 h 1009"/>
                    <a:gd name="T4" fmla="*/ 65 w 1086"/>
                    <a:gd name="T5" fmla="*/ 8 h 1009"/>
                    <a:gd name="T6" fmla="*/ 2 w 1086"/>
                    <a:gd name="T7" fmla="*/ 64 h 1009"/>
                    <a:gd name="T8" fmla="*/ 1 w 1086"/>
                    <a:gd name="T9" fmla="*/ 63 h 1009"/>
                    <a:gd name="T10" fmla="*/ 0 w 1086"/>
                    <a:gd name="T11" fmla="*/ 62 h 1009"/>
                    <a:gd name="T12" fmla="*/ 0 w 1086"/>
                    <a:gd name="T13" fmla="*/ 62 h 100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6"/>
                    <a:gd name="T22" fmla="*/ 0 h 1009"/>
                    <a:gd name="T23" fmla="*/ 1086 w 1086"/>
                    <a:gd name="T24" fmla="*/ 1009 h 100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6" h="1009">
                      <a:moveTo>
                        <a:pt x="0" y="992"/>
                      </a:moveTo>
                      <a:lnTo>
                        <a:pt x="1086" y="0"/>
                      </a:lnTo>
                      <a:lnTo>
                        <a:pt x="1031" y="127"/>
                      </a:lnTo>
                      <a:lnTo>
                        <a:pt x="37" y="1009"/>
                      </a:lnTo>
                      <a:lnTo>
                        <a:pt x="16" y="1007"/>
                      </a:lnTo>
                      <a:lnTo>
                        <a:pt x="0" y="992"/>
                      </a:lnTo>
                      <a:close/>
                    </a:path>
                  </a:pathLst>
                </a:custGeom>
                <a:solidFill>
                  <a:srgbClr val="E6FF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" name="Freeform 149"/>
                <p:cNvSpPr>
                  <a:spLocks/>
                </p:cNvSpPr>
                <p:nvPr/>
              </p:nvSpPr>
              <p:spPr bwMode="auto">
                <a:xfrm>
                  <a:off x="3200" y="2020"/>
                  <a:ext cx="565" cy="528"/>
                </a:xfrm>
                <a:custGeom>
                  <a:avLst/>
                  <a:gdLst>
                    <a:gd name="T0" fmla="*/ 0 w 1131"/>
                    <a:gd name="T1" fmla="*/ 65 h 1055"/>
                    <a:gd name="T2" fmla="*/ 70 w 1131"/>
                    <a:gd name="T3" fmla="*/ 0 h 1055"/>
                    <a:gd name="T4" fmla="*/ 69 w 1131"/>
                    <a:gd name="T5" fmla="*/ 6 h 1055"/>
                    <a:gd name="T6" fmla="*/ 2 w 1131"/>
                    <a:gd name="T7" fmla="*/ 66 h 1055"/>
                    <a:gd name="T8" fmla="*/ 1 w 1131"/>
                    <a:gd name="T9" fmla="*/ 66 h 1055"/>
                    <a:gd name="T10" fmla="*/ 0 w 1131"/>
                    <a:gd name="T11" fmla="*/ 65 h 1055"/>
                    <a:gd name="T12" fmla="*/ 0 w 1131"/>
                    <a:gd name="T13" fmla="*/ 65 h 10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31"/>
                    <a:gd name="T22" fmla="*/ 0 h 1055"/>
                    <a:gd name="T23" fmla="*/ 1131 w 1131"/>
                    <a:gd name="T24" fmla="*/ 1055 h 105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31" h="1055">
                      <a:moveTo>
                        <a:pt x="0" y="1039"/>
                      </a:moveTo>
                      <a:lnTo>
                        <a:pt x="1131" y="0"/>
                      </a:lnTo>
                      <a:lnTo>
                        <a:pt x="1105" y="87"/>
                      </a:lnTo>
                      <a:lnTo>
                        <a:pt x="40" y="1055"/>
                      </a:lnTo>
                      <a:lnTo>
                        <a:pt x="23" y="1051"/>
                      </a:lnTo>
                      <a:lnTo>
                        <a:pt x="0" y="1039"/>
                      </a:lnTo>
                      <a:close/>
                    </a:path>
                  </a:pathLst>
                </a:custGeom>
                <a:solidFill>
                  <a:srgbClr val="D4EB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" name="Freeform 150"/>
                <p:cNvSpPr>
                  <a:spLocks/>
                </p:cNvSpPr>
                <p:nvPr/>
              </p:nvSpPr>
              <p:spPr bwMode="auto">
                <a:xfrm>
                  <a:off x="3146" y="2021"/>
                  <a:ext cx="608" cy="415"/>
                </a:xfrm>
                <a:custGeom>
                  <a:avLst/>
                  <a:gdLst>
                    <a:gd name="T0" fmla="*/ 1 w 1215"/>
                    <a:gd name="T1" fmla="*/ 51 h 828"/>
                    <a:gd name="T2" fmla="*/ 76 w 1215"/>
                    <a:gd name="T3" fmla="*/ 0 h 828"/>
                    <a:gd name="T4" fmla="*/ 74 w 1215"/>
                    <a:gd name="T5" fmla="*/ 4 h 828"/>
                    <a:gd name="T6" fmla="*/ 59 w 1215"/>
                    <a:gd name="T7" fmla="*/ 18 h 828"/>
                    <a:gd name="T8" fmla="*/ 0 w 1215"/>
                    <a:gd name="T9" fmla="*/ 52 h 828"/>
                    <a:gd name="T10" fmla="*/ 1 w 1215"/>
                    <a:gd name="T11" fmla="*/ 51 h 828"/>
                    <a:gd name="T12" fmla="*/ 1 w 1215"/>
                    <a:gd name="T13" fmla="*/ 51 h 8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15"/>
                    <a:gd name="T22" fmla="*/ 0 h 828"/>
                    <a:gd name="T23" fmla="*/ 1215 w 1215"/>
                    <a:gd name="T24" fmla="*/ 828 h 8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15" h="828">
                      <a:moveTo>
                        <a:pt x="5" y="804"/>
                      </a:moveTo>
                      <a:lnTo>
                        <a:pt x="1215" y="0"/>
                      </a:lnTo>
                      <a:lnTo>
                        <a:pt x="1182" y="64"/>
                      </a:lnTo>
                      <a:lnTo>
                        <a:pt x="933" y="283"/>
                      </a:lnTo>
                      <a:lnTo>
                        <a:pt x="0" y="828"/>
                      </a:lnTo>
                      <a:lnTo>
                        <a:pt x="5" y="804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0" name="Freeform 151"/>
                <p:cNvSpPr>
                  <a:spLocks/>
                </p:cNvSpPr>
                <p:nvPr/>
              </p:nvSpPr>
              <p:spPr bwMode="auto">
                <a:xfrm>
                  <a:off x="3145" y="1952"/>
                  <a:ext cx="654" cy="471"/>
                </a:xfrm>
                <a:custGeom>
                  <a:avLst/>
                  <a:gdLst>
                    <a:gd name="T0" fmla="*/ 1 w 1306"/>
                    <a:gd name="T1" fmla="*/ 57 h 943"/>
                    <a:gd name="T2" fmla="*/ 73 w 1306"/>
                    <a:gd name="T3" fmla="*/ 1 h 943"/>
                    <a:gd name="T4" fmla="*/ 82 w 1306"/>
                    <a:gd name="T5" fmla="*/ 0 h 943"/>
                    <a:gd name="T6" fmla="*/ 80 w 1306"/>
                    <a:gd name="T7" fmla="*/ 7 h 943"/>
                    <a:gd name="T8" fmla="*/ 1 w 1306"/>
                    <a:gd name="T9" fmla="*/ 58 h 943"/>
                    <a:gd name="T10" fmla="*/ 0 w 1306"/>
                    <a:gd name="T11" fmla="*/ 58 h 943"/>
                    <a:gd name="T12" fmla="*/ 1 w 1306"/>
                    <a:gd name="T13" fmla="*/ 57 h 943"/>
                    <a:gd name="T14" fmla="*/ 1 w 1306"/>
                    <a:gd name="T15" fmla="*/ 57 h 9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06"/>
                    <a:gd name="T25" fmla="*/ 0 h 943"/>
                    <a:gd name="T26" fmla="*/ 1306 w 1306"/>
                    <a:gd name="T27" fmla="*/ 943 h 9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06" h="943">
                      <a:moveTo>
                        <a:pt x="15" y="920"/>
                      </a:moveTo>
                      <a:lnTo>
                        <a:pt x="1158" y="23"/>
                      </a:lnTo>
                      <a:lnTo>
                        <a:pt x="1306" y="0"/>
                      </a:lnTo>
                      <a:lnTo>
                        <a:pt x="1266" y="116"/>
                      </a:lnTo>
                      <a:lnTo>
                        <a:pt x="7" y="943"/>
                      </a:lnTo>
                      <a:lnTo>
                        <a:pt x="0" y="929"/>
                      </a:lnTo>
                      <a:lnTo>
                        <a:pt x="15" y="920"/>
                      </a:lnTo>
                      <a:close/>
                    </a:path>
                  </a:pathLst>
                </a:custGeom>
                <a:solidFill>
                  <a:srgbClr val="C2D6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" name="Freeform 152"/>
                <p:cNvSpPr>
                  <a:spLocks/>
                </p:cNvSpPr>
                <p:nvPr/>
              </p:nvSpPr>
              <p:spPr bwMode="auto">
                <a:xfrm>
                  <a:off x="4184" y="1934"/>
                  <a:ext cx="121" cy="47"/>
                </a:xfrm>
                <a:custGeom>
                  <a:avLst/>
                  <a:gdLst>
                    <a:gd name="T0" fmla="*/ 2 w 241"/>
                    <a:gd name="T1" fmla="*/ 1 h 95"/>
                    <a:gd name="T2" fmla="*/ 2 w 241"/>
                    <a:gd name="T3" fmla="*/ 1 h 95"/>
                    <a:gd name="T4" fmla="*/ 2 w 241"/>
                    <a:gd name="T5" fmla="*/ 1 h 95"/>
                    <a:gd name="T6" fmla="*/ 3 w 241"/>
                    <a:gd name="T7" fmla="*/ 1 h 95"/>
                    <a:gd name="T8" fmla="*/ 3 w 241"/>
                    <a:gd name="T9" fmla="*/ 1 h 95"/>
                    <a:gd name="T10" fmla="*/ 4 w 241"/>
                    <a:gd name="T11" fmla="*/ 1 h 95"/>
                    <a:gd name="T12" fmla="*/ 4 w 241"/>
                    <a:gd name="T13" fmla="*/ 1 h 95"/>
                    <a:gd name="T14" fmla="*/ 4 w 241"/>
                    <a:gd name="T15" fmla="*/ 1 h 95"/>
                    <a:gd name="T16" fmla="*/ 5 w 241"/>
                    <a:gd name="T17" fmla="*/ 1 h 95"/>
                    <a:gd name="T18" fmla="*/ 5 w 241"/>
                    <a:gd name="T19" fmla="*/ 1 h 95"/>
                    <a:gd name="T20" fmla="*/ 6 w 241"/>
                    <a:gd name="T21" fmla="*/ 1 h 95"/>
                    <a:gd name="T22" fmla="*/ 6 w 241"/>
                    <a:gd name="T23" fmla="*/ 1 h 95"/>
                    <a:gd name="T24" fmla="*/ 7 w 241"/>
                    <a:gd name="T25" fmla="*/ 1 h 95"/>
                    <a:gd name="T26" fmla="*/ 7 w 241"/>
                    <a:gd name="T27" fmla="*/ 1 h 95"/>
                    <a:gd name="T28" fmla="*/ 7 w 241"/>
                    <a:gd name="T29" fmla="*/ 1 h 95"/>
                    <a:gd name="T30" fmla="*/ 8 w 241"/>
                    <a:gd name="T31" fmla="*/ 1 h 95"/>
                    <a:gd name="T32" fmla="*/ 9 w 241"/>
                    <a:gd name="T33" fmla="*/ 1 h 95"/>
                    <a:gd name="T34" fmla="*/ 9 w 241"/>
                    <a:gd name="T35" fmla="*/ 1 h 95"/>
                    <a:gd name="T36" fmla="*/ 10 w 241"/>
                    <a:gd name="T37" fmla="*/ 1 h 95"/>
                    <a:gd name="T38" fmla="*/ 10 w 241"/>
                    <a:gd name="T39" fmla="*/ 1 h 95"/>
                    <a:gd name="T40" fmla="*/ 11 w 241"/>
                    <a:gd name="T41" fmla="*/ 1 h 95"/>
                    <a:gd name="T42" fmla="*/ 12 w 241"/>
                    <a:gd name="T43" fmla="*/ 0 h 95"/>
                    <a:gd name="T44" fmla="*/ 12 w 241"/>
                    <a:gd name="T45" fmla="*/ 0 h 95"/>
                    <a:gd name="T46" fmla="*/ 13 w 241"/>
                    <a:gd name="T47" fmla="*/ 0 h 95"/>
                    <a:gd name="T48" fmla="*/ 14 w 241"/>
                    <a:gd name="T49" fmla="*/ 0 h 95"/>
                    <a:gd name="T50" fmla="*/ 14 w 241"/>
                    <a:gd name="T51" fmla="*/ 0 h 95"/>
                    <a:gd name="T52" fmla="*/ 16 w 241"/>
                    <a:gd name="T53" fmla="*/ 2 h 95"/>
                    <a:gd name="T54" fmla="*/ 15 w 241"/>
                    <a:gd name="T55" fmla="*/ 2 h 95"/>
                    <a:gd name="T56" fmla="*/ 15 w 241"/>
                    <a:gd name="T57" fmla="*/ 2 h 95"/>
                    <a:gd name="T58" fmla="*/ 15 w 241"/>
                    <a:gd name="T59" fmla="*/ 3 h 95"/>
                    <a:gd name="T60" fmla="*/ 14 w 241"/>
                    <a:gd name="T61" fmla="*/ 3 h 95"/>
                    <a:gd name="T62" fmla="*/ 14 w 241"/>
                    <a:gd name="T63" fmla="*/ 3 h 95"/>
                    <a:gd name="T64" fmla="*/ 13 w 241"/>
                    <a:gd name="T65" fmla="*/ 3 h 95"/>
                    <a:gd name="T66" fmla="*/ 12 w 241"/>
                    <a:gd name="T67" fmla="*/ 3 h 95"/>
                    <a:gd name="T68" fmla="*/ 12 w 241"/>
                    <a:gd name="T69" fmla="*/ 3 h 95"/>
                    <a:gd name="T70" fmla="*/ 12 w 241"/>
                    <a:gd name="T71" fmla="*/ 3 h 95"/>
                    <a:gd name="T72" fmla="*/ 11 w 241"/>
                    <a:gd name="T73" fmla="*/ 4 h 95"/>
                    <a:gd name="T74" fmla="*/ 11 w 241"/>
                    <a:gd name="T75" fmla="*/ 4 h 95"/>
                    <a:gd name="T76" fmla="*/ 10 w 241"/>
                    <a:gd name="T77" fmla="*/ 4 h 95"/>
                    <a:gd name="T78" fmla="*/ 9 w 241"/>
                    <a:gd name="T79" fmla="*/ 4 h 95"/>
                    <a:gd name="T80" fmla="*/ 9 w 241"/>
                    <a:gd name="T81" fmla="*/ 4 h 95"/>
                    <a:gd name="T82" fmla="*/ 8 w 241"/>
                    <a:gd name="T83" fmla="*/ 4 h 95"/>
                    <a:gd name="T84" fmla="*/ 8 w 241"/>
                    <a:gd name="T85" fmla="*/ 4 h 95"/>
                    <a:gd name="T86" fmla="*/ 7 w 241"/>
                    <a:gd name="T87" fmla="*/ 4 h 95"/>
                    <a:gd name="T88" fmla="*/ 7 w 241"/>
                    <a:gd name="T89" fmla="*/ 5 h 95"/>
                    <a:gd name="T90" fmla="*/ 6 w 241"/>
                    <a:gd name="T91" fmla="*/ 5 h 95"/>
                    <a:gd name="T92" fmla="*/ 5 w 241"/>
                    <a:gd name="T93" fmla="*/ 5 h 95"/>
                    <a:gd name="T94" fmla="*/ 5 w 241"/>
                    <a:gd name="T95" fmla="*/ 5 h 95"/>
                    <a:gd name="T96" fmla="*/ 4 w 241"/>
                    <a:gd name="T97" fmla="*/ 5 h 95"/>
                    <a:gd name="T98" fmla="*/ 3 w 241"/>
                    <a:gd name="T99" fmla="*/ 5 h 95"/>
                    <a:gd name="T100" fmla="*/ 3 w 241"/>
                    <a:gd name="T101" fmla="*/ 5 h 95"/>
                    <a:gd name="T102" fmla="*/ 3 w 241"/>
                    <a:gd name="T103" fmla="*/ 5 h 95"/>
                    <a:gd name="T104" fmla="*/ 2 w 241"/>
                    <a:gd name="T105" fmla="*/ 5 h 95"/>
                    <a:gd name="T106" fmla="*/ 2 w 241"/>
                    <a:gd name="T107" fmla="*/ 5 h 95"/>
                    <a:gd name="T108" fmla="*/ 1 w 241"/>
                    <a:gd name="T109" fmla="*/ 5 h 95"/>
                    <a:gd name="T110" fmla="*/ 0 w 241"/>
                    <a:gd name="T111" fmla="*/ 3 h 95"/>
                    <a:gd name="T112" fmla="*/ 2 w 241"/>
                    <a:gd name="T113" fmla="*/ 1 h 95"/>
                    <a:gd name="T114" fmla="*/ 2 w 241"/>
                    <a:gd name="T115" fmla="*/ 1 h 95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41"/>
                    <a:gd name="T175" fmla="*/ 0 h 95"/>
                    <a:gd name="T176" fmla="*/ 241 w 241"/>
                    <a:gd name="T177" fmla="*/ 95 h 95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41" h="95">
                      <a:moveTo>
                        <a:pt x="19" y="19"/>
                      </a:moveTo>
                      <a:lnTo>
                        <a:pt x="23" y="19"/>
                      </a:lnTo>
                      <a:lnTo>
                        <a:pt x="27" y="21"/>
                      </a:lnTo>
                      <a:lnTo>
                        <a:pt x="34" y="23"/>
                      </a:lnTo>
                      <a:lnTo>
                        <a:pt x="42" y="24"/>
                      </a:lnTo>
                      <a:lnTo>
                        <a:pt x="51" y="24"/>
                      </a:lnTo>
                      <a:lnTo>
                        <a:pt x="57" y="24"/>
                      </a:lnTo>
                      <a:lnTo>
                        <a:pt x="63" y="26"/>
                      </a:lnTo>
                      <a:lnTo>
                        <a:pt x="68" y="26"/>
                      </a:lnTo>
                      <a:lnTo>
                        <a:pt x="76" y="28"/>
                      </a:lnTo>
                      <a:lnTo>
                        <a:pt x="84" y="26"/>
                      </a:lnTo>
                      <a:lnTo>
                        <a:pt x="89" y="26"/>
                      </a:lnTo>
                      <a:lnTo>
                        <a:pt x="97" y="26"/>
                      </a:lnTo>
                      <a:lnTo>
                        <a:pt x="104" y="26"/>
                      </a:lnTo>
                      <a:lnTo>
                        <a:pt x="112" y="26"/>
                      </a:lnTo>
                      <a:lnTo>
                        <a:pt x="122" y="26"/>
                      </a:lnTo>
                      <a:lnTo>
                        <a:pt x="131" y="24"/>
                      </a:lnTo>
                      <a:lnTo>
                        <a:pt x="141" y="24"/>
                      </a:lnTo>
                      <a:lnTo>
                        <a:pt x="150" y="23"/>
                      </a:lnTo>
                      <a:lnTo>
                        <a:pt x="160" y="19"/>
                      </a:lnTo>
                      <a:lnTo>
                        <a:pt x="169" y="17"/>
                      </a:lnTo>
                      <a:lnTo>
                        <a:pt x="179" y="15"/>
                      </a:lnTo>
                      <a:lnTo>
                        <a:pt x="188" y="9"/>
                      </a:lnTo>
                      <a:lnTo>
                        <a:pt x="200" y="7"/>
                      </a:lnTo>
                      <a:lnTo>
                        <a:pt x="209" y="2"/>
                      </a:lnTo>
                      <a:lnTo>
                        <a:pt x="220" y="0"/>
                      </a:lnTo>
                      <a:lnTo>
                        <a:pt x="241" y="47"/>
                      </a:lnTo>
                      <a:lnTo>
                        <a:pt x="238" y="47"/>
                      </a:lnTo>
                      <a:lnTo>
                        <a:pt x="236" y="47"/>
                      </a:lnTo>
                      <a:lnTo>
                        <a:pt x="228" y="49"/>
                      </a:lnTo>
                      <a:lnTo>
                        <a:pt x="220" y="51"/>
                      </a:lnTo>
                      <a:lnTo>
                        <a:pt x="211" y="53"/>
                      </a:lnTo>
                      <a:lnTo>
                        <a:pt x="200" y="57"/>
                      </a:lnTo>
                      <a:lnTo>
                        <a:pt x="192" y="59"/>
                      </a:lnTo>
                      <a:lnTo>
                        <a:pt x="186" y="61"/>
                      </a:lnTo>
                      <a:lnTo>
                        <a:pt x="179" y="61"/>
                      </a:lnTo>
                      <a:lnTo>
                        <a:pt x="171" y="64"/>
                      </a:lnTo>
                      <a:lnTo>
                        <a:pt x="163" y="66"/>
                      </a:lnTo>
                      <a:lnTo>
                        <a:pt x="154" y="68"/>
                      </a:lnTo>
                      <a:lnTo>
                        <a:pt x="144" y="70"/>
                      </a:lnTo>
                      <a:lnTo>
                        <a:pt x="137" y="72"/>
                      </a:lnTo>
                      <a:lnTo>
                        <a:pt x="125" y="74"/>
                      </a:lnTo>
                      <a:lnTo>
                        <a:pt x="116" y="76"/>
                      </a:lnTo>
                      <a:lnTo>
                        <a:pt x="106" y="78"/>
                      </a:lnTo>
                      <a:lnTo>
                        <a:pt x="97" y="81"/>
                      </a:lnTo>
                      <a:lnTo>
                        <a:pt x="85" y="81"/>
                      </a:lnTo>
                      <a:lnTo>
                        <a:pt x="74" y="83"/>
                      </a:lnTo>
                      <a:lnTo>
                        <a:pt x="65" y="85"/>
                      </a:lnTo>
                      <a:lnTo>
                        <a:pt x="53" y="89"/>
                      </a:lnTo>
                      <a:lnTo>
                        <a:pt x="47" y="89"/>
                      </a:lnTo>
                      <a:lnTo>
                        <a:pt x="42" y="89"/>
                      </a:lnTo>
                      <a:lnTo>
                        <a:pt x="34" y="91"/>
                      </a:lnTo>
                      <a:lnTo>
                        <a:pt x="30" y="91"/>
                      </a:lnTo>
                      <a:lnTo>
                        <a:pt x="17" y="93"/>
                      </a:lnTo>
                      <a:lnTo>
                        <a:pt x="8" y="95"/>
                      </a:lnTo>
                      <a:lnTo>
                        <a:pt x="0" y="49"/>
                      </a:lnTo>
                      <a:lnTo>
                        <a:pt x="19" y="19"/>
                      </a:lnTo>
                      <a:close/>
                    </a:path>
                  </a:pathLst>
                </a:custGeom>
                <a:solidFill>
                  <a:srgbClr val="BF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" name="Freeform 153"/>
                <p:cNvSpPr>
                  <a:spLocks/>
                </p:cNvSpPr>
                <p:nvPr/>
              </p:nvSpPr>
              <p:spPr bwMode="auto">
                <a:xfrm>
                  <a:off x="3958" y="1775"/>
                  <a:ext cx="433" cy="251"/>
                </a:xfrm>
                <a:custGeom>
                  <a:avLst/>
                  <a:gdLst>
                    <a:gd name="T0" fmla="*/ 5 w 865"/>
                    <a:gd name="T1" fmla="*/ 19 h 502"/>
                    <a:gd name="T2" fmla="*/ 7 w 865"/>
                    <a:gd name="T3" fmla="*/ 17 h 502"/>
                    <a:gd name="T4" fmla="*/ 9 w 865"/>
                    <a:gd name="T5" fmla="*/ 16 h 502"/>
                    <a:gd name="T6" fmla="*/ 12 w 865"/>
                    <a:gd name="T7" fmla="*/ 14 h 502"/>
                    <a:gd name="T8" fmla="*/ 15 w 865"/>
                    <a:gd name="T9" fmla="*/ 12 h 502"/>
                    <a:gd name="T10" fmla="*/ 18 w 865"/>
                    <a:gd name="T11" fmla="*/ 10 h 502"/>
                    <a:gd name="T12" fmla="*/ 22 w 865"/>
                    <a:gd name="T13" fmla="*/ 8 h 502"/>
                    <a:gd name="T14" fmla="*/ 25 w 865"/>
                    <a:gd name="T15" fmla="*/ 6 h 502"/>
                    <a:gd name="T16" fmla="*/ 29 w 865"/>
                    <a:gd name="T17" fmla="*/ 4 h 502"/>
                    <a:gd name="T18" fmla="*/ 33 w 865"/>
                    <a:gd name="T19" fmla="*/ 3 h 502"/>
                    <a:gd name="T20" fmla="*/ 36 w 865"/>
                    <a:gd name="T21" fmla="*/ 2 h 502"/>
                    <a:gd name="T22" fmla="*/ 40 w 865"/>
                    <a:gd name="T23" fmla="*/ 1 h 502"/>
                    <a:gd name="T24" fmla="*/ 43 w 865"/>
                    <a:gd name="T25" fmla="*/ 0 h 502"/>
                    <a:gd name="T26" fmla="*/ 46 w 865"/>
                    <a:gd name="T27" fmla="*/ 1 h 502"/>
                    <a:gd name="T28" fmla="*/ 49 w 865"/>
                    <a:gd name="T29" fmla="*/ 2 h 502"/>
                    <a:gd name="T30" fmla="*/ 51 w 865"/>
                    <a:gd name="T31" fmla="*/ 4 h 502"/>
                    <a:gd name="T32" fmla="*/ 52 w 865"/>
                    <a:gd name="T33" fmla="*/ 5 h 502"/>
                    <a:gd name="T34" fmla="*/ 53 w 865"/>
                    <a:gd name="T35" fmla="*/ 7 h 502"/>
                    <a:gd name="T36" fmla="*/ 54 w 865"/>
                    <a:gd name="T37" fmla="*/ 9 h 502"/>
                    <a:gd name="T38" fmla="*/ 54 w 865"/>
                    <a:gd name="T39" fmla="*/ 10 h 502"/>
                    <a:gd name="T40" fmla="*/ 54 w 865"/>
                    <a:gd name="T41" fmla="*/ 12 h 502"/>
                    <a:gd name="T42" fmla="*/ 54 w 865"/>
                    <a:gd name="T43" fmla="*/ 13 h 502"/>
                    <a:gd name="T44" fmla="*/ 53 w 865"/>
                    <a:gd name="T45" fmla="*/ 15 h 502"/>
                    <a:gd name="T46" fmla="*/ 52 w 865"/>
                    <a:gd name="T47" fmla="*/ 17 h 502"/>
                    <a:gd name="T48" fmla="*/ 50 w 865"/>
                    <a:gd name="T49" fmla="*/ 19 h 502"/>
                    <a:gd name="T50" fmla="*/ 48 w 865"/>
                    <a:gd name="T51" fmla="*/ 21 h 502"/>
                    <a:gd name="T52" fmla="*/ 46 w 865"/>
                    <a:gd name="T53" fmla="*/ 22 h 502"/>
                    <a:gd name="T54" fmla="*/ 36 w 865"/>
                    <a:gd name="T55" fmla="*/ 22 h 502"/>
                    <a:gd name="T56" fmla="*/ 38 w 865"/>
                    <a:gd name="T57" fmla="*/ 22 h 502"/>
                    <a:gd name="T58" fmla="*/ 39 w 865"/>
                    <a:gd name="T59" fmla="*/ 21 h 502"/>
                    <a:gd name="T60" fmla="*/ 42 w 865"/>
                    <a:gd name="T61" fmla="*/ 21 h 502"/>
                    <a:gd name="T62" fmla="*/ 44 w 865"/>
                    <a:gd name="T63" fmla="*/ 19 h 502"/>
                    <a:gd name="T64" fmla="*/ 46 w 865"/>
                    <a:gd name="T65" fmla="*/ 18 h 502"/>
                    <a:gd name="T66" fmla="*/ 48 w 865"/>
                    <a:gd name="T67" fmla="*/ 16 h 502"/>
                    <a:gd name="T68" fmla="*/ 49 w 865"/>
                    <a:gd name="T69" fmla="*/ 14 h 502"/>
                    <a:gd name="T70" fmla="*/ 49 w 865"/>
                    <a:gd name="T71" fmla="*/ 11 h 502"/>
                    <a:gd name="T72" fmla="*/ 49 w 865"/>
                    <a:gd name="T73" fmla="*/ 9 h 502"/>
                    <a:gd name="T74" fmla="*/ 47 w 865"/>
                    <a:gd name="T75" fmla="*/ 7 h 502"/>
                    <a:gd name="T76" fmla="*/ 46 w 865"/>
                    <a:gd name="T77" fmla="*/ 6 h 502"/>
                    <a:gd name="T78" fmla="*/ 44 w 865"/>
                    <a:gd name="T79" fmla="*/ 5 h 502"/>
                    <a:gd name="T80" fmla="*/ 42 w 865"/>
                    <a:gd name="T81" fmla="*/ 5 h 502"/>
                    <a:gd name="T82" fmla="*/ 41 w 865"/>
                    <a:gd name="T83" fmla="*/ 5 h 502"/>
                    <a:gd name="T84" fmla="*/ 40 w 865"/>
                    <a:gd name="T85" fmla="*/ 5 h 502"/>
                    <a:gd name="T86" fmla="*/ 38 w 865"/>
                    <a:gd name="T87" fmla="*/ 5 h 502"/>
                    <a:gd name="T88" fmla="*/ 36 w 865"/>
                    <a:gd name="T89" fmla="*/ 5 h 502"/>
                    <a:gd name="T90" fmla="*/ 33 w 865"/>
                    <a:gd name="T91" fmla="*/ 6 h 502"/>
                    <a:gd name="T92" fmla="*/ 31 w 865"/>
                    <a:gd name="T93" fmla="*/ 7 h 502"/>
                    <a:gd name="T94" fmla="*/ 28 w 865"/>
                    <a:gd name="T95" fmla="*/ 9 h 502"/>
                    <a:gd name="T96" fmla="*/ 26 w 865"/>
                    <a:gd name="T97" fmla="*/ 11 h 502"/>
                    <a:gd name="T98" fmla="*/ 25 w 865"/>
                    <a:gd name="T99" fmla="*/ 13 h 502"/>
                    <a:gd name="T100" fmla="*/ 25 w 865"/>
                    <a:gd name="T101" fmla="*/ 15 h 502"/>
                    <a:gd name="T102" fmla="*/ 26 w 865"/>
                    <a:gd name="T103" fmla="*/ 17 h 502"/>
                    <a:gd name="T104" fmla="*/ 27 w 865"/>
                    <a:gd name="T105" fmla="*/ 19 h 502"/>
                    <a:gd name="T106" fmla="*/ 29 w 865"/>
                    <a:gd name="T107" fmla="*/ 20 h 502"/>
                    <a:gd name="T108" fmla="*/ 30 w 865"/>
                    <a:gd name="T109" fmla="*/ 21 h 502"/>
                    <a:gd name="T110" fmla="*/ 32 w 865"/>
                    <a:gd name="T111" fmla="*/ 22 h 502"/>
                    <a:gd name="T112" fmla="*/ 34 w 865"/>
                    <a:gd name="T113" fmla="*/ 22 h 502"/>
                    <a:gd name="T114" fmla="*/ 36 w 865"/>
                    <a:gd name="T115" fmla="*/ 26 h 502"/>
                    <a:gd name="T116" fmla="*/ 4 w 865"/>
                    <a:gd name="T117" fmla="*/ 22 h 502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865"/>
                    <a:gd name="T178" fmla="*/ 0 h 502"/>
                    <a:gd name="T179" fmla="*/ 865 w 865"/>
                    <a:gd name="T180" fmla="*/ 502 h 502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865" h="502">
                      <a:moveTo>
                        <a:pt x="63" y="301"/>
                      </a:moveTo>
                      <a:lnTo>
                        <a:pt x="65" y="299"/>
                      </a:lnTo>
                      <a:lnTo>
                        <a:pt x="69" y="295"/>
                      </a:lnTo>
                      <a:lnTo>
                        <a:pt x="75" y="289"/>
                      </a:lnTo>
                      <a:lnTo>
                        <a:pt x="86" y="284"/>
                      </a:lnTo>
                      <a:lnTo>
                        <a:pt x="92" y="278"/>
                      </a:lnTo>
                      <a:lnTo>
                        <a:pt x="97" y="274"/>
                      </a:lnTo>
                      <a:lnTo>
                        <a:pt x="105" y="268"/>
                      </a:lnTo>
                      <a:lnTo>
                        <a:pt x="113" y="265"/>
                      </a:lnTo>
                      <a:lnTo>
                        <a:pt x="120" y="257"/>
                      </a:lnTo>
                      <a:lnTo>
                        <a:pt x="130" y="251"/>
                      </a:lnTo>
                      <a:lnTo>
                        <a:pt x="139" y="244"/>
                      </a:lnTo>
                      <a:lnTo>
                        <a:pt x="149" y="240"/>
                      </a:lnTo>
                      <a:lnTo>
                        <a:pt x="158" y="232"/>
                      </a:lnTo>
                      <a:lnTo>
                        <a:pt x="168" y="225"/>
                      </a:lnTo>
                      <a:lnTo>
                        <a:pt x="179" y="217"/>
                      </a:lnTo>
                      <a:lnTo>
                        <a:pt x="191" y="209"/>
                      </a:lnTo>
                      <a:lnTo>
                        <a:pt x="202" y="200"/>
                      </a:lnTo>
                      <a:lnTo>
                        <a:pt x="215" y="192"/>
                      </a:lnTo>
                      <a:lnTo>
                        <a:pt x="227" y="185"/>
                      </a:lnTo>
                      <a:lnTo>
                        <a:pt x="242" y="177"/>
                      </a:lnTo>
                      <a:lnTo>
                        <a:pt x="253" y="169"/>
                      </a:lnTo>
                      <a:lnTo>
                        <a:pt x="267" y="160"/>
                      </a:lnTo>
                      <a:lnTo>
                        <a:pt x="280" y="152"/>
                      </a:lnTo>
                      <a:lnTo>
                        <a:pt x="295" y="145"/>
                      </a:lnTo>
                      <a:lnTo>
                        <a:pt x="308" y="135"/>
                      </a:lnTo>
                      <a:lnTo>
                        <a:pt x="324" y="128"/>
                      </a:lnTo>
                      <a:lnTo>
                        <a:pt x="337" y="120"/>
                      </a:lnTo>
                      <a:lnTo>
                        <a:pt x="352" y="114"/>
                      </a:lnTo>
                      <a:lnTo>
                        <a:pt x="367" y="105"/>
                      </a:lnTo>
                      <a:lnTo>
                        <a:pt x="383" y="97"/>
                      </a:lnTo>
                      <a:lnTo>
                        <a:pt x="396" y="90"/>
                      </a:lnTo>
                      <a:lnTo>
                        <a:pt x="411" y="82"/>
                      </a:lnTo>
                      <a:lnTo>
                        <a:pt x="426" y="74"/>
                      </a:lnTo>
                      <a:lnTo>
                        <a:pt x="442" y="67"/>
                      </a:lnTo>
                      <a:lnTo>
                        <a:pt x="457" y="59"/>
                      </a:lnTo>
                      <a:lnTo>
                        <a:pt x="472" y="54"/>
                      </a:lnTo>
                      <a:lnTo>
                        <a:pt x="487" y="48"/>
                      </a:lnTo>
                      <a:lnTo>
                        <a:pt x="502" y="40"/>
                      </a:lnTo>
                      <a:lnTo>
                        <a:pt x="518" y="35"/>
                      </a:lnTo>
                      <a:lnTo>
                        <a:pt x="533" y="31"/>
                      </a:lnTo>
                      <a:lnTo>
                        <a:pt x="546" y="25"/>
                      </a:lnTo>
                      <a:lnTo>
                        <a:pt x="561" y="19"/>
                      </a:lnTo>
                      <a:lnTo>
                        <a:pt x="576" y="17"/>
                      </a:lnTo>
                      <a:lnTo>
                        <a:pt x="592" y="14"/>
                      </a:lnTo>
                      <a:lnTo>
                        <a:pt x="605" y="10"/>
                      </a:lnTo>
                      <a:lnTo>
                        <a:pt x="620" y="6"/>
                      </a:lnTo>
                      <a:lnTo>
                        <a:pt x="634" y="4"/>
                      </a:lnTo>
                      <a:lnTo>
                        <a:pt x="647" y="2"/>
                      </a:lnTo>
                      <a:lnTo>
                        <a:pt x="660" y="0"/>
                      </a:lnTo>
                      <a:lnTo>
                        <a:pt x="673" y="0"/>
                      </a:lnTo>
                      <a:lnTo>
                        <a:pt x="687" y="0"/>
                      </a:lnTo>
                      <a:lnTo>
                        <a:pt x="698" y="2"/>
                      </a:lnTo>
                      <a:lnTo>
                        <a:pt x="710" y="2"/>
                      </a:lnTo>
                      <a:lnTo>
                        <a:pt x="723" y="4"/>
                      </a:lnTo>
                      <a:lnTo>
                        <a:pt x="732" y="8"/>
                      </a:lnTo>
                      <a:lnTo>
                        <a:pt x="746" y="10"/>
                      </a:lnTo>
                      <a:lnTo>
                        <a:pt x="755" y="14"/>
                      </a:lnTo>
                      <a:lnTo>
                        <a:pt x="765" y="19"/>
                      </a:lnTo>
                      <a:lnTo>
                        <a:pt x="774" y="25"/>
                      </a:lnTo>
                      <a:lnTo>
                        <a:pt x="784" y="33"/>
                      </a:lnTo>
                      <a:lnTo>
                        <a:pt x="791" y="38"/>
                      </a:lnTo>
                      <a:lnTo>
                        <a:pt x="801" y="44"/>
                      </a:lnTo>
                      <a:lnTo>
                        <a:pt x="807" y="52"/>
                      </a:lnTo>
                      <a:lnTo>
                        <a:pt x="814" y="57"/>
                      </a:lnTo>
                      <a:lnTo>
                        <a:pt x="820" y="65"/>
                      </a:lnTo>
                      <a:lnTo>
                        <a:pt x="826" y="71"/>
                      </a:lnTo>
                      <a:lnTo>
                        <a:pt x="831" y="76"/>
                      </a:lnTo>
                      <a:lnTo>
                        <a:pt x="837" y="84"/>
                      </a:lnTo>
                      <a:lnTo>
                        <a:pt x="841" y="92"/>
                      </a:lnTo>
                      <a:lnTo>
                        <a:pt x="845" y="97"/>
                      </a:lnTo>
                      <a:lnTo>
                        <a:pt x="848" y="105"/>
                      </a:lnTo>
                      <a:lnTo>
                        <a:pt x="852" y="111"/>
                      </a:lnTo>
                      <a:lnTo>
                        <a:pt x="854" y="116"/>
                      </a:lnTo>
                      <a:lnTo>
                        <a:pt x="858" y="124"/>
                      </a:lnTo>
                      <a:lnTo>
                        <a:pt x="860" y="130"/>
                      </a:lnTo>
                      <a:lnTo>
                        <a:pt x="862" y="137"/>
                      </a:lnTo>
                      <a:lnTo>
                        <a:pt x="864" y="143"/>
                      </a:lnTo>
                      <a:lnTo>
                        <a:pt x="864" y="149"/>
                      </a:lnTo>
                      <a:lnTo>
                        <a:pt x="864" y="156"/>
                      </a:lnTo>
                      <a:lnTo>
                        <a:pt x="865" y="162"/>
                      </a:lnTo>
                      <a:lnTo>
                        <a:pt x="864" y="168"/>
                      </a:lnTo>
                      <a:lnTo>
                        <a:pt x="864" y="173"/>
                      </a:lnTo>
                      <a:lnTo>
                        <a:pt x="864" y="181"/>
                      </a:lnTo>
                      <a:lnTo>
                        <a:pt x="864" y="187"/>
                      </a:lnTo>
                      <a:lnTo>
                        <a:pt x="860" y="192"/>
                      </a:lnTo>
                      <a:lnTo>
                        <a:pt x="860" y="198"/>
                      </a:lnTo>
                      <a:lnTo>
                        <a:pt x="858" y="204"/>
                      </a:lnTo>
                      <a:lnTo>
                        <a:pt x="856" y="209"/>
                      </a:lnTo>
                      <a:lnTo>
                        <a:pt x="852" y="215"/>
                      </a:lnTo>
                      <a:lnTo>
                        <a:pt x="850" y="223"/>
                      </a:lnTo>
                      <a:lnTo>
                        <a:pt x="848" y="226"/>
                      </a:lnTo>
                      <a:lnTo>
                        <a:pt x="846" y="234"/>
                      </a:lnTo>
                      <a:lnTo>
                        <a:pt x="839" y="244"/>
                      </a:lnTo>
                      <a:lnTo>
                        <a:pt x="833" y="253"/>
                      </a:lnTo>
                      <a:lnTo>
                        <a:pt x="826" y="265"/>
                      </a:lnTo>
                      <a:lnTo>
                        <a:pt x="818" y="274"/>
                      </a:lnTo>
                      <a:lnTo>
                        <a:pt x="808" y="284"/>
                      </a:lnTo>
                      <a:lnTo>
                        <a:pt x="801" y="291"/>
                      </a:lnTo>
                      <a:lnTo>
                        <a:pt x="791" y="301"/>
                      </a:lnTo>
                      <a:lnTo>
                        <a:pt x="784" y="308"/>
                      </a:lnTo>
                      <a:lnTo>
                        <a:pt x="774" y="316"/>
                      </a:lnTo>
                      <a:lnTo>
                        <a:pt x="767" y="323"/>
                      </a:lnTo>
                      <a:lnTo>
                        <a:pt x="759" y="329"/>
                      </a:lnTo>
                      <a:lnTo>
                        <a:pt x="751" y="335"/>
                      </a:lnTo>
                      <a:lnTo>
                        <a:pt x="744" y="341"/>
                      </a:lnTo>
                      <a:lnTo>
                        <a:pt x="738" y="344"/>
                      </a:lnTo>
                      <a:lnTo>
                        <a:pt x="730" y="350"/>
                      </a:lnTo>
                      <a:lnTo>
                        <a:pt x="727" y="354"/>
                      </a:lnTo>
                      <a:lnTo>
                        <a:pt x="582" y="398"/>
                      </a:lnTo>
                      <a:lnTo>
                        <a:pt x="575" y="350"/>
                      </a:lnTo>
                      <a:lnTo>
                        <a:pt x="576" y="348"/>
                      </a:lnTo>
                      <a:lnTo>
                        <a:pt x="582" y="346"/>
                      </a:lnTo>
                      <a:lnTo>
                        <a:pt x="586" y="344"/>
                      </a:lnTo>
                      <a:lnTo>
                        <a:pt x="590" y="344"/>
                      </a:lnTo>
                      <a:lnTo>
                        <a:pt x="596" y="342"/>
                      </a:lnTo>
                      <a:lnTo>
                        <a:pt x="603" y="342"/>
                      </a:lnTo>
                      <a:lnTo>
                        <a:pt x="609" y="341"/>
                      </a:lnTo>
                      <a:lnTo>
                        <a:pt x="616" y="337"/>
                      </a:lnTo>
                      <a:lnTo>
                        <a:pt x="624" y="335"/>
                      </a:lnTo>
                      <a:lnTo>
                        <a:pt x="632" y="333"/>
                      </a:lnTo>
                      <a:lnTo>
                        <a:pt x="641" y="329"/>
                      </a:lnTo>
                      <a:lnTo>
                        <a:pt x="649" y="325"/>
                      </a:lnTo>
                      <a:lnTo>
                        <a:pt x="658" y="323"/>
                      </a:lnTo>
                      <a:lnTo>
                        <a:pt x="670" y="320"/>
                      </a:lnTo>
                      <a:lnTo>
                        <a:pt x="677" y="314"/>
                      </a:lnTo>
                      <a:lnTo>
                        <a:pt x="687" y="308"/>
                      </a:lnTo>
                      <a:lnTo>
                        <a:pt x="694" y="303"/>
                      </a:lnTo>
                      <a:lnTo>
                        <a:pt x="704" y="299"/>
                      </a:lnTo>
                      <a:lnTo>
                        <a:pt x="713" y="293"/>
                      </a:lnTo>
                      <a:lnTo>
                        <a:pt x="721" y="285"/>
                      </a:lnTo>
                      <a:lnTo>
                        <a:pt x="730" y="280"/>
                      </a:lnTo>
                      <a:lnTo>
                        <a:pt x="738" y="274"/>
                      </a:lnTo>
                      <a:lnTo>
                        <a:pt x="746" y="265"/>
                      </a:lnTo>
                      <a:lnTo>
                        <a:pt x="751" y="257"/>
                      </a:lnTo>
                      <a:lnTo>
                        <a:pt x="759" y="247"/>
                      </a:lnTo>
                      <a:lnTo>
                        <a:pt x="765" y="240"/>
                      </a:lnTo>
                      <a:lnTo>
                        <a:pt x="770" y="228"/>
                      </a:lnTo>
                      <a:lnTo>
                        <a:pt x="774" y="219"/>
                      </a:lnTo>
                      <a:lnTo>
                        <a:pt x="778" y="209"/>
                      </a:lnTo>
                      <a:lnTo>
                        <a:pt x="782" y="200"/>
                      </a:lnTo>
                      <a:lnTo>
                        <a:pt x="782" y="187"/>
                      </a:lnTo>
                      <a:lnTo>
                        <a:pt x="784" y="177"/>
                      </a:lnTo>
                      <a:lnTo>
                        <a:pt x="782" y="168"/>
                      </a:lnTo>
                      <a:lnTo>
                        <a:pt x="782" y="158"/>
                      </a:lnTo>
                      <a:lnTo>
                        <a:pt x="780" y="149"/>
                      </a:lnTo>
                      <a:lnTo>
                        <a:pt x="776" y="141"/>
                      </a:lnTo>
                      <a:lnTo>
                        <a:pt x="772" y="133"/>
                      </a:lnTo>
                      <a:lnTo>
                        <a:pt x="770" y="128"/>
                      </a:lnTo>
                      <a:lnTo>
                        <a:pt x="765" y="120"/>
                      </a:lnTo>
                      <a:lnTo>
                        <a:pt x="759" y="114"/>
                      </a:lnTo>
                      <a:lnTo>
                        <a:pt x="751" y="109"/>
                      </a:lnTo>
                      <a:lnTo>
                        <a:pt x="748" y="105"/>
                      </a:lnTo>
                      <a:lnTo>
                        <a:pt x="740" y="99"/>
                      </a:lnTo>
                      <a:lnTo>
                        <a:pt x="732" y="93"/>
                      </a:lnTo>
                      <a:lnTo>
                        <a:pt x="725" y="92"/>
                      </a:lnTo>
                      <a:lnTo>
                        <a:pt x="719" y="88"/>
                      </a:lnTo>
                      <a:lnTo>
                        <a:pt x="710" y="84"/>
                      </a:lnTo>
                      <a:lnTo>
                        <a:pt x="704" y="80"/>
                      </a:lnTo>
                      <a:lnTo>
                        <a:pt x="696" y="78"/>
                      </a:lnTo>
                      <a:lnTo>
                        <a:pt x="691" y="76"/>
                      </a:lnTo>
                      <a:lnTo>
                        <a:pt x="683" y="73"/>
                      </a:lnTo>
                      <a:lnTo>
                        <a:pt x="675" y="73"/>
                      </a:lnTo>
                      <a:lnTo>
                        <a:pt x="670" y="69"/>
                      </a:lnTo>
                      <a:lnTo>
                        <a:pt x="664" y="69"/>
                      </a:lnTo>
                      <a:lnTo>
                        <a:pt x="658" y="67"/>
                      </a:lnTo>
                      <a:lnTo>
                        <a:pt x="653" y="67"/>
                      </a:lnTo>
                      <a:lnTo>
                        <a:pt x="649" y="67"/>
                      </a:lnTo>
                      <a:lnTo>
                        <a:pt x="645" y="67"/>
                      </a:lnTo>
                      <a:lnTo>
                        <a:pt x="639" y="67"/>
                      </a:lnTo>
                      <a:lnTo>
                        <a:pt x="635" y="67"/>
                      </a:lnTo>
                      <a:lnTo>
                        <a:pt x="628" y="67"/>
                      </a:lnTo>
                      <a:lnTo>
                        <a:pt x="620" y="67"/>
                      </a:lnTo>
                      <a:lnTo>
                        <a:pt x="615" y="69"/>
                      </a:lnTo>
                      <a:lnTo>
                        <a:pt x="607" y="69"/>
                      </a:lnTo>
                      <a:lnTo>
                        <a:pt x="599" y="73"/>
                      </a:lnTo>
                      <a:lnTo>
                        <a:pt x="590" y="73"/>
                      </a:lnTo>
                      <a:lnTo>
                        <a:pt x="580" y="74"/>
                      </a:lnTo>
                      <a:lnTo>
                        <a:pt x="569" y="76"/>
                      </a:lnTo>
                      <a:lnTo>
                        <a:pt x="559" y="80"/>
                      </a:lnTo>
                      <a:lnTo>
                        <a:pt x="548" y="82"/>
                      </a:lnTo>
                      <a:lnTo>
                        <a:pt x="537" y="86"/>
                      </a:lnTo>
                      <a:lnTo>
                        <a:pt x="527" y="90"/>
                      </a:lnTo>
                      <a:lnTo>
                        <a:pt x="516" y="93"/>
                      </a:lnTo>
                      <a:lnTo>
                        <a:pt x="504" y="97"/>
                      </a:lnTo>
                      <a:lnTo>
                        <a:pt x="493" y="103"/>
                      </a:lnTo>
                      <a:lnTo>
                        <a:pt x="481" y="107"/>
                      </a:lnTo>
                      <a:lnTo>
                        <a:pt x="470" y="114"/>
                      </a:lnTo>
                      <a:lnTo>
                        <a:pt x="461" y="118"/>
                      </a:lnTo>
                      <a:lnTo>
                        <a:pt x="451" y="126"/>
                      </a:lnTo>
                      <a:lnTo>
                        <a:pt x="440" y="131"/>
                      </a:lnTo>
                      <a:lnTo>
                        <a:pt x="434" y="141"/>
                      </a:lnTo>
                      <a:lnTo>
                        <a:pt x="424" y="149"/>
                      </a:lnTo>
                      <a:lnTo>
                        <a:pt x="417" y="156"/>
                      </a:lnTo>
                      <a:lnTo>
                        <a:pt x="411" y="166"/>
                      </a:lnTo>
                      <a:lnTo>
                        <a:pt x="407" y="175"/>
                      </a:lnTo>
                      <a:lnTo>
                        <a:pt x="402" y="185"/>
                      </a:lnTo>
                      <a:lnTo>
                        <a:pt x="400" y="196"/>
                      </a:lnTo>
                      <a:lnTo>
                        <a:pt x="398" y="202"/>
                      </a:lnTo>
                      <a:lnTo>
                        <a:pt x="398" y="207"/>
                      </a:lnTo>
                      <a:lnTo>
                        <a:pt x="398" y="213"/>
                      </a:lnTo>
                      <a:lnTo>
                        <a:pt x="400" y="219"/>
                      </a:lnTo>
                      <a:lnTo>
                        <a:pt x="400" y="230"/>
                      </a:lnTo>
                      <a:lnTo>
                        <a:pt x="400" y="242"/>
                      </a:lnTo>
                      <a:lnTo>
                        <a:pt x="402" y="251"/>
                      </a:lnTo>
                      <a:lnTo>
                        <a:pt x="405" y="261"/>
                      </a:lnTo>
                      <a:lnTo>
                        <a:pt x="409" y="268"/>
                      </a:lnTo>
                      <a:lnTo>
                        <a:pt x="411" y="276"/>
                      </a:lnTo>
                      <a:lnTo>
                        <a:pt x="417" y="284"/>
                      </a:lnTo>
                      <a:lnTo>
                        <a:pt x="422" y="293"/>
                      </a:lnTo>
                      <a:lnTo>
                        <a:pt x="426" y="299"/>
                      </a:lnTo>
                      <a:lnTo>
                        <a:pt x="432" y="304"/>
                      </a:lnTo>
                      <a:lnTo>
                        <a:pt x="438" y="310"/>
                      </a:lnTo>
                      <a:lnTo>
                        <a:pt x="445" y="316"/>
                      </a:lnTo>
                      <a:lnTo>
                        <a:pt x="451" y="320"/>
                      </a:lnTo>
                      <a:lnTo>
                        <a:pt x="459" y="325"/>
                      </a:lnTo>
                      <a:lnTo>
                        <a:pt x="464" y="329"/>
                      </a:lnTo>
                      <a:lnTo>
                        <a:pt x="472" y="333"/>
                      </a:lnTo>
                      <a:lnTo>
                        <a:pt x="478" y="335"/>
                      </a:lnTo>
                      <a:lnTo>
                        <a:pt x="485" y="339"/>
                      </a:lnTo>
                      <a:lnTo>
                        <a:pt x="491" y="341"/>
                      </a:lnTo>
                      <a:lnTo>
                        <a:pt x="497" y="342"/>
                      </a:lnTo>
                      <a:lnTo>
                        <a:pt x="502" y="344"/>
                      </a:lnTo>
                      <a:lnTo>
                        <a:pt x="510" y="344"/>
                      </a:lnTo>
                      <a:lnTo>
                        <a:pt x="516" y="346"/>
                      </a:lnTo>
                      <a:lnTo>
                        <a:pt x="521" y="348"/>
                      </a:lnTo>
                      <a:lnTo>
                        <a:pt x="531" y="350"/>
                      </a:lnTo>
                      <a:lnTo>
                        <a:pt x="540" y="350"/>
                      </a:lnTo>
                      <a:lnTo>
                        <a:pt x="546" y="350"/>
                      </a:lnTo>
                      <a:lnTo>
                        <a:pt x="552" y="352"/>
                      </a:lnTo>
                      <a:lnTo>
                        <a:pt x="565" y="401"/>
                      </a:lnTo>
                      <a:lnTo>
                        <a:pt x="158" y="468"/>
                      </a:lnTo>
                      <a:lnTo>
                        <a:pt x="19" y="502"/>
                      </a:lnTo>
                      <a:lnTo>
                        <a:pt x="0" y="325"/>
                      </a:lnTo>
                      <a:lnTo>
                        <a:pt x="63" y="337"/>
                      </a:lnTo>
                      <a:lnTo>
                        <a:pt x="63" y="301"/>
                      </a:lnTo>
                      <a:close/>
                    </a:path>
                  </a:pathLst>
                </a:custGeom>
                <a:solidFill>
                  <a:srgbClr val="BF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" name="Freeform 154"/>
                <p:cNvSpPr>
                  <a:spLocks/>
                </p:cNvSpPr>
                <p:nvPr/>
              </p:nvSpPr>
              <p:spPr bwMode="auto">
                <a:xfrm>
                  <a:off x="4050" y="1662"/>
                  <a:ext cx="100" cy="102"/>
                </a:xfrm>
                <a:custGeom>
                  <a:avLst/>
                  <a:gdLst>
                    <a:gd name="T0" fmla="*/ 0 w 199"/>
                    <a:gd name="T1" fmla="*/ 9 h 203"/>
                    <a:gd name="T2" fmla="*/ 0 w 199"/>
                    <a:gd name="T3" fmla="*/ 9 h 203"/>
                    <a:gd name="T4" fmla="*/ 1 w 199"/>
                    <a:gd name="T5" fmla="*/ 9 h 203"/>
                    <a:gd name="T6" fmla="*/ 1 w 199"/>
                    <a:gd name="T7" fmla="*/ 8 h 203"/>
                    <a:gd name="T8" fmla="*/ 1 w 199"/>
                    <a:gd name="T9" fmla="*/ 8 h 203"/>
                    <a:gd name="T10" fmla="*/ 2 w 199"/>
                    <a:gd name="T11" fmla="*/ 8 h 203"/>
                    <a:gd name="T12" fmla="*/ 2 w 199"/>
                    <a:gd name="T13" fmla="*/ 8 h 203"/>
                    <a:gd name="T14" fmla="*/ 3 w 199"/>
                    <a:gd name="T15" fmla="*/ 8 h 203"/>
                    <a:gd name="T16" fmla="*/ 3 w 199"/>
                    <a:gd name="T17" fmla="*/ 7 h 203"/>
                    <a:gd name="T18" fmla="*/ 3 w 199"/>
                    <a:gd name="T19" fmla="*/ 7 h 203"/>
                    <a:gd name="T20" fmla="*/ 4 w 199"/>
                    <a:gd name="T21" fmla="*/ 7 h 203"/>
                    <a:gd name="T22" fmla="*/ 4 w 199"/>
                    <a:gd name="T23" fmla="*/ 7 h 203"/>
                    <a:gd name="T24" fmla="*/ 4 w 199"/>
                    <a:gd name="T25" fmla="*/ 7 h 203"/>
                    <a:gd name="T26" fmla="*/ 5 w 199"/>
                    <a:gd name="T27" fmla="*/ 6 h 203"/>
                    <a:gd name="T28" fmla="*/ 5 w 199"/>
                    <a:gd name="T29" fmla="*/ 6 h 203"/>
                    <a:gd name="T30" fmla="*/ 6 w 199"/>
                    <a:gd name="T31" fmla="*/ 6 h 203"/>
                    <a:gd name="T32" fmla="*/ 6 w 199"/>
                    <a:gd name="T33" fmla="*/ 5 h 203"/>
                    <a:gd name="T34" fmla="*/ 7 w 199"/>
                    <a:gd name="T35" fmla="*/ 5 h 203"/>
                    <a:gd name="T36" fmla="*/ 7 w 199"/>
                    <a:gd name="T37" fmla="*/ 5 h 203"/>
                    <a:gd name="T38" fmla="*/ 7 w 199"/>
                    <a:gd name="T39" fmla="*/ 4 h 203"/>
                    <a:gd name="T40" fmla="*/ 8 w 199"/>
                    <a:gd name="T41" fmla="*/ 4 h 203"/>
                    <a:gd name="T42" fmla="*/ 8 w 199"/>
                    <a:gd name="T43" fmla="*/ 3 h 203"/>
                    <a:gd name="T44" fmla="*/ 9 w 199"/>
                    <a:gd name="T45" fmla="*/ 3 h 203"/>
                    <a:gd name="T46" fmla="*/ 9 w 199"/>
                    <a:gd name="T47" fmla="*/ 2 h 203"/>
                    <a:gd name="T48" fmla="*/ 9 w 199"/>
                    <a:gd name="T49" fmla="*/ 2 h 203"/>
                    <a:gd name="T50" fmla="*/ 10 w 199"/>
                    <a:gd name="T51" fmla="*/ 1 h 203"/>
                    <a:gd name="T52" fmla="*/ 10 w 199"/>
                    <a:gd name="T53" fmla="*/ 0 h 203"/>
                    <a:gd name="T54" fmla="*/ 13 w 199"/>
                    <a:gd name="T55" fmla="*/ 2 h 203"/>
                    <a:gd name="T56" fmla="*/ 13 w 199"/>
                    <a:gd name="T57" fmla="*/ 2 h 203"/>
                    <a:gd name="T58" fmla="*/ 13 w 199"/>
                    <a:gd name="T59" fmla="*/ 2 h 203"/>
                    <a:gd name="T60" fmla="*/ 12 w 199"/>
                    <a:gd name="T61" fmla="*/ 3 h 203"/>
                    <a:gd name="T62" fmla="*/ 12 w 199"/>
                    <a:gd name="T63" fmla="*/ 3 h 203"/>
                    <a:gd name="T64" fmla="*/ 12 w 199"/>
                    <a:gd name="T65" fmla="*/ 4 h 203"/>
                    <a:gd name="T66" fmla="*/ 11 w 199"/>
                    <a:gd name="T67" fmla="*/ 4 h 203"/>
                    <a:gd name="T68" fmla="*/ 11 w 199"/>
                    <a:gd name="T69" fmla="*/ 4 h 203"/>
                    <a:gd name="T70" fmla="*/ 11 w 199"/>
                    <a:gd name="T71" fmla="*/ 5 h 203"/>
                    <a:gd name="T72" fmla="*/ 10 w 199"/>
                    <a:gd name="T73" fmla="*/ 5 h 203"/>
                    <a:gd name="T74" fmla="*/ 10 w 199"/>
                    <a:gd name="T75" fmla="*/ 6 h 203"/>
                    <a:gd name="T76" fmla="*/ 10 w 199"/>
                    <a:gd name="T77" fmla="*/ 6 h 203"/>
                    <a:gd name="T78" fmla="*/ 9 w 199"/>
                    <a:gd name="T79" fmla="*/ 6 h 203"/>
                    <a:gd name="T80" fmla="*/ 9 w 199"/>
                    <a:gd name="T81" fmla="*/ 7 h 203"/>
                    <a:gd name="T82" fmla="*/ 9 w 199"/>
                    <a:gd name="T83" fmla="*/ 7 h 203"/>
                    <a:gd name="T84" fmla="*/ 8 w 199"/>
                    <a:gd name="T85" fmla="*/ 8 h 203"/>
                    <a:gd name="T86" fmla="*/ 8 w 199"/>
                    <a:gd name="T87" fmla="*/ 8 h 203"/>
                    <a:gd name="T88" fmla="*/ 7 w 199"/>
                    <a:gd name="T89" fmla="*/ 9 h 203"/>
                    <a:gd name="T90" fmla="*/ 7 w 199"/>
                    <a:gd name="T91" fmla="*/ 9 h 203"/>
                    <a:gd name="T92" fmla="*/ 6 w 199"/>
                    <a:gd name="T93" fmla="*/ 10 h 203"/>
                    <a:gd name="T94" fmla="*/ 6 w 199"/>
                    <a:gd name="T95" fmla="*/ 10 h 203"/>
                    <a:gd name="T96" fmla="*/ 5 w 199"/>
                    <a:gd name="T97" fmla="*/ 11 h 203"/>
                    <a:gd name="T98" fmla="*/ 5 w 199"/>
                    <a:gd name="T99" fmla="*/ 11 h 203"/>
                    <a:gd name="T100" fmla="*/ 4 w 199"/>
                    <a:gd name="T101" fmla="*/ 12 h 203"/>
                    <a:gd name="T102" fmla="*/ 4 w 199"/>
                    <a:gd name="T103" fmla="*/ 12 h 203"/>
                    <a:gd name="T104" fmla="*/ 3 w 199"/>
                    <a:gd name="T105" fmla="*/ 13 h 203"/>
                    <a:gd name="T106" fmla="*/ 3 w 199"/>
                    <a:gd name="T107" fmla="*/ 13 h 203"/>
                    <a:gd name="T108" fmla="*/ 1 w 199"/>
                    <a:gd name="T109" fmla="*/ 11 h 203"/>
                    <a:gd name="T110" fmla="*/ 0 w 199"/>
                    <a:gd name="T111" fmla="*/ 9 h 203"/>
                    <a:gd name="T112" fmla="*/ 0 w 199"/>
                    <a:gd name="T113" fmla="*/ 9 h 20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99"/>
                    <a:gd name="T172" fmla="*/ 0 h 203"/>
                    <a:gd name="T173" fmla="*/ 199 w 199"/>
                    <a:gd name="T174" fmla="*/ 203 h 203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99" h="203">
                      <a:moveTo>
                        <a:pt x="0" y="133"/>
                      </a:moveTo>
                      <a:lnTo>
                        <a:pt x="0" y="131"/>
                      </a:lnTo>
                      <a:lnTo>
                        <a:pt x="4" y="131"/>
                      </a:lnTo>
                      <a:lnTo>
                        <a:pt x="7" y="127"/>
                      </a:lnTo>
                      <a:lnTo>
                        <a:pt x="15" y="126"/>
                      </a:lnTo>
                      <a:lnTo>
                        <a:pt x="21" y="122"/>
                      </a:lnTo>
                      <a:lnTo>
                        <a:pt x="30" y="118"/>
                      </a:lnTo>
                      <a:lnTo>
                        <a:pt x="34" y="116"/>
                      </a:lnTo>
                      <a:lnTo>
                        <a:pt x="40" y="112"/>
                      </a:lnTo>
                      <a:lnTo>
                        <a:pt x="47" y="108"/>
                      </a:lnTo>
                      <a:lnTo>
                        <a:pt x="53" y="107"/>
                      </a:lnTo>
                      <a:lnTo>
                        <a:pt x="59" y="101"/>
                      </a:lnTo>
                      <a:lnTo>
                        <a:pt x="64" y="97"/>
                      </a:lnTo>
                      <a:lnTo>
                        <a:pt x="70" y="93"/>
                      </a:lnTo>
                      <a:lnTo>
                        <a:pt x="76" y="89"/>
                      </a:lnTo>
                      <a:lnTo>
                        <a:pt x="83" y="84"/>
                      </a:lnTo>
                      <a:lnTo>
                        <a:pt x="89" y="78"/>
                      </a:lnTo>
                      <a:lnTo>
                        <a:pt x="97" y="72"/>
                      </a:lnTo>
                      <a:lnTo>
                        <a:pt x="104" y="67"/>
                      </a:lnTo>
                      <a:lnTo>
                        <a:pt x="110" y="59"/>
                      </a:lnTo>
                      <a:lnTo>
                        <a:pt x="116" y="51"/>
                      </a:lnTo>
                      <a:lnTo>
                        <a:pt x="123" y="44"/>
                      </a:lnTo>
                      <a:lnTo>
                        <a:pt x="129" y="36"/>
                      </a:lnTo>
                      <a:lnTo>
                        <a:pt x="135" y="27"/>
                      </a:lnTo>
                      <a:lnTo>
                        <a:pt x="142" y="19"/>
                      </a:lnTo>
                      <a:lnTo>
                        <a:pt x="148" y="10"/>
                      </a:lnTo>
                      <a:lnTo>
                        <a:pt x="156" y="0"/>
                      </a:lnTo>
                      <a:lnTo>
                        <a:pt x="199" y="27"/>
                      </a:lnTo>
                      <a:lnTo>
                        <a:pt x="198" y="31"/>
                      </a:lnTo>
                      <a:lnTo>
                        <a:pt x="192" y="34"/>
                      </a:lnTo>
                      <a:lnTo>
                        <a:pt x="186" y="42"/>
                      </a:lnTo>
                      <a:lnTo>
                        <a:pt x="180" y="50"/>
                      </a:lnTo>
                      <a:lnTo>
                        <a:pt x="173" y="59"/>
                      </a:lnTo>
                      <a:lnTo>
                        <a:pt x="167" y="63"/>
                      </a:lnTo>
                      <a:lnTo>
                        <a:pt x="161" y="69"/>
                      </a:lnTo>
                      <a:lnTo>
                        <a:pt x="158" y="76"/>
                      </a:lnTo>
                      <a:lnTo>
                        <a:pt x="152" y="82"/>
                      </a:lnTo>
                      <a:lnTo>
                        <a:pt x="146" y="88"/>
                      </a:lnTo>
                      <a:lnTo>
                        <a:pt x="141" y="93"/>
                      </a:lnTo>
                      <a:lnTo>
                        <a:pt x="133" y="101"/>
                      </a:lnTo>
                      <a:lnTo>
                        <a:pt x="129" y="108"/>
                      </a:lnTo>
                      <a:lnTo>
                        <a:pt x="122" y="114"/>
                      </a:lnTo>
                      <a:lnTo>
                        <a:pt x="114" y="122"/>
                      </a:lnTo>
                      <a:lnTo>
                        <a:pt x="106" y="129"/>
                      </a:lnTo>
                      <a:lnTo>
                        <a:pt x="101" y="139"/>
                      </a:lnTo>
                      <a:lnTo>
                        <a:pt x="91" y="146"/>
                      </a:lnTo>
                      <a:lnTo>
                        <a:pt x="83" y="154"/>
                      </a:lnTo>
                      <a:lnTo>
                        <a:pt x="76" y="162"/>
                      </a:lnTo>
                      <a:lnTo>
                        <a:pt x="68" y="169"/>
                      </a:lnTo>
                      <a:lnTo>
                        <a:pt x="59" y="177"/>
                      </a:lnTo>
                      <a:lnTo>
                        <a:pt x="51" y="186"/>
                      </a:lnTo>
                      <a:lnTo>
                        <a:pt x="42" y="194"/>
                      </a:lnTo>
                      <a:lnTo>
                        <a:pt x="34" y="203"/>
                      </a:lnTo>
                      <a:lnTo>
                        <a:pt x="4" y="167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BF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4" name="Freeform 155"/>
                <p:cNvSpPr>
                  <a:spLocks/>
                </p:cNvSpPr>
                <p:nvPr/>
              </p:nvSpPr>
              <p:spPr bwMode="auto">
                <a:xfrm>
                  <a:off x="3868" y="1514"/>
                  <a:ext cx="308" cy="391"/>
                </a:xfrm>
                <a:custGeom>
                  <a:avLst/>
                  <a:gdLst>
                    <a:gd name="T0" fmla="*/ 1 w 616"/>
                    <a:gd name="T1" fmla="*/ 38 h 783"/>
                    <a:gd name="T2" fmla="*/ 1 w 616"/>
                    <a:gd name="T3" fmla="*/ 36 h 783"/>
                    <a:gd name="T4" fmla="*/ 2 w 616"/>
                    <a:gd name="T5" fmla="*/ 34 h 783"/>
                    <a:gd name="T6" fmla="*/ 3 w 616"/>
                    <a:gd name="T7" fmla="*/ 31 h 783"/>
                    <a:gd name="T8" fmla="*/ 5 w 616"/>
                    <a:gd name="T9" fmla="*/ 28 h 783"/>
                    <a:gd name="T10" fmla="*/ 5 w 616"/>
                    <a:gd name="T11" fmla="*/ 25 h 783"/>
                    <a:gd name="T12" fmla="*/ 6 w 616"/>
                    <a:gd name="T13" fmla="*/ 22 h 783"/>
                    <a:gd name="T14" fmla="*/ 7 w 616"/>
                    <a:gd name="T15" fmla="*/ 19 h 783"/>
                    <a:gd name="T16" fmla="*/ 10 w 616"/>
                    <a:gd name="T17" fmla="*/ 16 h 783"/>
                    <a:gd name="T18" fmla="*/ 11 w 616"/>
                    <a:gd name="T19" fmla="*/ 13 h 783"/>
                    <a:gd name="T20" fmla="*/ 13 w 616"/>
                    <a:gd name="T21" fmla="*/ 10 h 783"/>
                    <a:gd name="T22" fmla="*/ 15 w 616"/>
                    <a:gd name="T23" fmla="*/ 7 h 783"/>
                    <a:gd name="T24" fmla="*/ 18 w 616"/>
                    <a:gd name="T25" fmla="*/ 5 h 783"/>
                    <a:gd name="T26" fmla="*/ 19 w 616"/>
                    <a:gd name="T27" fmla="*/ 3 h 783"/>
                    <a:gd name="T28" fmla="*/ 22 w 616"/>
                    <a:gd name="T29" fmla="*/ 1 h 783"/>
                    <a:gd name="T30" fmla="*/ 24 w 616"/>
                    <a:gd name="T31" fmla="*/ 0 h 783"/>
                    <a:gd name="T32" fmla="*/ 27 w 616"/>
                    <a:gd name="T33" fmla="*/ 0 h 783"/>
                    <a:gd name="T34" fmla="*/ 29 w 616"/>
                    <a:gd name="T35" fmla="*/ 0 h 783"/>
                    <a:gd name="T36" fmla="*/ 33 w 616"/>
                    <a:gd name="T37" fmla="*/ 0 h 783"/>
                    <a:gd name="T38" fmla="*/ 35 w 616"/>
                    <a:gd name="T39" fmla="*/ 1 h 783"/>
                    <a:gd name="T40" fmla="*/ 37 w 616"/>
                    <a:gd name="T41" fmla="*/ 3 h 783"/>
                    <a:gd name="T42" fmla="*/ 39 w 616"/>
                    <a:gd name="T43" fmla="*/ 6 h 783"/>
                    <a:gd name="T44" fmla="*/ 39 w 616"/>
                    <a:gd name="T45" fmla="*/ 8 h 783"/>
                    <a:gd name="T46" fmla="*/ 39 w 616"/>
                    <a:gd name="T47" fmla="*/ 10 h 783"/>
                    <a:gd name="T48" fmla="*/ 39 w 616"/>
                    <a:gd name="T49" fmla="*/ 12 h 783"/>
                    <a:gd name="T50" fmla="*/ 38 w 616"/>
                    <a:gd name="T51" fmla="*/ 14 h 783"/>
                    <a:gd name="T52" fmla="*/ 37 w 616"/>
                    <a:gd name="T53" fmla="*/ 17 h 783"/>
                    <a:gd name="T54" fmla="*/ 28 w 616"/>
                    <a:gd name="T55" fmla="*/ 23 h 783"/>
                    <a:gd name="T56" fmla="*/ 30 w 616"/>
                    <a:gd name="T57" fmla="*/ 21 h 783"/>
                    <a:gd name="T58" fmla="*/ 31 w 616"/>
                    <a:gd name="T59" fmla="*/ 19 h 783"/>
                    <a:gd name="T60" fmla="*/ 34 w 616"/>
                    <a:gd name="T61" fmla="*/ 16 h 783"/>
                    <a:gd name="T62" fmla="*/ 35 w 616"/>
                    <a:gd name="T63" fmla="*/ 13 h 783"/>
                    <a:gd name="T64" fmla="*/ 35 w 616"/>
                    <a:gd name="T65" fmla="*/ 9 h 783"/>
                    <a:gd name="T66" fmla="*/ 33 w 616"/>
                    <a:gd name="T67" fmla="*/ 6 h 783"/>
                    <a:gd name="T68" fmla="*/ 30 w 616"/>
                    <a:gd name="T69" fmla="*/ 5 h 783"/>
                    <a:gd name="T70" fmla="*/ 28 w 616"/>
                    <a:gd name="T71" fmla="*/ 4 h 783"/>
                    <a:gd name="T72" fmla="*/ 25 w 616"/>
                    <a:gd name="T73" fmla="*/ 5 h 783"/>
                    <a:gd name="T74" fmla="*/ 23 w 616"/>
                    <a:gd name="T75" fmla="*/ 5 h 783"/>
                    <a:gd name="T76" fmla="*/ 21 w 616"/>
                    <a:gd name="T77" fmla="*/ 6 h 783"/>
                    <a:gd name="T78" fmla="*/ 20 w 616"/>
                    <a:gd name="T79" fmla="*/ 8 h 783"/>
                    <a:gd name="T80" fmla="*/ 19 w 616"/>
                    <a:gd name="T81" fmla="*/ 10 h 783"/>
                    <a:gd name="T82" fmla="*/ 16 w 616"/>
                    <a:gd name="T83" fmla="*/ 13 h 783"/>
                    <a:gd name="T84" fmla="*/ 14 w 616"/>
                    <a:gd name="T85" fmla="*/ 16 h 783"/>
                    <a:gd name="T86" fmla="*/ 13 w 616"/>
                    <a:gd name="T87" fmla="*/ 20 h 783"/>
                    <a:gd name="T88" fmla="*/ 14 w 616"/>
                    <a:gd name="T89" fmla="*/ 23 h 783"/>
                    <a:gd name="T90" fmla="*/ 18 w 616"/>
                    <a:gd name="T91" fmla="*/ 25 h 783"/>
                    <a:gd name="T92" fmla="*/ 19 w 616"/>
                    <a:gd name="T93" fmla="*/ 26 h 783"/>
                    <a:gd name="T94" fmla="*/ 22 w 616"/>
                    <a:gd name="T95" fmla="*/ 26 h 783"/>
                    <a:gd name="T96" fmla="*/ 24 w 616"/>
                    <a:gd name="T97" fmla="*/ 26 h 783"/>
                    <a:gd name="T98" fmla="*/ 26 w 616"/>
                    <a:gd name="T99" fmla="*/ 25 h 783"/>
                    <a:gd name="T100" fmla="*/ 11 w 616"/>
                    <a:gd name="T101" fmla="*/ 44 h 783"/>
                    <a:gd name="T102" fmla="*/ 1 w 616"/>
                    <a:gd name="T103" fmla="*/ 40 h 78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616"/>
                    <a:gd name="T157" fmla="*/ 0 h 783"/>
                    <a:gd name="T158" fmla="*/ 616 w 616"/>
                    <a:gd name="T159" fmla="*/ 783 h 78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616" h="783">
                      <a:moveTo>
                        <a:pt x="6" y="646"/>
                      </a:moveTo>
                      <a:lnTo>
                        <a:pt x="6" y="640"/>
                      </a:lnTo>
                      <a:lnTo>
                        <a:pt x="7" y="633"/>
                      </a:lnTo>
                      <a:lnTo>
                        <a:pt x="9" y="625"/>
                      </a:lnTo>
                      <a:lnTo>
                        <a:pt x="11" y="615"/>
                      </a:lnTo>
                      <a:lnTo>
                        <a:pt x="15" y="606"/>
                      </a:lnTo>
                      <a:lnTo>
                        <a:pt x="19" y="598"/>
                      </a:lnTo>
                      <a:lnTo>
                        <a:pt x="19" y="591"/>
                      </a:lnTo>
                      <a:lnTo>
                        <a:pt x="23" y="585"/>
                      </a:lnTo>
                      <a:lnTo>
                        <a:pt x="23" y="579"/>
                      </a:lnTo>
                      <a:lnTo>
                        <a:pt x="25" y="574"/>
                      </a:lnTo>
                      <a:lnTo>
                        <a:pt x="26" y="566"/>
                      </a:lnTo>
                      <a:lnTo>
                        <a:pt x="30" y="560"/>
                      </a:lnTo>
                      <a:lnTo>
                        <a:pt x="32" y="553"/>
                      </a:lnTo>
                      <a:lnTo>
                        <a:pt x="34" y="545"/>
                      </a:lnTo>
                      <a:lnTo>
                        <a:pt x="38" y="538"/>
                      </a:lnTo>
                      <a:lnTo>
                        <a:pt x="40" y="530"/>
                      </a:lnTo>
                      <a:lnTo>
                        <a:pt x="42" y="520"/>
                      </a:lnTo>
                      <a:lnTo>
                        <a:pt x="45" y="513"/>
                      </a:lnTo>
                      <a:lnTo>
                        <a:pt x="49" y="505"/>
                      </a:lnTo>
                      <a:lnTo>
                        <a:pt x="51" y="496"/>
                      </a:lnTo>
                      <a:lnTo>
                        <a:pt x="55" y="488"/>
                      </a:lnTo>
                      <a:lnTo>
                        <a:pt x="59" y="480"/>
                      </a:lnTo>
                      <a:lnTo>
                        <a:pt x="63" y="471"/>
                      </a:lnTo>
                      <a:lnTo>
                        <a:pt x="66" y="461"/>
                      </a:lnTo>
                      <a:lnTo>
                        <a:pt x="68" y="452"/>
                      </a:lnTo>
                      <a:lnTo>
                        <a:pt x="72" y="442"/>
                      </a:lnTo>
                      <a:lnTo>
                        <a:pt x="76" y="433"/>
                      </a:lnTo>
                      <a:lnTo>
                        <a:pt x="80" y="423"/>
                      </a:lnTo>
                      <a:lnTo>
                        <a:pt x="83" y="414"/>
                      </a:lnTo>
                      <a:lnTo>
                        <a:pt x="89" y="404"/>
                      </a:lnTo>
                      <a:lnTo>
                        <a:pt x="91" y="395"/>
                      </a:lnTo>
                      <a:lnTo>
                        <a:pt x="95" y="385"/>
                      </a:lnTo>
                      <a:lnTo>
                        <a:pt x="101" y="374"/>
                      </a:lnTo>
                      <a:lnTo>
                        <a:pt x="104" y="365"/>
                      </a:lnTo>
                      <a:lnTo>
                        <a:pt x="108" y="355"/>
                      </a:lnTo>
                      <a:lnTo>
                        <a:pt x="114" y="346"/>
                      </a:lnTo>
                      <a:lnTo>
                        <a:pt x="118" y="336"/>
                      </a:lnTo>
                      <a:lnTo>
                        <a:pt x="123" y="327"/>
                      </a:lnTo>
                      <a:lnTo>
                        <a:pt x="127" y="315"/>
                      </a:lnTo>
                      <a:lnTo>
                        <a:pt x="133" y="306"/>
                      </a:lnTo>
                      <a:lnTo>
                        <a:pt x="137" y="296"/>
                      </a:lnTo>
                      <a:lnTo>
                        <a:pt x="142" y="287"/>
                      </a:lnTo>
                      <a:lnTo>
                        <a:pt x="146" y="277"/>
                      </a:lnTo>
                      <a:lnTo>
                        <a:pt x="152" y="268"/>
                      </a:lnTo>
                      <a:lnTo>
                        <a:pt x="158" y="256"/>
                      </a:lnTo>
                      <a:lnTo>
                        <a:pt x="163" y="247"/>
                      </a:lnTo>
                      <a:lnTo>
                        <a:pt x="167" y="237"/>
                      </a:lnTo>
                      <a:lnTo>
                        <a:pt x="173" y="228"/>
                      </a:lnTo>
                      <a:lnTo>
                        <a:pt x="179" y="218"/>
                      </a:lnTo>
                      <a:lnTo>
                        <a:pt x="184" y="209"/>
                      </a:lnTo>
                      <a:lnTo>
                        <a:pt x="190" y="199"/>
                      </a:lnTo>
                      <a:lnTo>
                        <a:pt x="196" y="190"/>
                      </a:lnTo>
                      <a:lnTo>
                        <a:pt x="203" y="182"/>
                      </a:lnTo>
                      <a:lnTo>
                        <a:pt x="209" y="173"/>
                      </a:lnTo>
                      <a:lnTo>
                        <a:pt x="215" y="163"/>
                      </a:lnTo>
                      <a:lnTo>
                        <a:pt x="220" y="154"/>
                      </a:lnTo>
                      <a:lnTo>
                        <a:pt x="228" y="144"/>
                      </a:lnTo>
                      <a:lnTo>
                        <a:pt x="234" y="135"/>
                      </a:lnTo>
                      <a:lnTo>
                        <a:pt x="241" y="125"/>
                      </a:lnTo>
                      <a:lnTo>
                        <a:pt x="249" y="117"/>
                      </a:lnTo>
                      <a:lnTo>
                        <a:pt x="255" y="108"/>
                      </a:lnTo>
                      <a:lnTo>
                        <a:pt x="262" y="100"/>
                      </a:lnTo>
                      <a:lnTo>
                        <a:pt x="268" y="93"/>
                      </a:lnTo>
                      <a:lnTo>
                        <a:pt x="275" y="85"/>
                      </a:lnTo>
                      <a:lnTo>
                        <a:pt x="283" y="76"/>
                      </a:lnTo>
                      <a:lnTo>
                        <a:pt x="291" y="70"/>
                      </a:lnTo>
                      <a:lnTo>
                        <a:pt x="298" y="62"/>
                      </a:lnTo>
                      <a:lnTo>
                        <a:pt x="306" y="57"/>
                      </a:lnTo>
                      <a:lnTo>
                        <a:pt x="314" y="51"/>
                      </a:lnTo>
                      <a:lnTo>
                        <a:pt x="321" y="45"/>
                      </a:lnTo>
                      <a:lnTo>
                        <a:pt x="329" y="38"/>
                      </a:lnTo>
                      <a:lnTo>
                        <a:pt x="336" y="34"/>
                      </a:lnTo>
                      <a:lnTo>
                        <a:pt x="344" y="28"/>
                      </a:lnTo>
                      <a:lnTo>
                        <a:pt x="353" y="24"/>
                      </a:lnTo>
                      <a:lnTo>
                        <a:pt x="361" y="19"/>
                      </a:lnTo>
                      <a:lnTo>
                        <a:pt x="369" y="17"/>
                      </a:lnTo>
                      <a:lnTo>
                        <a:pt x="376" y="13"/>
                      </a:lnTo>
                      <a:lnTo>
                        <a:pt x="386" y="9"/>
                      </a:lnTo>
                      <a:lnTo>
                        <a:pt x="393" y="5"/>
                      </a:lnTo>
                      <a:lnTo>
                        <a:pt x="401" y="3"/>
                      </a:lnTo>
                      <a:lnTo>
                        <a:pt x="409" y="1"/>
                      </a:lnTo>
                      <a:lnTo>
                        <a:pt x="418" y="1"/>
                      </a:lnTo>
                      <a:lnTo>
                        <a:pt x="424" y="0"/>
                      </a:lnTo>
                      <a:lnTo>
                        <a:pt x="433" y="0"/>
                      </a:lnTo>
                      <a:lnTo>
                        <a:pt x="441" y="0"/>
                      </a:lnTo>
                      <a:lnTo>
                        <a:pt x="448" y="0"/>
                      </a:lnTo>
                      <a:lnTo>
                        <a:pt x="458" y="0"/>
                      </a:lnTo>
                      <a:lnTo>
                        <a:pt x="469" y="0"/>
                      </a:lnTo>
                      <a:lnTo>
                        <a:pt x="479" y="1"/>
                      </a:lnTo>
                      <a:lnTo>
                        <a:pt x="488" y="3"/>
                      </a:lnTo>
                      <a:lnTo>
                        <a:pt x="496" y="3"/>
                      </a:lnTo>
                      <a:lnTo>
                        <a:pt x="506" y="5"/>
                      </a:lnTo>
                      <a:lnTo>
                        <a:pt x="513" y="9"/>
                      </a:lnTo>
                      <a:lnTo>
                        <a:pt x="523" y="13"/>
                      </a:lnTo>
                      <a:lnTo>
                        <a:pt x="528" y="15"/>
                      </a:lnTo>
                      <a:lnTo>
                        <a:pt x="536" y="19"/>
                      </a:lnTo>
                      <a:lnTo>
                        <a:pt x="542" y="21"/>
                      </a:lnTo>
                      <a:lnTo>
                        <a:pt x="549" y="24"/>
                      </a:lnTo>
                      <a:lnTo>
                        <a:pt x="555" y="28"/>
                      </a:lnTo>
                      <a:lnTo>
                        <a:pt x="563" y="32"/>
                      </a:lnTo>
                      <a:lnTo>
                        <a:pt x="566" y="36"/>
                      </a:lnTo>
                      <a:lnTo>
                        <a:pt x="572" y="41"/>
                      </a:lnTo>
                      <a:lnTo>
                        <a:pt x="582" y="51"/>
                      </a:lnTo>
                      <a:lnTo>
                        <a:pt x="589" y="60"/>
                      </a:lnTo>
                      <a:lnTo>
                        <a:pt x="595" y="70"/>
                      </a:lnTo>
                      <a:lnTo>
                        <a:pt x="601" y="81"/>
                      </a:lnTo>
                      <a:lnTo>
                        <a:pt x="604" y="93"/>
                      </a:lnTo>
                      <a:lnTo>
                        <a:pt x="608" y="104"/>
                      </a:lnTo>
                      <a:lnTo>
                        <a:pt x="610" y="110"/>
                      </a:lnTo>
                      <a:lnTo>
                        <a:pt x="610" y="117"/>
                      </a:lnTo>
                      <a:lnTo>
                        <a:pt x="612" y="123"/>
                      </a:lnTo>
                      <a:lnTo>
                        <a:pt x="614" y="129"/>
                      </a:lnTo>
                      <a:lnTo>
                        <a:pt x="614" y="135"/>
                      </a:lnTo>
                      <a:lnTo>
                        <a:pt x="614" y="142"/>
                      </a:lnTo>
                      <a:lnTo>
                        <a:pt x="614" y="146"/>
                      </a:lnTo>
                      <a:lnTo>
                        <a:pt x="616" y="154"/>
                      </a:lnTo>
                      <a:lnTo>
                        <a:pt x="614" y="159"/>
                      </a:lnTo>
                      <a:lnTo>
                        <a:pt x="614" y="165"/>
                      </a:lnTo>
                      <a:lnTo>
                        <a:pt x="614" y="171"/>
                      </a:lnTo>
                      <a:lnTo>
                        <a:pt x="614" y="178"/>
                      </a:lnTo>
                      <a:lnTo>
                        <a:pt x="614" y="184"/>
                      </a:lnTo>
                      <a:lnTo>
                        <a:pt x="612" y="190"/>
                      </a:lnTo>
                      <a:lnTo>
                        <a:pt x="610" y="195"/>
                      </a:lnTo>
                      <a:lnTo>
                        <a:pt x="610" y="203"/>
                      </a:lnTo>
                      <a:lnTo>
                        <a:pt x="610" y="209"/>
                      </a:lnTo>
                      <a:lnTo>
                        <a:pt x="608" y="214"/>
                      </a:lnTo>
                      <a:lnTo>
                        <a:pt x="608" y="220"/>
                      </a:lnTo>
                      <a:lnTo>
                        <a:pt x="608" y="226"/>
                      </a:lnTo>
                      <a:lnTo>
                        <a:pt x="604" y="237"/>
                      </a:lnTo>
                      <a:lnTo>
                        <a:pt x="601" y="247"/>
                      </a:lnTo>
                      <a:lnTo>
                        <a:pt x="599" y="256"/>
                      </a:lnTo>
                      <a:lnTo>
                        <a:pt x="597" y="268"/>
                      </a:lnTo>
                      <a:lnTo>
                        <a:pt x="593" y="275"/>
                      </a:lnTo>
                      <a:lnTo>
                        <a:pt x="589" y="283"/>
                      </a:lnTo>
                      <a:lnTo>
                        <a:pt x="587" y="289"/>
                      </a:lnTo>
                      <a:lnTo>
                        <a:pt x="585" y="296"/>
                      </a:lnTo>
                      <a:lnTo>
                        <a:pt x="492" y="414"/>
                      </a:lnTo>
                      <a:lnTo>
                        <a:pt x="458" y="380"/>
                      </a:lnTo>
                      <a:lnTo>
                        <a:pt x="458" y="378"/>
                      </a:lnTo>
                      <a:lnTo>
                        <a:pt x="462" y="372"/>
                      </a:lnTo>
                      <a:lnTo>
                        <a:pt x="469" y="365"/>
                      </a:lnTo>
                      <a:lnTo>
                        <a:pt x="477" y="357"/>
                      </a:lnTo>
                      <a:lnTo>
                        <a:pt x="481" y="351"/>
                      </a:lnTo>
                      <a:lnTo>
                        <a:pt x="487" y="344"/>
                      </a:lnTo>
                      <a:lnTo>
                        <a:pt x="490" y="338"/>
                      </a:lnTo>
                      <a:lnTo>
                        <a:pt x="496" y="332"/>
                      </a:lnTo>
                      <a:lnTo>
                        <a:pt x="500" y="323"/>
                      </a:lnTo>
                      <a:lnTo>
                        <a:pt x="506" y="315"/>
                      </a:lnTo>
                      <a:lnTo>
                        <a:pt x="511" y="308"/>
                      </a:lnTo>
                      <a:lnTo>
                        <a:pt x="517" y="302"/>
                      </a:lnTo>
                      <a:lnTo>
                        <a:pt x="521" y="290"/>
                      </a:lnTo>
                      <a:lnTo>
                        <a:pt x="525" y="281"/>
                      </a:lnTo>
                      <a:lnTo>
                        <a:pt x="530" y="271"/>
                      </a:lnTo>
                      <a:lnTo>
                        <a:pt x="534" y="264"/>
                      </a:lnTo>
                      <a:lnTo>
                        <a:pt x="538" y="252"/>
                      </a:lnTo>
                      <a:lnTo>
                        <a:pt x="542" y="243"/>
                      </a:lnTo>
                      <a:lnTo>
                        <a:pt x="545" y="233"/>
                      </a:lnTo>
                      <a:lnTo>
                        <a:pt x="547" y="222"/>
                      </a:lnTo>
                      <a:lnTo>
                        <a:pt x="549" y="212"/>
                      </a:lnTo>
                      <a:lnTo>
                        <a:pt x="549" y="201"/>
                      </a:lnTo>
                      <a:lnTo>
                        <a:pt x="549" y="190"/>
                      </a:lnTo>
                      <a:lnTo>
                        <a:pt x="551" y="180"/>
                      </a:lnTo>
                      <a:lnTo>
                        <a:pt x="549" y="171"/>
                      </a:lnTo>
                      <a:lnTo>
                        <a:pt x="547" y="159"/>
                      </a:lnTo>
                      <a:lnTo>
                        <a:pt x="545" y="148"/>
                      </a:lnTo>
                      <a:lnTo>
                        <a:pt x="542" y="138"/>
                      </a:lnTo>
                      <a:lnTo>
                        <a:pt x="538" y="129"/>
                      </a:lnTo>
                      <a:lnTo>
                        <a:pt x="532" y="119"/>
                      </a:lnTo>
                      <a:lnTo>
                        <a:pt x="525" y="110"/>
                      </a:lnTo>
                      <a:lnTo>
                        <a:pt x="521" y="104"/>
                      </a:lnTo>
                      <a:lnTo>
                        <a:pt x="513" y="97"/>
                      </a:lnTo>
                      <a:lnTo>
                        <a:pt x="506" y="93"/>
                      </a:lnTo>
                      <a:lnTo>
                        <a:pt x="498" y="89"/>
                      </a:lnTo>
                      <a:lnTo>
                        <a:pt x="492" y="85"/>
                      </a:lnTo>
                      <a:lnTo>
                        <a:pt x="483" y="83"/>
                      </a:lnTo>
                      <a:lnTo>
                        <a:pt x="475" y="79"/>
                      </a:lnTo>
                      <a:lnTo>
                        <a:pt x="468" y="79"/>
                      </a:lnTo>
                      <a:lnTo>
                        <a:pt x="460" y="79"/>
                      </a:lnTo>
                      <a:lnTo>
                        <a:pt x="450" y="78"/>
                      </a:lnTo>
                      <a:lnTo>
                        <a:pt x="445" y="78"/>
                      </a:lnTo>
                      <a:lnTo>
                        <a:pt x="435" y="79"/>
                      </a:lnTo>
                      <a:lnTo>
                        <a:pt x="428" y="81"/>
                      </a:lnTo>
                      <a:lnTo>
                        <a:pt x="420" y="81"/>
                      </a:lnTo>
                      <a:lnTo>
                        <a:pt x="412" y="83"/>
                      </a:lnTo>
                      <a:lnTo>
                        <a:pt x="403" y="85"/>
                      </a:lnTo>
                      <a:lnTo>
                        <a:pt x="397" y="87"/>
                      </a:lnTo>
                      <a:lnTo>
                        <a:pt x="390" y="91"/>
                      </a:lnTo>
                      <a:lnTo>
                        <a:pt x="382" y="93"/>
                      </a:lnTo>
                      <a:lnTo>
                        <a:pt x="376" y="95"/>
                      </a:lnTo>
                      <a:lnTo>
                        <a:pt x="372" y="98"/>
                      </a:lnTo>
                      <a:lnTo>
                        <a:pt x="361" y="102"/>
                      </a:lnTo>
                      <a:lnTo>
                        <a:pt x="353" y="106"/>
                      </a:lnTo>
                      <a:lnTo>
                        <a:pt x="350" y="108"/>
                      </a:lnTo>
                      <a:lnTo>
                        <a:pt x="348" y="110"/>
                      </a:lnTo>
                      <a:lnTo>
                        <a:pt x="346" y="112"/>
                      </a:lnTo>
                      <a:lnTo>
                        <a:pt x="340" y="117"/>
                      </a:lnTo>
                      <a:lnTo>
                        <a:pt x="334" y="119"/>
                      </a:lnTo>
                      <a:lnTo>
                        <a:pt x="331" y="125"/>
                      </a:lnTo>
                      <a:lnTo>
                        <a:pt x="325" y="131"/>
                      </a:lnTo>
                      <a:lnTo>
                        <a:pt x="319" y="136"/>
                      </a:lnTo>
                      <a:lnTo>
                        <a:pt x="312" y="144"/>
                      </a:lnTo>
                      <a:lnTo>
                        <a:pt x="306" y="150"/>
                      </a:lnTo>
                      <a:lnTo>
                        <a:pt x="298" y="157"/>
                      </a:lnTo>
                      <a:lnTo>
                        <a:pt x="293" y="167"/>
                      </a:lnTo>
                      <a:lnTo>
                        <a:pt x="285" y="174"/>
                      </a:lnTo>
                      <a:lnTo>
                        <a:pt x="277" y="184"/>
                      </a:lnTo>
                      <a:lnTo>
                        <a:pt x="270" y="193"/>
                      </a:lnTo>
                      <a:lnTo>
                        <a:pt x="264" y="205"/>
                      </a:lnTo>
                      <a:lnTo>
                        <a:pt x="256" y="214"/>
                      </a:lnTo>
                      <a:lnTo>
                        <a:pt x="249" y="224"/>
                      </a:lnTo>
                      <a:lnTo>
                        <a:pt x="243" y="235"/>
                      </a:lnTo>
                      <a:lnTo>
                        <a:pt x="237" y="245"/>
                      </a:lnTo>
                      <a:lnTo>
                        <a:pt x="232" y="256"/>
                      </a:lnTo>
                      <a:lnTo>
                        <a:pt x="228" y="268"/>
                      </a:lnTo>
                      <a:lnTo>
                        <a:pt x="224" y="279"/>
                      </a:lnTo>
                      <a:lnTo>
                        <a:pt x="220" y="290"/>
                      </a:lnTo>
                      <a:lnTo>
                        <a:pt x="218" y="300"/>
                      </a:lnTo>
                      <a:lnTo>
                        <a:pt x="218" y="311"/>
                      </a:lnTo>
                      <a:lnTo>
                        <a:pt x="217" y="321"/>
                      </a:lnTo>
                      <a:lnTo>
                        <a:pt x="218" y="332"/>
                      </a:lnTo>
                      <a:lnTo>
                        <a:pt x="220" y="344"/>
                      </a:lnTo>
                      <a:lnTo>
                        <a:pt x="224" y="353"/>
                      </a:lnTo>
                      <a:lnTo>
                        <a:pt x="230" y="363"/>
                      </a:lnTo>
                      <a:lnTo>
                        <a:pt x="237" y="374"/>
                      </a:lnTo>
                      <a:lnTo>
                        <a:pt x="243" y="382"/>
                      </a:lnTo>
                      <a:lnTo>
                        <a:pt x="251" y="389"/>
                      </a:lnTo>
                      <a:lnTo>
                        <a:pt x="258" y="397"/>
                      </a:lnTo>
                      <a:lnTo>
                        <a:pt x="268" y="403"/>
                      </a:lnTo>
                      <a:lnTo>
                        <a:pt x="275" y="408"/>
                      </a:lnTo>
                      <a:lnTo>
                        <a:pt x="283" y="412"/>
                      </a:lnTo>
                      <a:lnTo>
                        <a:pt x="291" y="416"/>
                      </a:lnTo>
                      <a:lnTo>
                        <a:pt x="300" y="420"/>
                      </a:lnTo>
                      <a:lnTo>
                        <a:pt x="306" y="422"/>
                      </a:lnTo>
                      <a:lnTo>
                        <a:pt x="314" y="423"/>
                      </a:lnTo>
                      <a:lnTo>
                        <a:pt x="321" y="423"/>
                      </a:lnTo>
                      <a:lnTo>
                        <a:pt x="331" y="427"/>
                      </a:lnTo>
                      <a:lnTo>
                        <a:pt x="338" y="427"/>
                      </a:lnTo>
                      <a:lnTo>
                        <a:pt x="346" y="427"/>
                      </a:lnTo>
                      <a:lnTo>
                        <a:pt x="353" y="425"/>
                      </a:lnTo>
                      <a:lnTo>
                        <a:pt x="363" y="425"/>
                      </a:lnTo>
                      <a:lnTo>
                        <a:pt x="369" y="423"/>
                      </a:lnTo>
                      <a:lnTo>
                        <a:pt x="376" y="422"/>
                      </a:lnTo>
                      <a:lnTo>
                        <a:pt x="382" y="420"/>
                      </a:lnTo>
                      <a:lnTo>
                        <a:pt x="390" y="418"/>
                      </a:lnTo>
                      <a:lnTo>
                        <a:pt x="395" y="416"/>
                      </a:lnTo>
                      <a:lnTo>
                        <a:pt x="403" y="414"/>
                      </a:lnTo>
                      <a:lnTo>
                        <a:pt x="407" y="412"/>
                      </a:lnTo>
                      <a:lnTo>
                        <a:pt x="414" y="410"/>
                      </a:lnTo>
                      <a:lnTo>
                        <a:pt x="422" y="404"/>
                      </a:lnTo>
                      <a:lnTo>
                        <a:pt x="429" y="401"/>
                      </a:lnTo>
                      <a:lnTo>
                        <a:pt x="435" y="397"/>
                      </a:lnTo>
                      <a:lnTo>
                        <a:pt x="439" y="395"/>
                      </a:lnTo>
                      <a:lnTo>
                        <a:pt x="479" y="429"/>
                      </a:lnTo>
                      <a:lnTo>
                        <a:pt x="184" y="716"/>
                      </a:lnTo>
                      <a:lnTo>
                        <a:pt x="150" y="783"/>
                      </a:lnTo>
                      <a:lnTo>
                        <a:pt x="0" y="720"/>
                      </a:lnTo>
                      <a:lnTo>
                        <a:pt x="32" y="661"/>
                      </a:lnTo>
                      <a:lnTo>
                        <a:pt x="6" y="646"/>
                      </a:lnTo>
                      <a:close/>
                    </a:path>
                  </a:pathLst>
                </a:custGeom>
                <a:solidFill>
                  <a:srgbClr val="BF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" name="Freeform 156"/>
                <p:cNvSpPr>
                  <a:spLocks/>
                </p:cNvSpPr>
                <p:nvPr/>
              </p:nvSpPr>
              <p:spPr bwMode="auto">
                <a:xfrm>
                  <a:off x="3814" y="1959"/>
                  <a:ext cx="35" cy="65"/>
                </a:xfrm>
                <a:custGeom>
                  <a:avLst/>
                  <a:gdLst>
                    <a:gd name="T0" fmla="*/ 2 w 71"/>
                    <a:gd name="T1" fmla="*/ 8 h 131"/>
                    <a:gd name="T2" fmla="*/ 2 w 71"/>
                    <a:gd name="T3" fmla="*/ 7 h 131"/>
                    <a:gd name="T4" fmla="*/ 1 w 71"/>
                    <a:gd name="T5" fmla="*/ 7 h 131"/>
                    <a:gd name="T6" fmla="*/ 1 w 71"/>
                    <a:gd name="T7" fmla="*/ 7 h 131"/>
                    <a:gd name="T8" fmla="*/ 0 w 71"/>
                    <a:gd name="T9" fmla="*/ 6 h 131"/>
                    <a:gd name="T10" fmla="*/ 0 w 71"/>
                    <a:gd name="T11" fmla="*/ 6 h 131"/>
                    <a:gd name="T12" fmla="*/ 0 w 71"/>
                    <a:gd name="T13" fmla="*/ 5 h 131"/>
                    <a:gd name="T14" fmla="*/ 0 w 71"/>
                    <a:gd name="T15" fmla="*/ 4 h 131"/>
                    <a:gd name="T16" fmla="*/ 0 w 71"/>
                    <a:gd name="T17" fmla="*/ 4 h 131"/>
                    <a:gd name="T18" fmla="*/ 0 w 71"/>
                    <a:gd name="T19" fmla="*/ 3 h 131"/>
                    <a:gd name="T20" fmla="*/ 0 w 71"/>
                    <a:gd name="T21" fmla="*/ 3 h 131"/>
                    <a:gd name="T22" fmla="*/ 0 w 71"/>
                    <a:gd name="T23" fmla="*/ 2 h 131"/>
                    <a:gd name="T24" fmla="*/ 0 w 71"/>
                    <a:gd name="T25" fmla="*/ 2 h 131"/>
                    <a:gd name="T26" fmla="*/ 0 w 71"/>
                    <a:gd name="T27" fmla="*/ 1 h 131"/>
                    <a:gd name="T28" fmla="*/ 0 w 71"/>
                    <a:gd name="T29" fmla="*/ 1 h 131"/>
                    <a:gd name="T30" fmla="*/ 1 w 71"/>
                    <a:gd name="T31" fmla="*/ 1 h 131"/>
                    <a:gd name="T32" fmla="*/ 1 w 71"/>
                    <a:gd name="T33" fmla="*/ 0 h 131"/>
                    <a:gd name="T34" fmla="*/ 1 w 71"/>
                    <a:gd name="T35" fmla="*/ 0 h 131"/>
                    <a:gd name="T36" fmla="*/ 2 w 71"/>
                    <a:gd name="T37" fmla="*/ 0 h 131"/>
                    <a:gd name="T38" fmla="*/ 4 w 71"/>
                    <a:gd name="T39" fmla="*/ 1 h 131"/>
                    <a:gd name="T40" fmla="*/ 4 w 71"/>
                    <a:gd name="T41" fmla="*/ 1 h 131"/>
                    <a:gd name="T42" fmla="*/ 3 w 71"/>
                    <a:gd name="T43" fmla="*/ 1 h 131"/>
                    <a:gd name="T44" fmla="*/ 3 w 71"/>
                    <a:gd name="T45" fmla="*/ 1 h 131"/>
                    <a:gd name="T46" fmla="*/ 2 w 71"/>
                    <a:gd name="T47" fmla="*/ 2 h 131"/>
                    <a:gd name="T48" fmla="*/ 2 w 71"/>
                    <a:gd name="T49" fmla="*/ 2 h 131"/>
                    <a:gd name="T50" fmla="*/ 2 w 71"/>
                    <a:gd name="T51" fmla="*/ 3 h 131"/>
                    <a:gd name="T52" fmla="*/ 2 w 71"/>
                    <a:gd name="T53" fmla="*/ 3 h 131"/>
                    <a:gd name="T54" fmla="*/ 2 w 71"/>
                    <a:gd name="T55" fmla="*/ 4 h 131"/>
                    <a:gd name="T56" fmla="*/ 2 w 71"/>
                    <a:gd name="T57" fmla="*/ 4 h 131"/>
                    <a:gd name="T58" fmla="*/ 2 w 71"/>
                    <a:gd name="T59" fmla="*/ 5 h 131"/>
                    <a:gd name="T60" fmla="*/ 2 w 71"/>
                    <a:gd name="T61" fmla="*/ 5 h 131"/>
                    <a:gd name="T62" fmla="*/ 2 w 71"/>
                    <a:gd name="T63" fmla="*/ 6 h 131"/>
                    <a:gd name="T64" fmla="*/ 2 w 71"/>
                    <a:gd name="T65" fmla="*/ 6 h 131"/>
                    <a:gd name="T66" fmla="*/ 3 w 71"/>
                    <a:gd name="T67" fmla="*/ 6 h 131"/>
                    <a:gd name="T68" fmla="*/ 2 w 71"/>
                    <a:gd name="T69" fmla="*/ 7 h 131"/>
                    <a:gd name="T70" fmla="*/ 2 w 71"/>
                    <a:gd name="T71" fmla="*/ 8 h 131"/>
                    <a:gd name="T72" fmla="*/ 2 w 71"/>
                    <a:gd name="T73" fmla="*/ 8 h 13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"/>
                    <a:gd name="T112" fmla="*/ 0 h 131"/>
                    <a:gd name="T113" fmla="*/ 71 w 71"/>
                    <a:gd name="T114" fmla="*/ 131 h 13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" h="131">
                      <a:moveTo>
                        <a:pt x="37" y="131"/>
                      </a:moveTo>
                      <a:lnTo>
                        <a:pt x="33" y="127"/>
                      </a:lnTo>
                      <a:lnTo>
                        <a:pt x="25" y="120"/>
                      </a:lnTo>
                      <a:lnTo>
                        <a:pt x="19" y="112"/>
                      </a:lnTo>
                      <a:lnTo>
                        <a:pt x="14" y="107"/>
                      </a:lnTo>
                      <a:lnTo>
                        <a:pt x="10" y="97"/>
                      </a:lnTo>
                      <a:lnTo>
                        <a:pt x="6" y="89"/>
                      </a:lnTo>
                      <a:lnTo>
                        <a:pt x="2" y="78"/>
                      </a:lnTo>
                      <a:lnTo>
                        <a:pt x="0" y="69"/>
                      </a:lnTo>
                      <a:lnTo>
                        <a:pt x="0" y="59"/>
                      </a:lnTo>
                      <a:lnTo>
                        <a:pt x="4" y="48"/>
                      </a:lnTo>
                      <a:lnTo>
                        <a:pt x="4" y="42"/>
                      </a:lnTo>
                      <a:lnTo>
                        <a:pt x="6" y="36"/>
                      </a:lnTo>
                      <a:lnTo>
                        <a:pt x="8" y="29"/>
                      </a:lnTo>
                      <a:lnTo>
                        <a:pt x="14" y="25"/>
                      </a:lnTo>
                      <a:lnTo>
                        <a:pt x="18" y="17"/>
                      </a:lnTo>
                      <a:lnTo>
                        <a:pt x="23" y="12"/>
                      </a:lnTo>
                      <a:lnTo>
                        <a:pt x="31" y="6"/>
                      </a:lnTo>
                      <a:lnTo>
                        <a:pt x="38" y="0"/>
                      </a:lnTo>
                      <a:lnTo>
                        <a:pt x="71" y="17"/>
                      </a:lnTo>
                      <a:lnTo>
                        <a:pt x="67" y="17"/>
                      </a:lnTo>
                      <a:lnTo>
                        <a:pt x="59" y="23"/>
                      </a:lnTo>
                      <a:lnTo>
                        <a:pt x="50" y="29"/>
                      </a:lnTo>
                      <a:lnTo>
                        <a:pt x="42" y="40"/>
                      </a:lnTo>
                      <a:lnTo>
                        <a:pt x="38" y="44"/>
                      </a:lnTo>
                      <a:lnTo>
                        <a:pt x="35" y="51"/>
                      </a:lnTo>
                      <a:lnTo>
                        <a:pt x="33" y="59"/>
                      </a:lnTo>
                      <a:lnTo>
                        <a:pt x="33" y="69"/>
                      </a:lnTo>
                      <a:lnTo>
                        <a:pt x="33" y="76"/>
                      </a:lnTo>
                      <a:lnTo>
                        <a:pt x="37" y="88"/>
                      </a:lnTo>
                      <a:lnTo>
                        <a:pt x="38" y="91"/>
                      </a:lnTo>
                      <a:lnTo>
                        <a:pt x="40" y="97"/>
                      </a:lnTo>
                      <a:lnTo>
                        <a:pt x="44" y="103"/>
                      </a:lnTo>
                      <a:lnTo>
                        <a:pt x="50" y="110"/>
                      </a:lnTo>
                      <a:lnTo>
                        <a:pt x="42" y="122"/>
                      </a:lnTo>
                      <a:lnTo>
                        <a:pt x="37" y="131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" name="Freeform 157"/>
                <p:cNvSpPr>
                  <a:spLocks/>
                </p:cNvSpPr>
                <p:nvPr/>
              </p:nvSpPr>
              <p:spPr bwMode="auto">
                <a:xfrm>
                  <a:off x="4017" y="1680"/>
                  <a:ext cx="76" cy="46"/>
                </a:xfrm>
                <a:custGeom>
                  <a:avLst/>
                  <a:gdLst>
                    <a:gd name="T0" fmla="*/ 1 w 152"/>
                    <a:gd name="T1" fmla="*/ 5 h 91"/>
                    <a:gd name="T2" fmla="*/ 1 w 152"/>
                    <a:gd name="T3" fmla="*/ 5 h 91"/>
                    <a:gd name="T4" fmla="*/ 1 w 152"/>
                    <a:gd name="T5" fmla="*/ 5 h 91"/>
                    <a:gd name="T6" fmla="*/ 1 w 152"/>
                    <a:gd name="T7" fmla="*/ 5 h 91"/>
                    <a:gd name="T8" fmla="*/ 1 w 152"/>
                    <a:gd name="T9" fmla="*/ 5 h 91"/>
                    <a:gd name="T10" fmla="*/ 1 w 152"/>
                    <a:gd name="T11" fmla="*/ 4 h 91"/>
                    <a:gd name="T12" fmla="*/ 2 w 152"/>
                    <a:gd name="T13" fmla="*/ 4 h 91"/>
                    <a:gd name="T14" fmla="*/ 2 w 152"/>
                    <a:gd name="T15" fmla="*/ 4 h 91"/>
                    <a:gd name="T16" fmla="*/ 3 w 152"/>
                    <a:gd name="T17" fmla="*/ 4 h 91"/>
                    <a:gd name="T18" fmla="*/ 5 w 152"/>
                    <a:gd name="T19" fmla="*/ 4 h 91"/>
                    <a:gd name="T20" fmla="*/ 5 w 152"/>
                    <a:gd name="T21" fmla="*/ 3 h 91"/>
                    <a:gd name="T22" fmla="*/ 5 w 152"/>
                    <a:gd name="T23" fmla="*/ 3 h 91"/>
                    <a:gd name="T24" fmla="*/ 6 w 152"/>
                    <a:gd name="T25" fmla="*/ 3 h 91"/>
                    <a:gd name="T26" fmla="*/ 6 w 152"/>
                    <a:gd name="T27" fmla="*/ 2 h 91"/>
                    <a:gd name="T28" fmla="*/ 7 w 152"/>
                    <a:gd name="T29" fmla="*/ 2 h 91"/>
                    <a:gd name="T30" fmla="*/ 9 w 152"/>
                    <a:gd name="T31" fmla="*/ 1 h 91"/>
                    <a:gd name="T32" fmla="*/ 9 w 152"/>
                    <a:gd name="T33" fmla="*/ 0 h 91"/>
                    <a:gd name="T34" fmla="*/ 10 w 152"/>
                    <a:gd name="T35" fmla="*/ 2 h 91"/>
                    <a:gd name="T36" fmla="*/ 10 w 152"/>
                    <a:gd name="T37" fmla="*/ 2 h 91"/>
                    <a:gd name="T38" fmla="*/ 10 w 152"/>
                    <a:gd name="T39" fmla="*/ 2 h 91"/>
                    <a:gd name="T40" fmla="*/ 10 w 152"/>
                    <a:gd name="T41" fmla="*/ 2 h 91"/>
                    <a:gd name="T42" fmla="*/ 9 w 152"/>
                    <a:gd name="T43" fmla="*/ 2 h 91"/>
                    <a:gd name="T44" fmla="*/ 9 w 152"/>
                    <a:gd name="T45" fmla="*/ 3 h 91"/>
                    <a:gd name="T46" fmla="*/ 7 w 152"/>
                    <a:gd name="T47" fmla="*/ 3 h 91"/>
                    <a:gd name="T48" fmla="*/ 7 w 152"/>
                    <a:gd name="T49" fmla="*/ 4 h 91"/>
                    <a:gd name="T50" fmla="*/ 6 w 152"/>
                    <a:gd name="T51" fmla="*/ 4 h 91"/>
                    <a:gd name="T52" fmla="*/ 6 w 152"/>
                    <a:gd name="T53" fmla="*/ 5 h 91"/>
                    <a:gd name="T54" fmla="*/ 5 w 152"/>
                    <a:gd name="T55" fmla="*/ 5 h 91"/>
                    <a:gd name="T56" fmla="*/ 5 w 152"/>
                    <a:gd name="T57" fmla="*/ 5 h 91"/>
                    <a:gd name="T58" fmla="*/ 5 w 152"/>
                    <a:gd name="T59" fmla="*/ 5 h 91"/>
                    <a:gd name="T60" fmla="*/ 5 w 152"/>
                    <a:gd name="T61" fmla="*/ 5 h 91"/>
                    <a:gd name="T62" fmla="*/ 3 w 152"/>
                    <a:gd name="T63" fmla="*/ 6 h 91"/>
                    <a:gd name="T64" fmla="*/ 3 w 152"/>
                    <a:gd name="T65" fmla="*/ 6 h 91"/>
                    <a:gd name="T66" fmla="*/ 2 w 152"/>
                    <a:gd name="T67" fmla="*/ 6 h 91"/>
                    <a:gd name="T68" fmla="*/ 2 w 152"/>
                    <a:gd name="T69" fmla="*/ 6 h 91"/>
                    <a:gd name="T70" fmla="*/ 1 w 152"/>
                    <a:gd name="T71" fmla="*/ 6 h 91"/>
                    <a:gd name="T72" fmla="*/ 1 w 152"/>
                    <a:gd name="T73" fmla="*/ 6 h 91"/>
                    <a:gd name="T74" fmla="*/ 1 w 152"/>
                    <a:gd name="T75" fmla="*/ 6 h 91"/>
                    <a:gd name="T76" fmla="*/ 1 w 152"/>
                    <a:gd name="T77" fmla="*/ 6 h 91"/>
                    <a:gd name="T78" fmla="*/ 0 w 152"/>
                    <a:gd name="T79" fmla="*/ 6 h 91"/>
                    <a:gd name="T80" fmla="*/ 0 w 152"/>
                    <a:gd name="T81" fmla="*/ 5 h 91"/>
                    <a:gd name="T82" fmla="*/ 1 w 152"/>
                    <a:gd name="T83" fmla="*/ 5 h 91"/>
                    <a:gd name="T84" fmla="*/ 1 w 152"/>
                    <a:gd name="T85" fmla="*/ 5 h 91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2"/>
                    <a:gd name="T130" fmla="*/ 0 h 91"/>
                    <a:gd name="T131" fmla="*/ 152 w 152"/>
                    <a:gd name="T132" fmla="*/ 91 h 91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2" h="91">
                      <a:moveTo>
                        <a:pt x="10" y="65"/>
                      </a:moveTo>
                      <a:lnTo>
                        <a:pt x="10" y="65"/>
                      </a:lnTo>
                      <a:lnTo>
                        <a:pt x="14" y="65"/>
                      </a:lnTo>
                      <a:lnTo>
                        <a:pt x="16" y="65"/>
                      </a:lnTo>
                      <a:lnTo>
                        <a:pt x="23" y="65"/>
                      </a:lnTo>
                      <a:lnTo>
                        <a:pt x="29" y="63"/>
                      </a:lnTo>
                      <a:lnTo>
                        <a:pt x="38" y="61"/>
                      </a:lnTo>
                      <a:lnTo>
                        <a:pt x="46" y="59"/>
                      </a:lnTo>
                      <a:lnTo>
                        <a:pt x="55" y="57"/>
                      </a:lnTo>
                      <a:lnTo>
                        <a:pt x="65" y="53"/>
                      </a:lnTo>
                      <a:lnTo>
                        <a:pt x="76" y="48"/>
                      </a:lnTo>
                      <a:lnTo>
                        <a:pt x="88" y="42"/>
                      </a:lnTo>
                      <a:lnTo>
                        <a:pt x="99" y="38"/>
                      </a:lnTo>
                      <a:lnTo>
                        <a:pt x="109" y="31"/>
                      </a:lnTo>
                      <a:lnTo>
                        <a:pt x="120" y="21"/>
                      </a:lnTo>
                      <a:lnTo>
                        <a:pt x="131" y="12"/>
                      </a:lnTo>
                      <a:lnTo>
                        <a:pt x="141" y="0"/>
                      </a:lnTo>
                      <a:lnTo>
                        <a:pt x="152" y="17"/>
                      </a:lnTo>
                      <a:lnTo>
                        <a:pt x="150" y="19"/>
                      </a:lnTo>
                      <a:lnTo>
                        <a:pt x="147" y="23"/>
                      </a:lnTo>
                      <a:lnTo>
                        <a:pt x="141" y="29"/>
                      </a:lnTo>
                      <a:lnTo>
                        <a:pt x="133" y="36"/>
                      </a:lnTo>
                      <a:lnTo>
                        <a:pt x="126" y="42"/>
                      </a:lnTo>
                      <a:lnTo>
                        <a:pt x="116" y="50"/>
                      </a:lnTo>
                      <a:lnTo>
                        <a:pt x="109" y="57"/>
                      </a:lnTo>
                      <a:lnTo>
                        <a:pt x="97" y="65"/>
                      </a:lnTo>
                      <a:lnTo>
                        <a:pt x="86" y="72"/>
                      </a:lnTo>
                      <a:lnTo>
                        <a:pt x="80" y="74"/>
                      </a:lnTo>
                      <a:lnTo>
                        <a:pt x="73" y="78"/>
                      </a:lnTo>
                      <a:lnTo>
                        <a:pt x="67" y="80"/>
                      </a:lnTo>
                      <a:lnTo>
                        <a:pt x="59" y="84"/>
                      </a:lnTo>
                      <a:lnTo>
                        <a:pt x="54" y="86"/>
                      </a:lnTo>
                      <a:lnTo>
                        <a:pt x="46" y="88"/>
                      </a:lnTo>
                      <a:lnTo>
                        <a:pt x="38" y="90"/>
                      </a:lnTo>
                      <a:lnTo>
                        <a:pt x="31" y="91"/>
                      </a:lnTo>
                      <a:lnTo>
                        <a:pt x="23" y="91"/>
                      </a:lnTo>
                      <a:lnTo>
                        <a:pt x="16" y="91"/>
                      </a:lnTo>
                      <a:lnTo>
                        <a:pt x="8" y="91"/>
                      </a:lnTo>
                      <a:lnTo>
                        <a:pt x="0" y="91"/>
                      </a:lnTo>
                      <a:lnTo>
                        <a:pt x="0" y="76"/>
                      </a:lnTo>
                      <a:lnTo>
                        <a:pt x="10" y="65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" name="Freeform 158"/>
                <p:cNvSpPr>
                  <a:spLocks/>
                </p:cNvSpPr>
                <p:nvPr/>
              </p:nvSpPr>
              <p:spPr bwMode="auto">
                <a:xfrm>
                  <a:off x="3146" y="1988"/>
                  <a:ext cx="638" cy="441"/>
                </a:xfrm>
                <a:custGeom>
                  <a:avLst/>
                  <a:gdLst>
                    <a:gd name="T0" fmla="*/ 79 w 1275"/>
                    <a:gd name="T1" fmla="*/ 1 h 882"/>
                    <a:gd name="T2" fmla="*/ 77 w 1275"/>
                    <a:gd name="T3" fmla="*/ 2 h 882"/>
                    <a:gd name="T4" fmla="*/ 75 w 1275"/>
                    <a:gd name="T5" fmla="*/ 3 h 882"/>
                    <a:gd name="T6" fmla="*/ 73 w 1275"/>
                    <a:gd name="T7" fmla="*/ 5 h 882"/>
                    <a:gd name="T8" fmla="*/ 71 w 1275"/>
                    <a:gd name="T9" fmla="*/ 7 h 882"/>
                    <a:gd name="T10" fmla="*/ 68 w 1275"/>
                    <a:gd name="T11" fmla="*/ 9 h 882"/>
                    <a:gd name="T12" fmla="*/ 65 w 1275"/>
                    <a:gd name="T13" fmla="*/ 11 h 882"/>
                    <a:gd name="T14" fmla="*/ 62 w 1275"/>
                    <a:gd name="T15" fmla="*/ 13 h 882"/>
                    <a:gd name="T16" fmla="*/ 59 w 1275"/>
                    <a:gd name="T17" fmla="*/ 14 h 882"/>
                    <a:gd name="T18" fmla="*/ 56 w 1275"/>
                    <a:gd name="T19" fmla="*/ 17 h 882"/>
                    <a:gd name="T20" fmla="*/ 53 w 1275"/>
                    <a:gd name="T21" fmla="*/ 19 h 882"/>
                    <a:gd name="T22" fmla="*/ 49 w 1275"/>
                    <a:gd name="T23" fmla="*/ 21 h 882"/>
                    <a:gd name="T24" fmla="*/ 46 w 1275"/>
                    <a:gd name="T25" fmla="*/ 24 h 882"/>
                    <a:gd name="T26" fmla="*/ 43 w 1275"/>
                    <a:gd name="T27" fmla="*/ 26 h 882"/>
                    <a:gd name="T28" fmla="*/ 39 w 1275"/>
                    <a:gd name="T29" fmla="*/ 28 h 882"/>
                    <a:gd name="T30" fmla="*/ 36 w 1275"/>
                    <a:gd name="T31" fmla="*/ 29 h 882"/>
                    <a:gd name="T32" fmla="*/ 33 w 1275"/>
                    <a:gd name="T33" fmla="*/ 33 h 882"/>
                    <a:gd name="T34" fmla="*/ 29 w 1275"/>
                    <a:gd name="T35" fmla="*/ 35 h 882"/>
                    <a:gd name="T36" fmla="*/ 26 w 1275"/>
                    <a:gd name="T37" fmla="*/ 37 h 882"/>
                    <a:gd name="T38" fmla="*/ 23 w 1275"/>
                    <a:gd name="T39" fmla="*/ 39 h 882"/>
                    <a:gd name="T40" fmla="*/ 20 w 1275"/>
                    <a:gd name="T41" fmla="*/ 41 h 882"/>
                    <a:gd name="T42" fmla="*/ 17 w 1275"/>
                    <a:gd name="T43" fmla="*/ 43 h 882"/>
                    <a:gd name="T44" fmla="*/ 14 w 1275"/>
                    <a:gd name="T45" fmla="*/ 45 h 882"/>
                    <a:gd name="T46" fmla="*/ 12 w 1275"/>
                    <a:gd name="T47" fmla="*/ 46 h 882"/>
                    <a:gd name="T48" fmla="*/ 10 w 1275"/>
                    <a:gd name="T49" fmla="*/ 48 h 882"/>
                    <a:gd name="T50" fmla="*/ 8 w 1275"/>
                    <a:gd name="T51" fmla="*/ 49 h 882"/>
                    <a:gd name="T52" fmla="*/ 6 w 1275"/>
                    <a:gd name="T53" fmla="*/ 51 h 882"/>
                    <a:gd name="T54" fmla="*/ 4 w 1275"/>
                    <a:gd name="T55" fmla="*/ 52 h 882"/>
                    <a:gd name="T56" fmla="*/ 3 w 1275"/>
                    <a:gd name="T57" fmla="*/ 53 h 882"/>
                    <a:gd name="T58" fmla="*/ 2 w 1275"/>
                    <a:gd name="T59" fmla="*/ 53 h 882"/>
                    <a:gd name="T60" fmla="*/ 1 w 1275"/>
                    <a:gd name="T61" fmla="*/ 54 h 882"/>
                    <a:gd name="T62" fmla="*/ 0 w 1275"/>
                    <a:gd name="T63" fmla="*/ 55 h 882"/>
                    <a:gd name="T64" fmla="*/ 80 w 1275"/>
                    <a:gd name="T65" fmla="*/ 0 h 88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75"/>
                    <a:gd name="T100" fmla="*/ 0 h 882"/>
                    <a:gd name="T101" fmla="*/ 1275 w 1275"/>
                    <a:gd name="T102" fmla="*/ 882 h 88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75" h="882">
                      <a:moveTo>
                        <a:pt x="1275" y="0"/>
                      </a:moveTo>
                      <a:lnTo>
                        <a:pt x="1262" y="8"/>
                      </a:lnTo>
                      <a:lnTo>
                        <a:pt x="1247" y="17"/>
                      </a:lnTo>
                      <a:lnTo>
                        <a:pt x="1232" y="27"/>
                      </a:lnTo>
                      <a:lnTo>
                        <a:pt x="1217" y="40"/>
                      </a:lnTo>
                      <a:lnTo>
                        <a:pt x="1199" y="49"/>
                      </a:lnTo>
                      <a:lnTo>
                        <a:pt x="1180" y="61"/>
                      </a:lnTo>
                      <a:lnTo>
                        <a:pt x="1161" y="74"/>
                      </a:lnTo>
                      <a:lnTo>
                        <a:pt x="1144" y="88"/>
                      </a:lnTo>
                      <a:lnTo>
                        <a:pt x="1121" y="101"/>
                      </a:lnTo>
                      <a:lnTo>
                        <a:pt x="1102" y="116"/>
                      </a:lnTo>
                      <a:lnTo>
                        <a:pt x="1080" y="129"/>
                      </a:lnTo>
                      <a:lnTo>
                        <a:pt x="1059" y="146"/>
                      </a:lnTo>
                      <a:lnTo>
                        <a:pt x="1034" y="162"/>
                      </a:lnTo>
                      <a:lnTo>
                        <a:pt x="1011" y="177"/>
                      </a:lnTo>
                      <a:lnTo>
                        <a:pt x="987" y="194"/>
                      </a:lnTo>
                      <a:lnTo>
                        <a:pt x="964" y="211"/>
                      </a:lnTo>
                      <a:lnTo>
                        <a:pt x="937" y="226"/>
                      </a:lnTo>
                      <a:lnTo>
                        <a:pt x="912" y="243"/>
                      </a:lnTo>
                      <a:lnTo>
                        <a:pt x="886" y="260"/>
                      </a:lnTo>
                      <a:lnTo>
                        <a:pt x="861" y="279"/>
                      </a:lnTo>
                      <a:lnTo>
                        <a:pt x="834" y="297"/>
                      </a:lnTo>
                      <a:lnTo>
                        <a:pt x="808" y="314"/>
                      </a:lnTo>
                      <a:lnTo>
                        <a:pt x="781" y="333"/>
                      </a:lnTo>
                      <a:lnTo>
                        <a:pt x="755" y="352"/>
                      </a:lnTo>
                      <a:lnTo>
                        <a:pt x="726" y="369"/>
                      </a:lnTo>
                      <a:lnTo>
                        <a:pt x="701" y="386"/>
                      </a:lnTo>
                      <a:lnTo>
                        <a:pt x="673" y="405"/>
                      </a:lnTo>
                      <a:lnTo>
                        <a:pt x="648" y="424"/>
                      </a:lnTo>
                      <a:lnTo>
                        <a:pt x="620" y="441"/>
                      </a:lnTo>
                      <a:lnTo>
                        <a:pt x="593" y="460"/>
                      </a:lnTo>
                      <a:lnTo>
                        <a:pt x="566" y="477"/>
                      </a:lnTo>
                      <a:lnTo>
                        <a:pt x="540" y="496"/>
                      </a:lnTo>
                      <a:lnTo>
                        <a:pt x="513" y="513"/>
                      </a:lnTo>
                      <a:lnTo>
                        <a:pt x="486" y="530"/>
                      </a:lnTo>
                      <a:lnTo>
                        <a:pt x="460" y="547"/>
                      </a:lnTo>
                      <a:lnTo>
                        <a:pt x="435" y="566"/>
                      </a:lnTo>
                      <a:lnTo>
                        <a:pt x="410" y="584"/>
                      </a:lnTo>
                      <a:lnTo>
                        <a:pt x="384" y="601"/>
                      </a:lnTo>
                      <a:lnTo>
                        <a:pt x="359" y="616"/>
                      </a:lnTo>
                      <a:lnTo>
                        <a:pt x="336" y="633"/>
                      </a:lnTo>
                      <a:lnTo>
                        <a:pt x="312" y="648"/>
                      </a:lnTo>
                      <a:lnTo>
                        <a:pt x="291" y="663"/>
                      </a:lnTo>
                      <a:lnTo>
                        <a:pt x="268" y="679"/>
                      </a:lnTo>
                      <a:lnTo>
                        <a:pt x="247" y="694"/>
                      </a:lnTo>
                      <a:lnTo>
                        <a:pt x="224" y="709"/>
                      </a:lnTo>
                      <a:lnTo>
                        <a:pt x="205" y="722"/>
                      </a:lnTo>
                      <a:lnTo>
                        <a:pt x="184" y="736"/>
                      </a:lnTo>
                      <a:lnTo>
                        <a:pt x="167" y="749"/>
                      </a:lnTo>
                      <a:lnTo>
                        <a:pt x="148" y="760"/>
                      </a:lnTo>
                      <a:lnTo>
                        <a:pt x="131" y="772"/>
                      </a:lnTo>
                      <a:lnTo>
                        <a:pt x="114" y="781"/>
                      </a:lnTo>
                      <a:lnTo>
                        <a:pt x="101" y="793"/>
                      </a:lnTo>
                      <a:lnTo>
                        <a:pt x="85" y="802"/>
                      </a:lnTo>
                      <a:lnTo>
                        <a:pt x="72" y="812"/>
                      </a:lnTo>
                      <a:lnTo>
                        <a:pt x="61" y="819"/>
                      </a:lnTo>
                      <a:lnTo>
                        <a:pt x="49" y="827"/>
                      </a:lnTo>
                      <a:lnTo>
                        <a:pt x="40" y="833"/>
                      </a:lnTo>
                      <a:lnTo>
                        <a:pt x="30" y="838"/>
                      </a:lnTo>
                      <a:lnTo>
                        <a:pt x="23" y="844"/>
                      </a:lnTo>
                      <a:lnTo>
                        <a:pt x="19" y="848"/>
                      </a:lnTo>
                      <a:lnTo>
                        <a:pt x="9" y="854"/>
                      </a:lnTo>
                      <a:lnTo>
                        <a:pt x="7" y="857"/>
                      </a:lnTo>
                      <a:lnTo>
                        <a:pt x="0" y="882"/>
                      </a:lnTo>
                      <a:lnTo>
                        <a:pt x="1232" y="86"/>
                      </a:lnTo>
                      <a:lnTo>
                        <a:pt x="1275" y="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" name="Freeform 159"/>
                <p:cNvSpPr>
                  <a:spLocks/>
                </p:cNvSpPr>
                <p:nvPr/>
              </p:nvSpPr>
              <p:spPr bwMode="auto">
                <a:xfrm>
                  <a:off x="4170" y="1923"/>
                  <a:ext cx="82" cy="22"/>
                </a:xfrm>
                <a:custGeom>
                  <a:avLst/>
                  <a:gdLst>
                    <a:gd name="T0" fmla="*/ 1 w 164"/>
                    <a:gd name="T1" fmla="*/ 0 h 44"/>
                    <a:gd name="T2" fmla="*/ 1 w 164"/>
                    <a:gd name="T3" fmla="*/ 1 h 44"/>
                    <a:gd name="T4" fmla="*/ 1 w 164"/>
                    <a:gd name="T5" fmla="*/ 1 h 44"/>
                    <a:gd name="T6" fmla="*/ 3 w 164"/>
                    <a:gd name="T7" fmla="*/ 1 h 44"/>
                    <a:gd name="T8" fmla="*/ 3 w 164"/>
                    <a:gd name="T9" fmla="*/ 1 h 44"/>
                    <a:gd name="T10" fmla="*/ 3 w 164"/>
                    <a:gd name="T11" fmla="*/ 1 h 44"/>
                    <a:gd name="T12" fmla="*/ 3 w 164"/>
                    <a:gd name="T13" fmla="*/ 1 h 44"/>
                    <a:gd name="T14" fmla="*/ 5 w 164"/>
                    <a:gd name="T15" fmla="*/ 1 h 44"/>
                    <a:gd name="T16" fmla="*/ 5 w 164"/>
                    <a:gd name="T17" fmla="*/ 1 h 44"/>
                    <a:gd name="T18" fmla="*/ 5 w 164"/>
                    <a:gd name="T19" fmla="*/ 1 h 44"/>
                    <a:gd name="T20" fmla="*/ 5 w 164"/>
                    <a:gd name="T21" fmla="*/ 1 h 44"/>
                    <a:gd name="T22" fmla="*/ 6 w 164"/>
                    <a:gd name="T23" fmla="*/ 1 h 44"/>
                    <a:gd name="T24" fmla="*/ 6 w 164"/>
                    <a:gd name="T25" fmla="*/ 1 h 44"/>
                    <a:gd name="T26" fmla="*/ 7 w 164"/>
                    <a:gd name="T27" fmla="*/ 1 h 44"/>
                    <a:gd name="T28" fmla="*/ 7 w 164"/>
                    <a:gd name="T29" fmla="*/ 1 h 44"/>
                    <a:gd name="T30" fmla="*/ 8 w 164"/>
                    <a:gd name="T31" fmla="*/ 1 h 44"/>
                    <a:gd name="T32" fmla="*/ 9 w 164"/>
                    <a:gd name="T33" fmla="*/ 1 h 44"/>
                    <a:gd name="T34" fmla="*/ 9 w 164"/>
                    <a:gd name="T35" fmla="*/ 1 h 44"/>
                    <a:gd name="T36" fmla="*/ 10 w 164"/>
                    <a:gd name="T37" fmla="*/ 1 h 44"/>
                    <a:gd name="T38" fmla="*/ 10 w 164"/>
                    <a:gd name="T39" fmla="*/ 1 h 44"/>
                    <a:gd name="T40" fmla="*/ 10 w 164"/>
                    <a:gd name="T41" fmla="*/ 1 h 44"/>
                    <a:gd name="T42" fmla="*/ 10 w 164"/>
                    <a:gd name="T43" fmla="*/ 1 h 44"/>
                    <a:gd name="T44" fmla="*/ 10 w 164"/>
                    <a:gd name="T45" fmla="*/ 1 h 44"/>
                    <a:gd name="T46" fmla="*/ 10 w 164"/>
                    <a:gd name="T47" fmla="*/ 1 h 44"/>
                    <a:gd name="T48" fmla="*/ 10 w 164"/>
                    <a:gd name="T49" fmla="*/ 2 h 44"/>
                    <a:gd name="T50" fmla="*/ 10 w 164"/>
                    <a:gd name="T51" fmla="*/ 3 h 44"/>
                    <a:gd name="T52" fmla="*/ 9 w 164"/>
                    <a:gd name="T53" fmla="*/ 3 h 44"/>
                    <a:gd name="T54" fmla="*/ 9 w 164"/>
                    <a:gd name="T55" fmla="*/ 3 h 44"/>
                    <a:gd name="T56" fmla="*/ 7 w 164"/>
                    <a:gd name="T57" fmla="*/ 3 h 44"/>
                    <a:gd name="T58" fmla="*/ 6 w 164"/>
                    <a:gd name="T59" fmla="*/ 3 h 44"/>
                    <a:gd name="T60" fmla="*/ 6 w 164"/>
                    <a:gd name="T61" fmla="*/ 3 h 44"/>
                    <a:gd name="T62" fmla="*/ 5 w 164"/>
                    <a:gd name="T63" fmla="*/ 3 h 44"/>
                    <a:gd name="T64" fmla="*/ 5 w 164"/>
                    <a:gd name="T65" fmla="*/ 3 h 44"/>
                    <a:gd name="T66" fmla="*/ 5 w 164"/>
                    <a:gd name="T67" fmla="*/ 3 h 44"/>
                    <a:gd name="T68" fmla="*/ 5 w 164"/>
                    <a:gd name="T69" fmla="*/ 3 h 44"/>
                    <a:gd name="T70" fmla="*/ 5 w 164"/>
                    <a:gd name="T71" fmla="*/ 3 h 44"/>
                    <a:gd name="T72" fmla="*/ 3 w 164"/>
                    <a:gd name="T73" fmla="*/ 3 h 44"/>
                    <a:gd name="T74" fmla="*/ 3 w 164"/>
                    <a:gd name="T75" fmla="*/ 3 h 44"/>
                    <a:gd name="T76" fmla="*/ 3 w 164"/>
                    <a:gd name="T77" fmla="*/ 3 h 44"/>
                    <a:gd name="T78" fmla="*/ 3 w 164"/>
                    <a:gd name="T79" fmla="*/ 3 h 44"/>
                    <a:gd name="T80" fmla="*/ 1 w 164"/>
                    <a:gd name="T81" fmla="*/ 3 h 44"/>
                    <a:gd name="T82" fmla="*/ 1 w 164"/>
                    <a:gd name="T83" fmla="*/ 2 h 44"/>
                    <a:gd name="T84" fmla="*/ 1 w 164"/>
                    <a:gd name="T85" fmla="*/ 1 h 44"/>
                    <a:gd name="T86" fmla="*/ 1 w 164"/>
                    <a:gd name="T87" fmla="*/ 1 h 44"/>
                    <a:gd name="T88" fmla="*/ 1 w 164"/>
                    <a:gd name="T89" fmla="*/ 1 h 44"/>
                    <a:gd name="T90" fmla="*/ 0 w 164"/>
                    <a:gd name="T91" fmla="*/ 1 h 44"/>
                    <a:gd name="T92" fmla="*/ 1 w 164"/>
                    <a:gd name="T93" fmla="*/ 1 h 44"/>
                    <a:gd name="T94" fmla="*/ 1 w 164"/>
                    <a:gd name="T95" fmla="*/ 0 h 44"/>
                    <a:gd name="T96" fmla="*/ 1 w 164"/>
                    <a:gd name="T97" fmla="*/ 0 h 4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64"/>
                    <a:gd name="T148" fmla="*/ 0 h 44"/>
                    <a:gd name="T149" fmla="*/ 164 w 164"/>
                    <a:gd name="T150" fmla="*/ 44 h 4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64" h="44">
                      <a:moveTo>
                        <a:pt x="19" y="0"/>
                      </a:moveTo>
                      <a:lnTo>
                        <a:pt x="21" y="2"/>
                      </a:lnTo>
                      <a:lnTo>
                        <a:pt x="31" y="6"/>
                      </a:lnTo>
                      <a:lnTo>
                        <a:pt x="37" y="7"/>
                      </a:lnTo>
                      <a:lnTo>
                        <a:pt x="44" y="9"/>
                      </a:lnTo>
                      <a:lnTo>
                        <a:pt x="52" y="11"/>
                      </a:lnTo>
                      <a:lnTo>
                        <a:pt x="63" y="15"/>
                      </a:lnTo>
                      <a:lnTo>
                        <a:pt x="73" y="15"/>
                      </a:lnTo>
                      <a:lnTo>
                        <a:pt x="82" y="17"/>
                      </a:lnTo>
                      <a:lnTo>
                        <a:pt x="88" y="17"/>
                      </a:lnTo>
                      <a:lnTo>
                        <a:pt x="95" y="17"/>
                      </a:lnTo>
                      <a:lnTo>
                        <a:pt x="101" y="17"/>
                      </a:lnTo>
                      <a:lnTo>
                        <a:pt x="107" y="19"/>
                      </a:lnTo>
                      <a:lnTo>
                        <a:pt x="114" y="17"/>
                      </a:lnTo>
                      <a:lnTo>
                        <a:pt x="120" y="17"/>
                      </a:lnTo>
                      <a:lnTo>
                        <a:pt x="128" y="15"/>
                      </a:lnTo>
                      <a:lnTo>
                        <a:pt x="133" y="15"/>
                      </a:lnTo>
                      <a:lnTo>
                        <a:pt x="139" y="13"/>
                      </a:lnTo>
                      <a:lnTo>
                        <a:pt x="147" y="11"/>
                      </a:lnTo>
                      <a:lnTo>
                        <a:pt x="154" y="9"/>
                      </a:lnTo>
                      <a:lnTo>
                        <a:pt x="162" y="7"/>
                      </a:lnTo>
                      <a:lnTo>
                        <a:pt x="164" y="30"/>
                      </a:lnTo>
                      <a:lnTo>
                        <a:pt x="162" y="30"/>
                      </a:lnTo>
                      <a:lnTo>
                        <a:pt x="158" y="30"/>
                      </a:lnTo>
                      <a:lnTo>
                        <a:pt x="154" y="32"/>
                      </a:lnTo>
                      <a:lnTo>
                        <a:pt x="147" y="34"/>
                      </a:lnTo>
                      <a:lnTo>
                        <a:pt x="137" y="36"/>
                      </a:lnTo>
                      <a:lnTo>
                        <a:pt x="130" y="38"/>
                      </a:lnTo>
                      <a:lnTo>
                        <a:pt x="116" y="40"/>
                      </a:lnTo>
                      <a:lnTo>
                        <a:pt x="107" y="44"/>
                      </a:lnTo>
                      <a:lnTo>
                        <a:pt x="99" y="44"/>
                      </a:lnTo>
                      <a:lnTo>
                        <a:pt x="94" y="44"/>
                      </a:lnTo>
                      <a:lnTo>
                        <a:pt x="86" y="44"/>
                      </a:lnTo>
                      <a:lnTo>
                        <a:pt x="80" y="44"/>
                      </a:lnTo>
                      <a:lnTo>
                        <a:pt x="73" y="42"/>
                      </a:lnTo>
                      <a:lnTo>
                        <a:pt x="65" y="42"/>
                      </a:lnTo>
                      <a:lnTo>
                        <a:pt x="59" y="40"/>
                      </a:lnTo>
                      <a:lnTo>
                        <a:pt x="54" y="40"/>
                      </a:lnTo>
                      <a:lnTo>
                        <a:pt x="46" y="38"/>
                      </a:lnTo>
                      <a:lnTo>
                        <a:pt x="38" y="36"/>
                      </a:lnTo>
                      <a:lnTo>
                        <a:pt x="31" y="34"/>
                      </a:lnTo>
                      <a:lnTo>
                        <a:pt x="23" y="32"/>
                      </a:lnTo>
                      <a:lnTo>
                        <a:pt x="18" y="28"/>
                      </a:lnTo>
                      <a:lnTo>
                        <a:pt x="12" y="26"/>
                      </a:lnTo>
                      <a:lnTo>
                        <a:pt x="4" y="21"/>
                      </a:lnTo>
                      <a:lnTo>
                        <a:pt x="0" y="19"/>
                      </a:lnTo>
                      <a:lnTo>
                        <a:pt x="6" y="6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" name="Freeform 160"/>
                <p:cNvSpPr>
                  <a:spLocks/>
                </p:cNvSpPr>
                <p:nvPr/>
              </p:nvSpPr>
              <p:spPr bwMode="auto">
                <a:xfrm>
                  <a:off x="3902" y="1910"/>
                  <a:ext cx="75" cy="124"/>
                </a:xfrm>
                <a:custGeom>
                  <a:avLst/>
                  <a:gdLst>
                    <a:gd name="T0" fmla="*/ 1 w 150"/>
                    <a:gd name="T1" fmla="*/ 16 h 247"/>
                    <a:gd name="T2" fmla="*/ 2 w 150"/>
                    <a:gd name="T3" fmla="*/ 16 h 247"/>
                    <a:gd name="T4" fmla="*/ 9 w 150"/>
                    <a:gd name="T5" fmla="*/ 1 h 247"/>
                    <a:gd name="T6" fmla="*/ 6 w 150"/>
                    <a:gd name="T7" fmla="*/ 0 h 247"/>
                    <a:gd name="T8" fmla="*/ 0 w 150"/>
                    <a:gd name="T9" fmla="*/ 14 h 247"/>
                    <a:gd name="T10" fmla="*/ 1 w 150"/>
                    <a:gd name="T11" fmla="*/ 16 h 247"/>
                    <a:gd name="T12" fmla="*/ 1 w 150"/>
                    <a:gd name="T13" fmla="*/ 16 h 2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0"/>
                    <a:gd name="T22" fmla="*/ 0 h 247"/>
                    <a:gd name="T23" fmla="*/ 150 w 150"/>
                    <a:gd name="T24" fmla="*/ 247 h 24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0" h="247">
                      <a:moveTo>
                        <a:pt x="10" y="247"/>
                      </a:moveTo>
                      <a:lnTo>
                        <a:pt x="38" y="244"/>
                      </a:lnTo>
                      <a:lnTo>
                        <a:pt x="150" y="4"/>
                      </a:lnTo>
                      <a:lnTo>
                        <a:pt x="99" y="0"/>
                      </a:lnTo>
                      <a:lnTo>
                        <a:pt x="0" y="213"/>
                      </a:lnTo>
                      <a:lnTo>
                        <a:pt x="10" y="247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" name="Freeform 161"/>
                <p:cNvSpPr>
                  <a:spLocks/>
                </p:cNvSpPr>
                <p:nvPr/>
              </p:nvSpPr>
              <p:spPr bwMode="auto">
                <a:xfrm>
                  <a:off x="3140" y="2112"/>
                  <a:ext cx="522" cy="351"/>
                </a:xfrm>
                <a:custGeom>
                  <a:avLst/>
                  <a:gdLst>
                    <a:gd name="T0" fmla="*/ 1 w 1044"/>
                    <a:gd name="T1" fmla="*/ 40 h 703"/>
                    <a:gd name="T2" fmla="*/ 42 w 1044"/>
                    <a:gd name="T3" fmla="*/ 14 h 703"/>
                    <a:gd name="T4" fmla="*/ 65 w 1044"/>
                    <a:gd name="T5" fmla="*/ 0 h 703"/>
                    <a:gd name="T6" fmla="*/ 61 w 1044"/>
                    <a:gd name="T7" fmla="*/ 4 h 703"/>
                    <a:gd name="T8" fmla="*/ 0 w 1044"/>
                    <a:gd name="T9" fmla="*/ 43 h 703"/>
                    <a:gd name="T10" fmla="*/ 1 w 1044"/>
                    <a:gd name="T11" fmla="*/ 40 h 703"/>
                    <a:gd name="T12" fmla="*/ 1 w 1044"/>
                    <a:gd name="T13" fmla="*/ 40 h 70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44"/>
                    <a:gd name="T22" fmla="*/ 0 h 703"/>
                    <a:gd name="T23" fmla="*/ 1044 w 1044"/>
                    <a:gd name="T24" fmla="*/ 703 h 70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44" h="703">
                      <a:moveTo>
                        <a:pt x="10" y="641"/>
                      </a:moveTo>
                      <a:lnTo>
                        <a:pt x="679" y="226"/>
                      </a:lnTo>
                      <a:lnTo>
                        <a:pt x="1044" y="0"/>
                      </a:lnTo>
                      <a:lnTo>
                        <a:pt x="989" y="67"/>
                      </a:lnTo>
                      <a:lnTo>
                        <a:pt x="0" y="703"/>
                      </a:lnTo>
                      <a:lnTo>
                        <a:pt x="10" y="641"/>
                      </a:lnTo>
                      <a:close/>
                    </a:path>
                  </a:pathLst>
                </a:custGeom>
                <a:solidFill>
                  <a:srgbClr val="D4EB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" name="Freeform 162"/>
                <p:cNvSpPr>
                  <a:spLocks/>
                </p:cNvSpPr>
                <p:nvPr/>
              </p:nvSpPr>
              <p:spPr bwMode="auto">
                <a:xfrm>
                  <a:off x="3134" y="1924"/>
                  <a:ext cx="675" cy="552"/>
                </a:xfrm>
                <a:custGeom>
                  <a:avLst/>
                  <a:gdLst>
                    <a:gd name="T0" fmla="*/ 74 w 1350"/>
                    <a:gd name="T1" fmla="*/ 4 h 1102"/>
                    <a:gd name="T2" fmla="*/ 84 w 1350"/>
                    <a:gd name="T3" fmla="*/ 3 h 1102"/>
                    <a:gd name="T4" fmla="*/ 84 w 1350"/>
                    <a:gd name="T5" fmla="*/ 0 h 1102"/>
                    <a:gd name="T6" fmla="*/ 73 w 1350"/>
                    <a:gd name="T7" fmla="*/ 2 h 1102"/>
                    <a:gd name="T8" fmla="*/ 1 w 1350"/>
                    <a:gd name="T9" fmla="*/ 59 h 1102"/>
                    <a:gd name="T10" fmla="*/ 0 w 1350"/>
                    <a:gd name="T11" fmla="*/ 70 h 1102"/>
                    <a:gd name="T12" fmla="*/ 63 w 1350"/>
                    <a:gd name="T13" fmla="*/ 28 h 1102"/>
                    <a:gd name="T14" fmla="*/ 68 w 1350"/>
                    <a:gd name="T15" fmla="*/ 24 h 1102"/>
                    <a:gd name="T16" fmla="*/ 1 w 1350"/>
                    <a:gd name="T17" fmla="*/ 67 h 1102"/>
                    <a:gd name="T18" fmla="*/ 3 w 1350"/>
                    <a:gd name="T19" fmla="*/ 59 h 1102"/>
                    <a:gd name="T20" fmla="*/ 74 w 1350"/>
                    <a:gd name="T21" fmla="*/ 4 h 1102"/>
                    <a:gd name="T22" fmla="*/ 74 w 1350"/>
                    <a:gd name="T23" fmla="*/ 4 h 110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50"/>
                    <a:gd name="T37" fmla="*/ 0 h 1102"/>
                    <a:gd name="T38" fmla="*/ 1350 w 1350"/>
                    <a:gd name="T39" fmla="*/ 1102 h 110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50" h="1102">
                      <a:moveTo>
                        <a:pt x="1169" y="55"/>
                      </a:moveTo>
                      <a:lnTo>
                        <a:pt x="1337" y="34"/>
                      </a:lnTo>
                      <a:lnTo>
                        <a:pt x="1350" y="0"/>
                      </a:lnTo>
                      <a:lnTo>
                        <a:pt x="1160" y="24"/>
                      </a:lnTo>
                      <a:lnTo>
                        <a:pt x="21" y="931"/>
                      </a:lnTo>
                      <a:lnTo>
                        <a:pt x="0" y="1102"/>
                      </a:lnTo>
                      <a:lnTo>
                        <a:pt x="1021" y="441"/>
                      </a:lnTo>
                      <a:lnTo>
                        <a:pt x="1078" y="378"/>
                      </a:lnTo>
                      <a:lnTo>
                        <a:pt x="29" y="1058"/>
                      </a:lnTo>
                      <a:lnTo>
                        <a:pt x="57" y="942"/>
                      </a:lnTo>
                      <a:lnTo>
                        <a:pt x="1169" y="55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" name="Freeform 163"/>
                <p:cNvSpPr>
                  <a:spLocks/>
                </p:cNvSpPr>
                <p:nvPr/>
              </p:nvSpPr>
              <p:spPr bwMode="auto">
                <a:xfrm>
                  <a:off x="3837" y="1975"/>
                  <a:ext cx="49" cy="43"/>
                </a:xfrm>
                <a:custGeom>
                  <a:avLst/>
                  <a:gdLst>
                    <a:gd name="T0" fmla="*/ 1 w 97"/>
                    <a:gd name="T1" fmla="*/ 4 h 88"/>
                    <a:gd name="T2" fmla="*/ 1 w 97"/>
                    <a:gd name="T3" fmla="*/ 4 h 88"/>
                    <a:gd name="T4" fmla="*/ 1 w 97"/>
                    <a:gd name="T5" fmla="*/ 4 h 88"/>
                    <a:gd name="T6" fmla="*/ 0 w 97"/>
                    <a:gd name="T7" fmla="*/ 3 h 88"/>
                    <a:gd name="T8" fmla="*/ 0 w 97"/>
                    <a:gd name="T9" fmla="*/ 3 h 88"/>
                    <a:gd name="T10" fmla="*/ 0 w 97"/>
                    <a:gd name="T11" fmla="*/ 2 h 88"/>
                    <a:gd name="T12" fmla="*/ 0 w 97"/>
                    <a:gd name="T13" fmla="*/ 2 h 88"/>
                    <a:gd name="T14" fmla="*/ 0 w 97"/>
                    <a:gd name="T15" fmla="*/ 2 h 88"/>
                    <a:gd name="T16" fmla="*/ 1 w 97"/>
                    <a:gd name="T17" fmla="*/ 1 h 88"/>
                    <a:gd name="T18" fmla="*/ 1 w 97"/>
                    <a:gd name="T19" fmla="*/ 1 h 88"/>
                    <a:gd name="T20" fmla="*/ 1 w 97"/>
                    <a:gd name="T21" fmla="*/ 0 h 88"/>
                    <a:gd name="T22" fmla="*/ 1 w 97"/>
                    <a:gd name="T23" fmla="*/ 0 h 88"/>
                    <a:gd name="T24" fmla="*/ 2 w 97"/>
                    <a:gd name="T25" fmla="*/ 0 h 88"/>
                    <a:gd name="T26" fmla="*/ 2 w 97"/>
                    <a:gd name="T27" fmla="*/ 0 h 88"/>
                    <a:gd name="T28" fmla="*/ 2 w 97"/>
                    <a:gd name="T29" fmla="*/ 0 h 88"/>
                    <a:gd name="T30" fmla="*/ 3 w 97"/>
                    <a:gd name="T31" fmla="*/ 0 h 88"/>
                    <a:gd name="T32" fmla="*/ 3 w 97"/>
                    <a:gd name="T33" fmla="*/ 0 h 88"/>
                    <a:gd name="T34" fmla="*/ 4 w 97"/>
                    <a:gd name="T35" fmla="*/ 0 h 88"/>
                    <a:gd name="T36" fmla="*/ 4 w 97"/>
                    <a:gd name="T37" fmla="*/ 0 h 88"/>
                    <a:gd name="T38" fmla="*/ 5 w 97"/>
                    <a:gd name="T39" fmla="*/ 0 h 88"/>
                    <a:gd name="T40" fmla="*/ 5 w 97"/>
                    <a:gd name="T41" fmla="*/ 0 h 88"/>
                    <a:gd name="T42" fmla="*/ 6 w 97"/>
                    <a:gd name="T43" fmla="*/ 1 h 88"/>
                    <a:gd name="T44" fmla="*/ 6 w 97"/>
                    <a:gd name="T45" fmla="*/ 1 h 88"/>
                    <a:gd name="T46" fmla="*/ 7 w 97"/>
                    <a:gd name="T47" fmla="*/ 1 h 88"/>
                    <a:gd name="T48" fmla="*/ 6 w 97"/>
                    <a:gd name="T49" fmla="*/ 2 h 88"/>
                    <a:gd name="T50" fmla="*/ 6 w 97"/>
                    <a:gd name="T51" fmla="*/ 2 h 88"/>
                    <a:gd name="T52" fmla="*/ 6 w 97"/>
                    <a:gd name="T53" fmla="*/ 3 h 88"/>
                    <a:gd name="T54" fmla="*/ 6 w 97"/>
                    <a:gd name="T55" fmla="*/ 4 h 88"/>
                    <a:gd name="T56" fmla="*/ 5 w 97"/>
                    <a:gd name="T57" fmla="*/ 4 h 88"/>
                    <a:gd name="T58" fmla="*/ 5 w 97"/>
                    <a:gd name="T59" fmla="*/ 4 h 88"/>
                    <a:gd name="T60" fmla="*/ 5 w 97"/>
                    <a:gd name="T61" fmla="*/ 4 h 88"/>
                    <a:gd name="T62" fmla="*/ 4 w 97"/>
                    <a:gd name="T63" fmla="*/ 4 h 88"/>
                    <a:gd name="T64" fmla="*/ 2 w 97"/>
                    <a:gd name="T65" fmla="*/ 5 h 88"/>
                    <a:gd name="T66" fmla="*/ 1 w 97"/>
                    <a:gd name="T67" fmla="*/ 4 h 88"/>
                    <a:gd name="T68" fmla="*/ 1 w 97"/>
                    <a:gd name="T69" fmla="*/ 4 h 8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7"/>
                    <a:gd name="T106" fmla="*/ 0 h 88"/>
                    <a:gd name="T107" fmla="*/ 97 w 97"/>
                    <a:gd name="T108" fmla="*/ 88 h 8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7" h="88">
                      <a:moveTo>
                        <a:pt x="6" y="80"/>
                      </a:moveTo>
                      <a:lnTo>
                        <a:pt x="4" y="76"/>
                      </a:lnTo>
                      <a:lnTo>
                        <a:pt x="2" y="71"/>
                      </a:lnTo>
                      <a:lnTo>
                        <a:pt x="0" y="61"/>
                      </a:lnTo>
                      <a:lnTo>
                        <a:pt x="0" y="52"/>
                      </a:lnTo>
                      <a:lnTo>
                        <a:pt x="0" y="44"/>
                      </a:lnTo>
                      <a:lnTo>
                        <a:pt x="0" y="38"/>
                      </a:lnTo>
                      <a:lnTo>
                        <a:pt x="0" y="33"/>
                      </a:lnTo>
                      <a:lnTo>
                        <a:pt x="4" y="27"/>
                      </a:lnTo>
                      <a:lnTo>
                        <a:pt x="6" y="19"/>
                      </a:lnTo>
                      <a:lnTo>
                        <a:pt x="9" y="14"/>
                      </a:lnTo>
                      <a:lnTo>
                        <a:pt x="15" y="10"/>
                      </a:lnTo>
                      <a:lnTo>
                        <a:pt x="23" y="8"/>
                      </a:lnTo>
                      <a:lnTo>
                        <a:pt x="25" y="4"/>
                      </a:lnTo>
                      <a:lnTo>
                        <a:pt x="30" y="2"/>
                      </a:lnTo>
                      <a:lnTo>
                        <a:pt x="36" y="0"/>
                      </a:lnTo>
                      <a:lnTo>
                        <a:pt x="42" y="0"/>
                      </a:lnTo>
                      <a:lnTo>
                        <a:pt x="49" y="0"/>
                      </a:lnTo>
                      <a:lnTo>
                        <a:pt x="55" y="0"/>
                      </a:lnTo>
                      <a:lnTo>
                        <a:pt x="65" y="0"/>
                      </a:lnTo>
                      <a:lnTo>
                        <a:pt x="74" y="0"/>
                      </a:lnTo>
                      <a:lnTo>
                        <a:pt x="95" y="18"/>
                      </a:lnTo>
                      <a:lnTo>
                        <a:pt x="95" y="19"/>
                      </a:lnTo>
                      <a:lnTo>
                        <a:pt x="97" y="25"/>
                      </a:lnTo>
                      <a:lnTo>
                        <a:pt x="95" y="33"/>
                      </a:lnTo>
                      <a:lnTo>
                        <a:pt x="95" y="44"/>
                      </a:lnTo>
                      <a:lnTo>
                        <a:pt x="91" y="54"/>
                      </a:lnTo>
                      <a:lnTo>
                        <a:pt x="86" y="65"/>
                      </a:lnTo>
                      <a:lnTo>
                        <a:pt x="78" y="69"/>
                      </a:lnTo>
                      <a:lnTo>
                        <a:pt x="74" y="75"/>
                      </a:lnTo>
                      <a:lnTo>
                        <a:pt x="67" y="76"/>
                      </a:lnTo>
                      <a:lnTo>
                        <a:pt x="59" y="80"/>
                      </a:lnTo>
                      <a:lnTo>
                        <a:pt x="23" y="88"/>
                      </a:lnTo>
                      <a:lnTo>
                        <a:pt x="6" y="80"/>
                      </a:lnTo>
                      <a:close/>
                    </a:path>
                  </a:pathLst>
                </a:custGeom>
                <a:solidFill>
                  <a:srgbClr val="8A99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" name="Freeform 164"/>
                <p:cNvSpPr>
                  <a:spLocks/>
                </p:cNvSpPr>
                <p:nvPr/>
              </p:nvSpPr>
              <p:spPr bwMode="auto">
                <a:xfrm>
                  <a:off x="3827" y="1969"/>
                  <a:ext cx="57" cy="38"/>
                </a:xfrm>
                <a:custGeom>
                  <a:avLst/>
                  <a:gdLst>
                    <a:gd name="T0" fmla="*/ 0 w 114"/>
                    <a:gd name="T1" fmla="*/ 3 h 76"/>
                    <a:gd name="T2" fmla="*/ 7 w 114"/>
                    <a:gd name="T3" fmla="*/ 0 h 76"/>
                    <a:gd name="T4" fmla="*/ 7 w 114"/>
                    <a:gd name="T5" fmla="*/ 1 h 76"/>
                    <a:gd name="T6" fmla="*/ 2 w 114"/>
                    <a:gd name="T7" fmla="*/ 5 h 76"/>
                    <a:gd name="T8" fmla="*/ 0 w 114"/>
                    <a:gd name="T9" fmla="*/ 5 h 76"/>
                    <a:gd name="T10" fmla="*/ 0 w 114"/>
                    <a:gd name="T11" fmla="*/ 3 h 76"/>
                    <a:gd name="T12" fmla="*/ 0 w 114"/>
                    <a:gd name="T13" fmla="*/ 3 h 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"/>
                    <a:gd name="T22" fmla="*/ 0 h 76"/>
                    <a:gd name="T23" fmla="*/ 114 w 114"/>
                    <a:gd name="T24" fmla="*/ 76 h 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" h="76">
                      <a:moveTo>
                        <a:pt x="0" y="61"/>
                      </a:moveTo>
                      <a:lnTo>
                        <a:pt x="107" y="0"/>
                      </a:lnTo>
                      <a:lnTo>
                        <a:pt x="114" y="19"/>
                      </a:lnTo>
                      <a:lnTo>
                        <a:pt x="19" y="76"/>
                      </a:lnTo>
                      <a:lnTo>
                        <a:pt x="0" y="74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" name="Freeform 165"/>
                <p:cNvSpPr>
                  <a:spLocks/>
                </p:cNvSpPr>
                <p:nvPr/>
              </p:nvSpPr>
              <p:spPr bwMode="auto">
                <a:xfrm>
                  <a:off x="3965" y="1938"/>
                  <a:ext cx="361" cy="93"/>
                </a:xfrm>
                <a:custGeom>
                  <a:avLst/>
                  <a:gdLst>
                    <a:gd name="T0" fmla="*/ 1 w 722"/>
                    <a:gd name="T1" fmla="*/ 7 h 187"/>
                    <a:gd name="T2" fmla="*/ 5 w 722"/>
                    <a:gd name="T3" fmla="*/ 7 h 187"/>
                    <a:gd name="T4" fmla="*/ 5 w 722"/>
                    <a:gd name="T5" fmla="*/ 5 h 187"/>
                    <a:gd name="T6" fmla="*/ 25 w 722"/>
                    <a:gd name="T7" fmla="*/ 1 h 187"/>
                    <a:gd name="T8" fmla="*/ 25 w 722"/>
                    <a:gd name="T9" fmla="*/ 1 h 187"/>
                    <a:gd name="T10" fmla="*/ 25 w 722"/>
                    <a:gd name="T11" fmla="*/ 1 h 187"/>
                    <a:gd name="T12" fmla="*/ 26 w 722"/>
                    <a:gd name="T13" fmla="*/ 2 h 187"/>
                    <a:gd name="T14" fmla="*/ 26 w 722"/>
                    <a:gd name="T15" fmla="*/ 2 h 187"/>
                    <a:gd name="T16" fmla="*/ 26 w 722"/>
                    <a:gd name="T17" fmla="*/ 2 h 187"/>
                    <a:gd name="T18" fmla="*/ 27 w 722"/>
                    <a:gd name="T19" fmla="*/ 2 h 187"/>
                    <a:gd name="T20" fmla="*/ 27 w 722"/>
                    <a:gd name="T21" fmla="*/ 2 h 187"/>
                    <a:gd name="T22" fmla="*/ 28 w 722"/>
                    <a:gd name="T23" fmla="*/ 2 h 187"/>
                    <a:gd name="T24" fmla="*/ 28 w 722"/>
                    <a:gd name="T25" fmla="*/ 2 h 187"/>
                    <a:gd name="T26" fmla="*/ 29 w 722"/>
                    <a:gd name="T27" fmla="*/ 2 h 187"/>
                    <a:gd name="T28" fmla="*/ 29 w 722"/>
                    <a:gd name="T29" fmla="*/ 2 h 187"/>
                    <a:gd name="T30" fmla="*/ 30 w 722"/>
                    <a:gd name="T31" fmla="*/ 2 h 187"/>
                    <a:gd name="T32" fmla="*/ 30 w 722"/>
                    <a:gd name="T33" fmla="*/ 2 h 187"/>
                    <a:gd name="T34" fmla="*/ 31 w 722"/>
                    <a:gd name="T35" fmla="*/ 2 h 187"/>
                    <a:gd name="T36" fmla="*/ 31 w 722"/>
                    <a:gd name="T37" fmla="*/ 2 h 187"/>
                    <a:gd name="T38" fmla="*/ 31 w 722"/>
                    <a:gd name="T39" fmla="*/ 2 h 187"/>
                    <a:gd name="T40" fmla="*/ 33 w 722"/>
                    <a:gd name="T41" fmla="*/ 2 h 187"/>
                    <a:gd name="T42" fmla="*/ 34 w 722"/>
                    <a:gd name="T43" fmla="*/ 2 h 187"/>
                    <a:gd name="T44" fmla="*/ 34 w 722"/>
                    <a:gd name="T45" fmla="*/ 2 h 187"/>
                    <a:gd name="T46" fmla="*/ 34 w 722"/>
                    <a:gd name="T47" fmla="*/ 2 h 187"/>
                    <a:gd name="T48" fmla="*/ 35 w 722"/>
                    <a:gd name="T49" fmla="*/ 2 h 187"/>
                    <a:gd name="T50" fmla="*/ 35 w 722"/>
                    <a:gd name="T51" fmla="*/ 2 h 187"/>
                    <a:gd name="T52" fmla="*/ 36 w 722"/>
                    <a:gd name="T53" fmla="*/ 2 h 187"/>
                    <a:gd name="T54" fmla="*/ 36 w 722"/>
                    <a:gd name="T55" fmla="*/ 2 h 187"/>
                    <a:gd name="T56" fmla="*/ 36 w 722"/>
                    <a:gd name="T57" fmla="*/ 2 h 187"/>
                    <a:gd name="T58" fmla="*/ 37 w 722"/>
                    <a:gd name="T59" fmla="*/ 2 h 187"/>
                    <a:gd name="T60" fmla="*/ 37 w 722"/>
                    <a:gd name="T61" fmla="*/ 2 h 187"/>
                    <a:gd name="T62" fmla="*/ 38 w 722"/>
                    <a:gd name="T63" fmla="*/ 2 h 187"/>
                    <a:gd name="T64" fmla="*/ 38 w 722"/>
                    <a:gd name="T65" fmla="*/ 2 h 187"/>
                    <a:gd name="T66" fmla="*/ 39 w 722"/>
                    <a:gd name="T67" fmla="*/ 2 h 187"/>
                    <a:gd name="T68" fmla="*/ 39 w 722"/>
                    <a:gd name="T69" fmla="*/ 2 h 187"/>
                    <a:gd name="T70" fmla="*/ 39 w 722"/>
                    <a:gd name="T71" fmla="*/ 2 h 187"/>
                    <a:gd name="T72" fmla="*/ 40 w 722"/>
                    <a:gd name="T73" fmla="*/ 2 h 187"/>
                    <a:gd name="T74" fmla="*/ 40 w 722"/>
                    <a:gd name="T75" fmla="*/ 2 h 187"/>
                    <a:gd name="T76" fmla="*/ 41 w 722"/>
                    <a:gd name="T77" fmla="*/ 1 h 187"/>
                    <a:gd name="T78" fmla="*/ 41 w 722"/>
                    <a:gd name="T79" fmla="*/ 1 h 187"/>
                    <a:gd name="T80" fmla="*/ 42 w 722"/>
                    <a:gd name="T81" fmla="*/ 1 h 187"/>
                    <a:gd name="T82" fmla="*/ 42 w 722"/>
                    <a:gd name="T83" fmla="*/ 1 h 187"/>
                    <a:gd name="T84" fmla="*/ 43 w 722"/>
                    <a:gd name="T85" fmla="*/ 1 h 187"/>
                    <a:gd name="T86" fmla="*/ 43 w 722"/>
                    <a:gd name="T87" fmla="*/ 1 h 187"/>
                    <a:gd name="T88" fmla="*/ 43 w 722"/>
                    <a:gd name="T89" fmla="*/ 1 h 187"/>
                    <a:gd name="T90" fmla="*/ 44 w 722"/>
                    <a:gd name="T91" fmla="*/ 0 h 187"/>
                    <a:gd name="T92" fmla="*/ 44 w 722"/>
                    <a:gd name="T93" fmla="*/ 0 h 187"/>
                    <a:gd name="T94" fmla="*/ 45 w 722"/>
                    <a:gd name="T95" fmla="*/ 0 h 187"/>
                    <a:gd name="T96" fmla="*/ 45 w 722"/>
                    <a:gd name="T97" fmla="*/ 0 h 187"/>
                    <a:gd name="T98" fmla="*/ 45 w 722"/>
                    <a:gd name="T99" fmla="*/ 0 h 187"/>
                    <a:gd name="T100" fmla="*/ 43 w 722"/>
                    <a:gd name="T101" fmla="*/ 3 h 187"/>
                    <a:gd name="T102" fmla="*/ 21 w 722"/>
                    <a:gd name="T103" fmla="*/ 8 h 187"/>
                    <a:gd name="T104" fmla="*/ 0 w 722"/>
                    <a:gd name="T105" fmla="*/ 11 h 187"/>
                    <a:gd name="T106" fmla="*/ 1 w 722"/>
                    <a:gd name="T107" fmla="*/ 10 h 187"/>
                    <a:gd name="T108" fmla="*/ 1 w 722"/>
                    <a:gd name="T109" fmla="*/ 8 h 187"/>
                    <a:gd name="T110" fmla="*/ 1 w 722"/>
                    <a:gd name="T111" fmla="*/ 7 h 187"/>
                    <a:gd name="T112" fmla="*/ 1 w 722"/>
                    <a:gd name="T113" fmla="*/ 7 h 18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722"/>
                    <a:gd name="T172" fmla="*/ 0 h 187"/>
                    <a:gd name="T173" fmla="*/ 722 w 722"/>
                    <a:gd name="T174" fmla="*/ 187 h 18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722" h="187">
                      <a:moveTo>
                        <a:pt x="7" y="116"/>
                      </a:moveTo>
                      <a:lnTo>
                        <a:pt x="66" y="112"/>
                      </a:lnTo>
                      <a:lnTo>
                        <a:pt x="70" y="84"/>
                      </a:lnTo>
                      <a:lnTo>
                        <a:pt x="407" y="29"/>
                      </a:lnTo>
                      <a:lnTo>
                        <a:pt x="408" y="29"/>
                      </a:lnTo>
                      <a:lnTo>
                        <a:pt x="414" y="31"/>
                      </a:lnTo>
                      <a:lnTo>
                        <a:pt x="416" y="33"/>
                      </a:lnTo>
                      <a:lnTo>
                        <a:pt x="422" y="33"/>
                      </a:lnTo>
                      <a:lnTo>
                        <a:pt x="428" y="35"/>
                      </a:lnTo>
                      <a:lnTo>
                        <a:pt x="435" y="36"/>
                      </a:lnTo>
                      <a:lnTo>
                        <a:pt x="441" y="36"/>
                      </a:lnTo>
                      <a:lnTo>
                        <a:pt x="448" y="38"/>
                      </a:lnTo>
                      <a:lnTo>
                        <a:pt x="458" y="38"/>
                      </a:lnTo>
                      <a:lnTo>
                        <a:pt x="467" y="40"/>
                      </a:lnTo>
                      <a:lnTo>
                        <a:pt x="477" y="42"/>
                      </a:lnTo>
                      <a:lnTo>
                        <a:pt x="486" y="42"/>
                      </a:lnTo>
                      <a:lnTo>
                        <a:pt x="492" y="42"/>
                      </a:lnTo>
                      <a:lnTo>
                        <a:pt x="498" y="44"/>
                      </a:lnTo>
                      <a:lnTo>
                        <a:pt x="504" y="44"/>
                      </a:lnTo>
                      <a:lnTo>
                        <a:pt x="509" y="46"/>
                      </a:lnTo>
                      <a:lnTo>
                        <a:pt x="521" y="44"/>
                      </a:lnTo>
                      <a:lnTo>
                        <a:pt x="532" y="44"/>
                      </a:lnTo>
                      <a:lnTo>
                        <a:pt x="538" y="44"/>
                      </a:lnTo>
                      <a:lnTo>
                        <a:pt x="543" y="44"/>
                      </a:lnTo>
                      <a:lnTo>
                        <a:pt x="551" y="44"/>
                      </a:lnTo>
                      <a:lnTo>
                        <a:pt x="557" y="44"/>
                      </a:lnTo>
                      <a:lnTo>
                        <a:pt x="564" y="44"/>
                      </a:lnTo>
                      <a:lnTo>
                        <a:pt x="570" y="44"/>
                      </a:lnTo>
                      <a:lnTo>
                        <a:pt x="576" y="42"/>
                      </a:lnTo>
                      <a:lnTo>
                        <a:pt x="583" y="42"/>
                      </a:lnTo>
                      <a:lnTo>
                        <a:pt x="589" y="42"/>
                      </a:lnTo>
                      <a:lnTo>
                        <a:pt x="597" y="40"/>
                      </a:lnTo>
                      <a:lnTo>
                        <a:pt x="602" y="40"/>
                      </a:lnTo>
                      <a:lnTo>
                        <a:pt x="610" y="40"/>
                      </a:lnTo>
                      <a:lnTo>
                        <a:pt x="618" y="36"/>
                      </a:lnTo>
                      <a:lnTo>
                        <a:pt x="623" y="36"/>
                      </a:lnTo>
                      <a:lnTo>
                        <a:pt x="631" y="35"/>
                      </a:lnTo>
                      <a:lnTo>
                        <a:pt x="639" y="33"/>
                      </a:lnTo>
                      <a:lnTo>
                        <a:pt x="644" y="29"/>
                      </a:lnTo>
                      <a:lnTo>
                        <a:pt x="652" y="29"/>
                      </a:lnTo>
                      <a:lnTo>
                        <a:pt x="659" y="25"/>
                      </a:lnTo>
                      <a:lnTo>
                        <a:pt x="667" y="25"/>
                      </a:lnTo>
                      <a:lnTo>
                        <a:pt x="673" y="21"/>
                      </a:lnTo>
                      <a:lnTo>
                        <a:pt x="680" y="17"/>
                      </a:lnTo>
                      <a:lnTo>
                        <a:pt x="686" y="16"/>
                      </a:lnTo>
                      <a:lnTo>
                        <a:pt x="694" y="12"/>
                      </a:lnTo>
                      <a:lnTo>
                        <a:pt x="701" y="10"/>
                      </a:lnTo>
                      <a:lnTo>
                        <a:pt x="707" y="6"/>
                      </a:lnTo>
                      <a:lnTo>
                        <a:pt x="715" y="2"/>
                      </a:lnTo>
                      <a:lnTo>
                        <a:pt x="722" y="0"/>
                      </a:lnTo>
                      <a:lnTo>
                        <a:pt x="673" y="57"/>
                      </a:lnTo>
                      <a:lnTo>
                        <a:pt x="327" y="131"/>
                      </a:lnTo>
                      <a:lnTo>
                        <a:pt x="0" y="187"/>
                      </a:lnTo>
                      <a:lnTo>
                        <a:pt x="2" y="166"/>
                      </a:lnTo>
                      <a:lnTo>
                        <a:pt x="2" y="137"/>
                      </a:lnTo>
                      <a:lnTo>
                        <a:pt x="7" y="116"/>
                      </a:lnTo>
                      <a:close/>
                    </a:path>
                  </a:pathLst>
                </a:custGeom>
                <a:solidFill>
                  <a:srgbClr val="8F2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" name="Freeform 166"/>
                <p:cNvSpPr>
                  <a:spLocks/>
                </p:cNvSpPr>
                <p:nvPr/>
              </p:nvSpPr>
              <p:spPr bwMode="auto">
                <a:xfrm>
                  <a:off x="3897" y="1741"/>
                  <a:ext cx="510" cy="312"/>
                </a:xfrm>
                <a:custGeom>
                  <a:avLst/>
                  <a:gdLst>
                    <a:gd name="T0" fmla="*/ 39 w 1019"/>
                    <a:gd name="T1" fmla="*/ 33 h 623"/>
                    <a:gd name="T2" fmla="*/ 42 w 1019"/>
                    <a:gd name="T3" fmla="*/ 33 h 623"/>
                    <a:gd name="T4" fmla="*/ 45 w 1019"/>
                    <a:gd name="T5" fmla="*/ 32 h 623"/>
                    <a:gd name="T6" fmla="*/ 48 w 1019"/>
                    <a:gd name="T7" fmla="*/ 31 h 623"/>
                    <a:gd name="T8" fmla="*/ 51 w 1019"/>
                    <a:gd name="T9" fmla="*/ 30 h 623"/>
                    <a:gd name="T10" fmla="*/ 54 w 1019"/>
                    <a:gd name="T11" fmla="*/ 28 h 623"/>
                    <a:gd name="T12" fmla="*/ 57 w 1019"/>
                    <a:gd name="T13" fmla="*/ 26 h 623"/>
                    <a:gd name="T14" fmla="*/ 59 w 1019"/>
                    <a:gd name="T15" fmla="*/ 24 h 623"/>
                    <a:gd name="T16" fmla="*/ 61 w 1019"/>
                    <a:gd name="T17" fmla="*/ 22 h 623"/>
                    <a:gd name="T18" fmla="*/ 63 w 1019"/>
                    <a:gd name="T19" fmla="*/ 19 h 623"/>
                    <a:gd name="T20" fmla="*/ 64 w 1019"/>
                    <a:gd name="T21" fmla="*/ 16 h 623"/>
                    <a:gd name="T22" fmla="*/ 64 w 1019"/>
                    <a:gd name="T23" fmla="*/ 13 h 623"/>
                    <a:gd name="T24" fmla="*/ 64 w 1019"/>
                    <a:gd name="T25" fmla="*/ 10 h 623"/>
                    <a:gd name="T26" fmla="*/ 63 w 1019"/>
                    <a:gd name="T27" fmla="*/ 8 h 623"/>
                    <a:gd name="T28" fmla="*/ 60 w 1019"/>
                    <a:gd name="T29" fmla="*/ 4 h 623"/>
                    <a:gd name="T30" fmla="*/ 57 w 1019"/>
                    <a:gd name="T31" fmla="*/ 2 h 623"/>
                    <a:gd name="T32" fmla="*/ 55 w 1019"/>
                    <a:gd name="T33" fmla="*/ 1 h 623"/>
                    <a:gd name="T34" fmla="*/ 52 w 1019"/>
                    <a:gd name="T35" fmla="*/ 0 h 623"/>
                    <a:gd name="T36" fmla="*/ 49 w 1019"/>
                    <a:gd name="T37" fmla="*/ 1 h 623"/>
                    <a:gd name="T38" fmla="*/ 45 w 1019"/>
                    <a:gd name="T39" fmla="*/ 2 h 623"/>
                    <a:gd name="T40" fmla="*/ 41 w 1019"/>
                    <a:gd name="T41" fmla="*/ 3 h 623"/>
                    <a:gd name="T42" fmla="*/ 37 w 1019"/>
                    <a:gd name="T43" fmla="*/ 5 h 623"/>
                    <a:gd name="T44" fmla="*/ 33 w 1019"/>
                    <a:gd name="T45" fmla="*/ 7 h 623"/>
                    <a:gd name="T46" fmla="*/ 28 w 1019"/>
                    <a:gd name="T47" fmla="*/ 10 h 623"/>
                    <a:gd name="T48" fmla="*/ 24 w 1019"/>
                    <a:gd name="T49" fmla="*/ 12 h 623"/>
                    <a:gd name="T50" fmla="*/ 20 w 1019"/>
                    <a:gd name="T51" fmla="*/ 15 h 623"/>
                    <a:gd name="T52" fmla="*/ 17 w 1019"/>
                    <a:gd name="T53" fmla="*/ 17 h 623"/>
                    <a:gd name="T54" fmla="*/ 14 w 1019"/>
                    <a:gd name="T55" fmla="*/ 19 h 623"/>
                    <a:gd name="T56" fmla="*/ 12 w 1019"/>
                    <a:gd name="T57" fmla="*/ 20 h 623"/>
                    <a:gd name="T58" fmla="*/ 14 w 1019"/>
                    <a:gd name="T59" fmla="*/ 21 h 623"/>
                    <a:gd name="T60" fmla="*/ 17 w 1019"/>
                    <a:gd name="T61" fmla="*/ 19 h 623"/>
                    <a:gd name="T62" fmla="*/ 20 w 1019"/>
                    <a:gd name="T63" fmla="*/ 17 h 623"/>
                    <a:gd name="T64" fmla="*/ 25 w 1019"/>
                    <a:gd name="T65" fmla="*/ 14 h 623"/>
                    <a:gd name="T66" fmla="*/ 29 w 1019"/>
                    <a:gd name="T67" fmla="*/ 11 h 623"/>
                    <a:gd name="T68" fmla="*/ 34 w 1019"/>
                    <a:gd name="T69" fmla="*/ 9 h 623"/>
                    <a:gd name="T70" fmla="*/ 39 w 1019"/>
                    <a:gd name="T71" fmla="*/ 6 h 623"/>
                    <a:gd name="T72" fmla="*/ 44 w 1019"/>
                    <a:gd name="T73" fmla="*/ 4 h 623"/>
                    <a:gd name="T74" fmla="*/ 48 w 1019"/>
                    <a:gd name="T75" fmla="*/ 3 h 623"/>
                    <a:gd name="T76" fmla="*/ 52 w 1019"/>
                    <a:gd name="T77" fmla="*/ 3 h 623"/>
                    <a:gd name="T78" fmla="*/ 54 w 1019"/>
                    <a:gd name="T79" fmla="*/ 4 h 623"/>
                    <a:gd name="T80" fmla="*/ 57 w 1019"/>
                    <a:gd name="T81" fmla="*/ 5 h 623"/>
                    <a:gd name="T82" fmla="*/ 60 w 1019"/>
                    <a:gd name="T83" fmla="*/ 8 h 623"/>
                    <a:gd name="T84" fmla="*/ 61 w 1019"/>
                    <a:gd name="T85" fmla="*/ 11 h 623"/>
                    <a:gd name="T86" fmla="*/ 61 w 1019"/>
                    <a:gd name="T87" fmla="*/ 14 h 623"/>
                    <a:gd name="T88" fmla="*/ 60 w 1019"/>
                    <a:gd name="T89" fmla="*/ 17 h 623"/>
                    <a:gd name="T90" fmla="*/ 59 w 1019"/>
                    <a:gd name="T91" fmla="*/ 20 h 623"/>
                    <a:gd name="T92" fmla="*/ 57 w 1019"/>
                    <a:gd name="T93" fmla="*/ 22 h 623"/>
                    <a:gd name="T94" fmla="*/ 54 w 1019"/>
                    <a:gd name="T95" fmla="*/ 25 h 623"/>
                    <a:gd name="T96" fmla="*/ 50 w 1019"/>
                    <a:gd name="T97" fmla="*/ 26 h 623"/>
                    <a:gd name="T98" fmla="*/ 48 w 1019"/>
                    <a:gd name="T99" fmla="*/ 27 h 623"/>
                    <a:gd name="T100" fmla="*/ 45 w 1019"/>
                    <a:gd name="T101" fmla="*/ 28 h 623"/>
                    <a:gd name="T102" fmla="*/ 42 w 1019"/>
                    <a:gd name="T103" fmla="*/ 29 h 623"/>
                    <a:gd name="T104" fmla="*/ 40 w 1019"/>
                    <a:gd name="T105" fmla="*/ 30 h 623"/>
                    <a:gd name="T106" fmla="*/ 37 w 1019"/>
                    <a:gd name="T107" fmla="*/ 30 h 623"/>
                    <a:gd name="T108" fmla="*/ 34 w 1019"/>
                    <a:gd name="T109" fmla="*/ 31 h 623"/>
                    <a:gd name="T110" fmla="*/ 30 w 1019"/>
                    <a:gd name="T111" fmla="*/ 31 h 623"/>
                    <a:gd name="T112" fmla="*/ 26 w 1019"/>
                    <a:gd name="T113" fmla="*/ 32 h 623"/>
                    <a:gd name="T114" fmla="*/ 22 w 1019"/>
                    <a:gd name="T115" fmla="*/ 33 h 623"/>
                    <a:gd name="T116" fmla="*/ 18 w 1019"/>
                    <a:gd name="T117" fmla="*/ 33 h 623"/>
                    <a:gd name="T118" fmla="*/ 14 w 1019"/>
                    <a:gd name="T119" fmla="*/ 34 h 623"/>
                    <a:gd name="T120" fmla="*/ 10 w 1019"/>
                    <a:gd name="T121" fmla="*/ 35 h 623"/>
                    <a:gd name="T122" fmla="*/ 5 w 1019"/>
                    <a:gd name="T123" fmla="*/ 36 h 623"/>
                    <a:gd name="T124" fmla="*/ 0 w 1019"/>
                    <a:gd name="T125" fmla="*/ 39 h 62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019"/>
                    <a:gd name="T190" fmla="*/ 0 h 623"/>
                    <a:gd name="T191" fmla="*/ 1019 w 1019"/>
                    <a:gd name="T192" fmla="*/ 623 h 623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019" h="623">
                      <a:moveTo>
                        <a:pt x="0" y="623"/>
                      </a:moveTo>
                      <a:lnTo>
                        <a:pt x="610" y="526"/>
                      </a:lnTo>
                      <a:lnTo>
                        <a:pt x="614" y="526"/>
                      </a:lnTo>
                      <a:lnTo>
                        <a:pt x="618" y="524"/>
                      </a:lnTo>
                      <a:lnTo>
                        <a:pt x="623" y="524"/>
                      </a:lnTo>
                      <a:lnTo>
                        <a:pt x="629" y="521"/>
                      </a:lnTo>
                      <a:lnTo>
                        <a:pt x="639" y="521"/>
                      </a:lnTo>
                      <a:lnTo>
                        <a:pt x="648" y="519"/>
                      </a:lnTo>
                      <a:lnTo>
                        <a:pt x="659" y="517"/>
                      </a:lnTo>
                      <a:lnTo>
                        <a:pt x="663" y="513"/>
                      </a:lnTo>
                      <a:lnTo>
                        <a:pt x="669" y="513"/>
                      </a:lnTo>
                      <a:lnTo>
                        <a:pt x="675" y="511"/>
                      </a:lnTo>
                      <a:lnTo>
                        <a:pt x="682" y="509"/>
                      </a:lnTo>
                      <a:lnTo>
                        <a:pt x="688" y="507"/>
                      </a:lnTo>
                      <a:lnTo>
                        <a:pt x="694" y="505"/>
                      </a:lnTo>
                      <a:lnTo>
                        <a:pt x="701" y="504"/>
                      </a:lnTo>
                      <a:lnTo>
                        <a:pt x="709" y="502"/>
                      </a:lnTo>
                      <a:lnTo>
                        <a:pt x="717" y="500"/>
                      </a:lnTo>
                      <a:lnTo>
                        <a:pt x="724" y="496"/>
                      </a:lnTo>
                      <a:lnTo>
                        <a:pt x="732" y="494"/>
                      </a:lnTo>
                      <a:lnTo>
                        <a:pt x="739" y="492"/>
                      </a:lnTo>
                      <a:lnTo>
                        <a:pt x="747" y="488"/>
                      </a:lnTo>
                      <a:lnTo>
                        <a:pt x="755" y="486"/>
                      </a:lnTo>
                      <a:lnTo>
                        <a:pt x="762" y="485"/>
                      </a:lnTo>
                      <a:lnTo>
                        <a:pt x="772" y="483"/>
                      </a:lnTo>
                      <a:lnTo>
                        <a:pt x="779" y="479"/>
                      </a:lnTo>
                      <a:lnTo>
                        <a:pt x="787" y="475"/>
                      </a:lnTo>
                      <a:lnTo>
                        <a:pt x="794" y="471"/>
                      </a:lnTo>
                      <a:lnTo>
                        <a:pt x="804" y="469"/>
                      </a:lnTo>
                      <a:lnTo>
                        <a:pt x="812" y="464"/>
                      </a:lnTo>
                      <a:lnTo>
                        <a:pt x="819" y="462"/>
                      </a:lnTo>
                      <a:lnTo>
                        <a:pt x="827" y="458"/>
                      </a:lnTo>
                      <a:lnTo>
                        <a:pt x="836" y="454"/>
                      </a:lnTo>
                      <a:lnTo>
                        <a:pt x="844" y="448"/>
                      </a:lnTo>
                      <a:lnTo>
                        <a:pt x="851" y="445"/>
                      </a:lnTo>
                      <a:lnTo>
                        <a:pt x="859" y="439"/>
                      </a:lnTo>
                      <a:lnTo>
                        <a:pt x="869" y="435"/>
                      </a:lnTo>
                      <a:lnTo>
                        <a:pt x="876" y="429"/>
                      </a:lnTo>
                      <a:lnTo>
                        <a:pt x="884" y="426"/>
                      </a:lnTo>
                      <a:lnTo>
                        <a:pt x="891" y="420"/>
                      </a:lnTo>
                      <a:lnTo>
                        <a:pt x="901" y="416"/>
                      </a:lnTo>
                      <a:lnTo>
                        <a:pt x="907" y="410"/>
                      </a:lnTo>
                      <a:lnTo>
                        <a:pt x="914" y="405"/>
                      </a:lnTo>
                      <a:lnTo>
                        <a:pt x="920" y="399"/>
                      </a:lnTo>
                      <a:lnTo>
                        <a:pt x="928" y="393"/>
                      </a:lnTo>
                      <a:lnTo>
                        <a:pt x="935" y="388"/>
                      </a:lnTo>
                      <a:lnTo>
                        <a:pt x="941" y="380"/>
                      </a:lnTo>
                      <a:lnTo>
                        <a:pt x="947" y="374"/>
                      </a:lnTo>
                      <a:lnTo>
                        <a:pt x="954" y="369"/>
                      </a:lnTo>
                      <a:lnTo>
                        <a:pt x="960" y="361"/>
                      </a:lnTo>
                      <a:lnTo>
                        <a:pt x="964" y="355"/>
                      </a:lnTo>
                      <a:lnTo>
                        <a:pt x="969" y="348"/>
                      </a:lnTo>
                      <a:lnTo>
                        <a:pt x="975" y="342"/>
                      </a:lnTo>
                      <a:lnTo>
                        <a:pt x="979" y="334"/>
                      </a:lnTo>
                      <a:lnTo>
                        <a:pt x="985" y="327"/>
                      </a:lnTo>
                      <a:lnTo>
                        <a:pt x="988" y="319"/>
                      </a:lnTo>
                      <a:lnTo>
                        <a:pt x="994" y="312"/>
                      </a:lnTo>
                      <a:lnTo>
                        <a:pt x="996" y="302"/>
                      </a:lnTo>
                      <a:lnTo>
                        <a:pt x="1000" y="294"/>
                      </a:lnTo>
                      <a:lnTo>
                        <a:pt x="1004" y="287"/>
                      </a:lnTo>
                      <a:lnTo>
                        <a:pt x="1005" y="279"/>
                      </a:lnTo>
                      <a:lnTo>
                        <a:pt x="1007" y="270"/>
                      </a:lnTo>
                      <a:lnTo>
                        <a:pt x="1011" y="262"/>
                      </a:lnTo>
                      <a:lnTo>
                        <a:pt x="1013" y="255"/>
                      </a:lnTo>
                      <a:lnTo>
                        <a:pt x="1015" y="247"/>
                      </a:lnTo>
                      <a:lnTo>
                        <a:pt x="1015" y="237"/>
                      </a:lnTo>
                      <a:lnTo>
                        <a:pt x="1017" y="230"/>
                      </a:lnTo>
                      <a:lnTo>
                        <a:pt x="1017" y="222"/>
                      </a:lnTo>
                      <a:lnTo>
                        <a:pt x="1017" y="215"/>
                      </a:lnTo>
                      <a:lnTo>
                        <a:pt x="1017" y="207"/>
                      </a:lnTo>
                      <a:lnTo>
                        <a:pt x="1017" y="199"/>
                      </a:lnTo>
                      <a:lnTo>
                        <a:pt x="1017" y="192"/>
                      </a:lnTo>
                      <a:lnTo>
                        <a:pt x="1019" y="184"/>
                      </a:lnTo>
                      <a:lnTo>
                        <a:pt x="1017" y="177"/>
                      </a:lnTo>
                      <a:lnTo>
                        <a:pt x="1015" y="169"/>
                      </a:lnTo>
                      <a:lnTo>
                        <a:pt x="1015" y="161"/>
                      </a:lnTo>
                      <a:lnTo>
                        <a:pt x="1013" y="154"/>
                      </a:lnTo>
                      <a:lnTo>
                        <a:pt x="1011" y="148"/>
                      </a:lnTo>
                      <a:lnTo>
                        <a:pt x="1009" y="141"/>
                      </a:lnTo>
                      <a:lnTo>
                        <a:pt x="1007" y="135"/>
                      </a:lnTo>
                      <a:lnTo>
                        <a:pt x="1005" y="127"/>
                      </a:lnTo>
                      <a:lnTo>
                        <a:pt x="1004" y="120"/>
                      </a:lnTo>
                      <a:lnTo>
                        <a:pt x="1000" y="114"/>
                      </a:lnTo>
                      <a:lnTo>
                        <a:pt x="996" y="108"/>
                      </a:lnTo>
                      <a:lnTo>
                        <a:pt x="994" y="101"/>
                      </a:lnTo>
                      <a:lnTo>
                        <a:pt x="986" y="89"/>
                      </a:lnTo>
                      <a:lnTo>
                        <a:pt x="979" y="78"/>
                      </a:lnTo>
                      <a:lnTo>
                        <a:pt x="969" y="66"/>
                      </a:lnTo>
                      <a:lnTo>
                        <a:pt x="960" y="57"/>
                      </a:lnTo>
                      <a:lnTo>
                        <a:pt x="948" y="45"/>
                      </a:lnTo>
                      <a:lnTo>
                        <a:pt x="939" y="40"/>
                      </a:lnTo>
                      <a:lnTo>
                        <a:pt x="931" y="34"/>
                      </a:lnTo>
                      <a:lnTo>
                        <a:pt x="926" y="28"/>
                      </a:lnTo>
                      <a:lnTo>
                        <a:pt x="920" y="26"/>
                      </a:lnTo>
                      <a:lnTo>
                        <a:pt x="912" y="23"/>
                      </a:lnTo>
                      <a:lnTo>
                        <a:pt x="907" y="19"/>
                      </a:lnTo>
                      <a:lnTo>
                        <a:pt x="901" y="17"/>
                      </a:lnTo>
                      <a:lnTo>
                        <a:pt x="893" y="15"/>
                      </a:lnTo>
                      <a:lnTo>
                        <a:pt x="888" y="11"/>
                      </a:lnTo>
                      <a:lnTo>
                        <a:pt x="878" y="9"/>
                      </a:lnTo>
                      <a:lnTo>
                        <a:pt x="872" y="6"/>
                      </a:lnTo>
                      <a:lnTo>
                        <a:pt x="863" y="4"/>
                      </a:lnTo>
                      <a:lnTo>
                        <a:pt x="857" y="2"/>
                      </a:lnTo>
                      <a:lnTo>
                        <a:pt x="848" y="0"/>
                      </a:lnTo>
                      <a:lnTo>
                        <a:pt x="842" y="0"/>
                      </a:lnTo>
                      <a:lnTo>
                        <a:pt x="834" y="0"/>
                      </a:lnTo>
                      <a:lnTo>
                        <a:pt x="827" y="0"/>
                      </a:lnTo>
                      <a:lnTo>
                        <a:pt x="817" y="0"/>
                      </a:lnTo>
                      <a:lnTo>
                        <a:pt x="810" y="0"/>
                      </a:lnTo>
                      <a:lnTo>
                        <a:pt x="800" y="0"/>
                      </a:lnTo>
                      <a:lnTo>
                        <a:pt x="793" y="0"/>
                      </a:lnTo>
                      <a:lnTo>
                        <a:pt x="783" y="0"/>
                      </a:lnTo>
                      <a:lnTo>
                        <a:pt x="775" y="2"/>
                      </a:lnTo>
                      <a:lnTo>
                        <a:pt x="766" y="4"/>
                      </a:lnTo>
                      <a:lnTo>
                        <a:pt x="758" y="7"/>
                      </a:lnTo>
                      <a:lnTo>
                        <a:pt x="749" y="7"/>
                      </a:lnTo>
                      <a:lnTo>
                        <a:pt x="739" y="9"/>
                      </a:lnTo>
                      <a:lnTo>
                        <a:pt x="730" y="13"/>
                      </a:lnTo>
                      <a:lnTo>
                        <a:pt x="720" y="17"/>
                      </a:lnTo>
                      <a:lnTo>
                        <a:pt x="709" y="19"/>
                      </a:lnTo>
                      <a:lnTo>
                        <a:pt x="699" y="23"/>
                      </a:lnTo>
                      <a:lnTo>
                        <a:pt x="688" y="26"/>
                      </a:lnTo>
                      <a:lnTo>
                        <a:pt x="678" y="32"/>
                      </a:lnTo>
                      <a:lnTo>
                        <a:pt x="667" y="34"/>
                      </a:lnTo>
                      <a:lnTo>
                        <a:pt x="656" y="40"/>
                      </a:lnTo>
                      <a:lnTo>
                        <a:pt x="644" y="44"/>
                      </a:lnTo>
                      <a:lnTo>
                        <a:pt x="633" y="49"/>
                      </a:lnTo>
                      <a:lnTo>
                        <a:pt x="621" y="55"/>
                      </a:lnTo>
                      <a:lnTo>
                        <a:pt x="610" y="61"/>
                      </a:lnTo>
                      <a:lnTo>
                        <a:pt x="599" y="66"/>
                      </a:lnTo>
                      <a:lnTo>
                        <a:pt x="589" y="72"/>
                      </a:lnTo>
                      <a:lnTo>
                        <a:pt x="576" y="78"/>
                      </a:lnTo>
                      <a:lnTo>
                        <a:pt x="564" y="84"/>
                      </a:lnTo>
                      <a:lnTo>
                        <a:pt x="551" y="89"/>
                      </a:lnTo>
                      <a:lnTo>
                        <a:pt x="540" y="95"/>
                      </a:lnTo>
                      <a:lnTo>
                        <a:pt x="528" y="103"/>
                      </a:lnTo>
                      <a:lnTo>
                        <a:pt x="515" y="108"/>
                      </a:lnTo>
                      <a:lnTo>
                        <a:pt x="504" y="116"/>
                      </a:lnTo>
                      <a:lnTo>
                        <a:pt x="492" y="123"/>
                      </a:lnTo>
                      <a:lnTo>
                        <a:pt x="481" y="129"/>
                      </a:lnTo>
                      <a:lnTo>
                        <a:pt x="469" y="135"/>
                      </a:lnTo>
                      <a:lnTo>
                        <a:pt x="456" y="142"/>
                      </a:lnTo>
                      <a:lnTo>
                        <a:pt x="447" y="150"/>
                      </a:lnTo>
                      <a:lnTo>
                        <a:pt x="435" y="156"/>
                      </a:lnTo>
                      <a:lnTo>
                        <a:pt x="424" y="161"/>
                      </a:lnTo>
                      <a:lnTo>
                        <a:pt x="412" y="169"/>
                      </a:lnTo>
                      <a:lnTo>
                        <a:pt x="403" y="177"/>
                      </a:lnTo>
                      <a:lnTo>
                        <a:pt x="389" y="182"/>
                      </a:lnTo>
                      <a:lnTo>
                        <a:pt x="380" y="190"/>
                      </a:lnTo>
                      <a:lnTo>
                        <a:pt x="369" y="196"/>
                      </a:lnTo>
                      <a:lnTo>
                        <a:pt x="359" y="201"/>
                      </a:lnTo>
                      <a:lnTo>
                        <a:pt x="348" y="209"/>
                      </a:lnTo>
                      <a:lnTo>
                        <a:pt x="336" y="215"/>
                      </a:lnTo>
                      <a:lnTo>
                        <a:pt x="327" y="220"/>
                      </a:lnTo>
                      <a:lnTo>
                        <a:pt x="319" y="228"/>
                      </a:lnTo>
                      <a:lnTo>
                        <a:pt x="310" y="234"/>
                      </a:lnTo>
                      <a:lnTo>
                        <a:pt x="298" y="239"/>
                      </a:lnTo>
                      <a:lnTo>
                        <a:pt x="289" y="245"/>
                      </a:lnTo>
                      <a:lnTo>
                        <a:pt x="281" y="251"/>
                      </a:lnTo>
                      <a:lnTo>
                        <a:pt x="272" y="256"/>
                      </a:lnTo>
                      <a:lnTo>
                        <a:pt x="266" y="262"/>
                      </a:lnTo>
                      <a:lnTo>
                        <a:pt x="258" y="268"/>
                      </a:lnTo>
                      <a:lnTo>
                        <a:pt x="251" y="272"/>
                      </a:lnTo>
                      <a:lnTo>
                        <a:pt x="243" y="277"/>
                      </a:lnTo>
                      <a:lnTo>
                        <a:pt x="235" y="281"/>
                      </a:lnTo>
                      <a:lnTo>
                        <a:pt x="230" y="285"/>
                      </a:lnTo>
                      <a:lnTo>
                        <a:pt x="224" y="291"/>
                      </a:lnTo>
                      <a:lnTo>
                        <a:pt x="213" y="296"/>
                      </a:lnTo>
                      <a:lnTo>
                        <a:pt x="205" y="304"/>
                      </a:lnTo>
                      <a:lnTo>
                        <a:pt x="199" y="308"/>
                      </a:lnTo>
                      <a:lnTo>
                        <a:pt x="194" y="312"/>
                      </a:lnTo>
                      <a:lnTo>
                        <a:pt x="190" y="315"/>
                      </a:lnTo>
                      <a:lnTo>
                        <a:pt x="194" y="352"/>
                      </a:lnTo>
                      <a:lnTo>
                        <a:pt x="194" y="350"/>
                      </a:lnTo>
                      <a:lnTo>
                        <a:pt x="199" y="346"/>
                      </a:lnTo>
                      <a:lnTo>
                        <a:pt x="205" y="342"/>
                      </a:lnTo>
                      <a:lnTo>
                        <a:pt x="215" y="336"/>
                      </a:lnTo>
                      <a:lnTo>
                        <a:pt x="218" y="333"/>
                      </a:lnTo>
                      <a:lnTo>
                        <a:pt x="224" y="327"/>
                      </a:lnTo>
                      <a:lnTo>
                        <a:pt x="230" y="323"/>
                      </a:lnTo>
                      <a:lnTo>
                        <a:pt x="237" y="319"/>
                      </a:lnTo>
                      <a:lnTo>
                        <a:pt x="245" y="313"/>
                      </a:lnTo>
                      <a:lnTo>
                        <a:pt x="253" y="308"/>
                      </a:lnTo>
                      <a:lnTo>
                        <a:pt x="260" y="302"/>
                      </a:lnTo>
                      <a:lnTo>
                        <a:pt x="270" y="296"/>
                      </a:lnTo>
                      <a:lnTo>
                        <a:pt x="277" y="291"/>
                      </a:lnTo>
                      <a:lnTo>
                        <a:pt x="287" y="285"/>
                      </a:lnTo>
                      <a:lnTo>
                        <a:pt x="296" y="277"/>
                      </a:lnTo>
                      <a:lnTo>
                        <a:pt x="306" y="272"/>
                      </a:lnTo>
                      <a:lnTo>
                        <a:pt x="317" y="264"/>
                      </a:lnTo>
                      <a:lnTo>
                        <a:pt x="329" y="258"/>
                      </a:lnTo>
                      <a:lnTo>
                        <a:pt x="338" y="251"/>
                      </a:lnTo>
                      <a:lnTo>
                        <a:pt x="351" y="243"/>
                      </a:lnTo>
                      <a:lnTo>
                        <a:pt x="361" y="236"/>
                      </a:lnTo>
                      <a:lnTo>
                        <a:pt x="372" y="228"/>
                      </a:lnTo>
                      <a:lnTo>
                        <a:pt x="386" y="220"/>
                      </a:lnTo>
                      <a:lnTo>
                        <a:pt x="399" y="213"/>
                      </a:lnTo>
                      <a:lnTo>
                        <a:pt x="410" y="205"/>
                      </a:lnTo>
                      <a:lnTo>
                        <a:pt x="424" y="199"/>
                      </a:lnTo>
                      <a:lnTo>
                        <a:pt x="437" y="190"/>
                      </a:lnTo>
                      <a:lnTo>
                        <a:pt x="450" y="184"/>
                      </a:lnTo>
                      <a:lnTo>
                        <a:pt x="464" y="175"/>
                      </a:lnTo>
                      <a:lnTo>
                        <a:pt x="475" y="167"/>
                      </a:lnTo>
                      <a:lnTo>
                        <a:pt x="488" y="160"/>
                      </a:lnTo>
                      <a:lnTo>
                        <a:pt x="502" y="152"/>
                      </a:lnTo>
                      <a:lnTo>
                        <a:pt x="515" y="144"/>
                      </a:lnTo>
                      <a:lnTo>
                        <a:pt x="528" y="137"/>
                      </a:lnTo>
                      <a:lnTo>
                        <a:pt x="542" y="131"/>
                      </a:lnTo>
                      <a:lnTo>
                        <a:pt x="555" y="125"/>
                      </a:lnTo>
                      <a:lnTo>
                        <a:pt x="568" y="118"/>
                      </a:lnTo>
                      <a:lnTo>
                        <a:pt x="582" y="110"/>
                      </a:lnTo>
                      <a:lnTo>
                        <a:pt x="593" y="104"/>
                      </a:lnTo>
                      <a:lnTo>
                        <a:pt x="608" y="99"/>
                      </a:lnTo>
                      <a:lnTo>
                        <a:pt x="621" y="91"/>
                      </a:lnTo>
                      <a:lnTo>
                        <a:pt x="633" y="85"/>
                      </a:lnTo>
                      <a:lnTo>
                        <a:pt x="646" y="82"/>
                      </a:lnTo>
                      <a:lnTo>
                        <a:pt x="659" y="76"/>
                      </a:lnTo>
                      <a:lnTo>
                        <a:pt x="673" y="70"/>
                      </a:lnTo>
                      <a:lnTo>
                        <a:pt x="684" y="66"/>
                      </a:lnTo>
                      <a:lnTo>
                        <a:pt x="696" y="61"/>
                      </a:lnTo>
                      <a:lnTo>
                        <a:pt x="709" y="57"/>
                      </a:lnTo>
                      <a:lnTo>
                        <a:pt x="718" y="53"/>
                      </a:lnTo>
                      <a:lnTo>
                        <a:pt x="732" y="51"/>
                      </a:lnTo>
                      <a:lnTo>
                        <a:pt x="741" y="47"/>
                      </a:lnTo>
                      <a:lnTo>
                        <a:pt x="753" y="45"/>
                      </a:lnTo>
                      <a:lnTo>
                        <a:pt x="762" y="42"/>
                      </a:lnTo>
                      <a:lnTo>
                        <a:pt x="774" y="42"/>
                      </a:lnTo>
                      <a:lnTo>
                        <a:pt x="783" y="40"/>
                      </a:lnTo>
                      <a:lnTo>
                        <a:pt x="793" y="40"/>
                      </a:lnTo>
                      <a:lnTo>
                        <a:pt x="802" y="40"/>
                      </a:lnTo>
                      <a:lnTo>
                        <a:pt x="810" y="40"/>
                      </a:lnTo>
                      <a:lnTo>
                        <a:pt x="819" y="42"/>
                      </a:lnTo>
                      <a:lnTo>
                        <a:pt x="827" y="44"/>
                      </a:lnTo>
                      <a:lnTo>
                        <a:pt x="834" y="44"/>
                      </a:lnTo>
                      <a:lnTo>
                        <a:pt x="840" y="45"/>
                      </a:lnTo>
                      <a:lnTo>
                        <a:pt x="846" y="47"/>
                      </a:lnTo>
                      <a:lnTo>
                        <a:pt x="853" y="49"/>
                      </a:lnTo>
                      <a:lnTo>
                        <a:pt x="859" y="51"/>
                      </a:lnTo>
                      <a:lnTo>
                        <a:pt x="867" y="53"/>
                      </a:lnTo>
                      <a:lnTo>
                        <a:pt x="872" y="57"/>
                      </a:lnTo>
                      <a:lnTo>
                        <a:pt x="878" y="59"/>
                      </a:lnTo>
                      <a:lnTo>
                        <a:pt x="888" y="63"/>
                      </a:lnTo>
                      <a:lnTo>
                        <a:pt x="899" y="70"/>
                      </a:lnTo>
                      <a:lnTo>
                        <a:pt x="909" y="76"/>
                      </a:lnTo>
                      <a:lnTo>
                        <a:pt x="918" y="84"/>
                      </a:lnTo>
                      <a:lnTo>
                        <a:pt x="924" y="89"/>
                      </a:lnTo>
                      <a:lnTo>
                        <a:pt x="931" y="95"/>
                      </a:lnTo>
                      <a:lnTo>
                        <a:pt x="937" y="103"/>
                      </a:lnTo>
                      <a:lnTo>
                        <a:pt x="945" y="110"/>
                      </a:lnTo>
                      <a:lnTo>
                        <a:pt x="948" y="118"/>
                      </a:lnTo>
                      <a:lnTo>
                        <a:pt x="954" y="125"/>
                      </a:lnTo>
                      <a:lnTo>
                        <a:pt x="956" y="133"/>
                      </a:lnTo>
                      <a:lnTo>
                        <a:pt x="962" y="142"/>
                      </a:lnTo>
                      <a:lnTo>
                        <a:pt x="962" y="150"/>
                      </a:lnTo>
                      <a:lnTo>
                        <a:pt x="964" y="160"/>
                      </a:lnTo>
                      <a:lnTo>
                        <a:pt x="966" y="167"/>
                      </a:lnTo>
                      <a:lnTo>
                        <a:pt x="967" y="177"/>
                      </a:lnTo>
                      <a:lnTo>
                        <a:pt x="967" y="184"/>
                      </a:lnTo>
                      <a:lnTo>
                        <a:pt x="967" y="192"/>
                      </a:lnTo>
                      <a:lnTo>
                        <a:pt x="967" y="201"/>
                      </a:lnTo>
                      <a:lnTo>
                        <a:pt x="967" y="211"/>
                      </a:lnTo>
                      <a:lnTo>
                        <a:pt x="966" y="218"/>
                      </a:lnTo>
                      <a:lnTo>
                        <a:pt x="964" y="226"/>
                      </a:lnTo>
                      <a:lnTo>
                        <a:pt x="962" y="234"/>
                      </a:lnTo>
                      <a:lnTo>
                        <a:pt x="962" y="243"/>
                      </a:lnTo>
                      <a:lnTo>
                        <a:pt x="958" y="251"/>
                      </a:lnTo>
                      <a:lnTo>
                        <a:pt x="956" y="258"/>
                      </a:lnTo>
                      <a:lnTo>
                        <a:pt x="952" y="266"/>
                      </a:lnTo>
                      <a:lnTo>
                        <a:pt x="950" y="274"/>
                      </a:lnTo>
                      <a:lnTo>
                        <a:pt x="947" y="279"/>
                      </a:lnTo>
                      <a:lnTo>
                        <a:pt x="943" y="287"/>
                      </a:lnTo>
                      <a:lnTo>
                        <a:pt x="939" y="293"/>
                      </a:lnTo>
                      <a:lnTo>
                        <a:pt x="935" y="300"/>
                      </a:lnTo>
                      <a:lnTo>
                        <a:pt x="929" y="308"/>
                      </a:lnTo>
                      <a:lnTo>
                        <a:pt x="926" y="313"/>
                      </a:lnTo>
                      <a:lnTo>
                        <a:pt x="922" y="319"/>
                      </a:lnTo>
                      <a:lnTo>
                        <a:pt x="918" y="327"/>
                      </a:lnTo>
                      <a:lnTo>
                        <a:pt x="910" y="334"/>
                      </a:lnTo>
                      <a:lnTo>
                        <a:pt x="905" y="340"/>
                      </a:lnTo>
                      <a:lnTo>
                        <a:pt x="899" y="346"/>
                      </a:lnTo>
                      <a:lnTo>
                        <a:pt x="893" y="353"/>
                      </a:lnTo>
                      <a:lnTo>
                        <a:pt x="886" y="359"/>
                      </a:lnTo>
                      <a:lnTo>
                        <a:pt x="878" y="367"/>
                      </a:lnTo>
                      <a:lnTo>
                        <a:pt x="871" y="372"/>
                      </a:lnTo>
                      <a:lnTo>
                        <a:pt x="863" y="380"/>
                      </a:lnTo>
                      <a:lnTo>
                        <a:pt x="853" y="386"/>
                      </a:lnTo>
                      <a:lnTo>
                        <a:pt x="844" y="391"/>
                      </a:lnTo>
                      <a:lnTo>
                        <a:pt x="834" y="397"/>
                      </a:lnTo>
                      <a:lnTo>
                        <a:pt x="825" y="403"/>
                      </a:lnTo>
                      <a:lnTo>
                        <a:pt x="813" y="409"/>
                      </a:lnTo>
                      <a:lnTo>
                        <a:pt x="802" y="414"/>
                      </a:lnTo>
                      <a:lnTo>
                        <a:pt x="796" y="416"/>
                      </a:lnTo>
                      <a:lnTo>
                        <a:pt x="791" y="420"/>
                      </a:lnTo>
                      <a:lnTo>
                        <a:pt x="785" y="422"/>
                      </a:lnTo>
                      <a:lnTo>
                        <a:pt x="779" y="426"/>
                      </a:lnTo>
                      <a:lnTo>
                        <a:pt x="772" y="428"/>
                      </a:lnTo>
                      <a:lnTo>
                        <a:pt x="766" y="429"/>
                      </a:lnTo>
                      <a:lnTo>
                        <a:pt x="758" y="431"/>
                      </a:lnTo>
                      <a:lnTo>
                        <a:pt x="751" y="435"/>
                      </a:lnTo>
                      <a:lnTo>
                        <a:pt x="743" y="437"/>
                      </a:lnTo>
                      <a:lnTo>
                        <a:pt x="736" y="439"/>
                      </a:lnTo>
                      <a:lnTo>
                        <a:pt x="728" y="441"/>
                      </a:lnTo>
                      <a:lnTo>
                        <a:pt x="722" y="445"/>
                      </a:lnTo>
                      <a:lnTo>
                        <a:pt x="715" y="445"/>
                      </a:lnTo>
                      <a:lnTo>
                        <a:pt x="707" y="448"/>
                      </a:lnTo>
                      <a:lnTo>
                        <a:pt x="699" y="450"/>
                      </a:lnTo>
                      <a:lnTo>
                        <a:pt x="692" y="452"/>
                      </a:lnTo>
                      <a:lnTo>
                        <a:pt x="682" y="454"/>
                      </a:lnTo>
                      <a:lnTo>
                        <a:pt x="675" y="458"/>
                      </a:lnTo>
                      <a:lnTo>
                        <a:pt x="665" y="458"/>
                      </a:lnTo>
                      <a:lnTo>
                        <a:pt x="658" y="462"/>
                      </a:lnTo>
                      <a:lnTo>
                        <a:pt x="650" y="462"/>
                      </a:lnTo>
                      <a:lnTo>
                        <a:pt x="644" y="462"/>
                      </a:lnTo>
                      <a:lnTo>
                        <a:pt x="639" y="464"/>
                      </a:lnTo>
                      <a:lnTo>
                        <a:pt x="633" y="464"/>
                      </a:lnTo>
                      <a:lnTo>
                        <a:pt x="625" y="466"/>
                      </a:lnTo>
                      <a:lnTo>
                        <a:pt x="618" y="467"/>
                      </a:lnTo>
                      <a:lnTo>
                        <a:pt x="610" y="467"/>
                      </a:lnTo>
                      <a:lnTo>
                        <a:pt x="604" y="469"/>
                      </a:lnTo>
                      <a:lnTo>
                        <a:pt x="597" y="471"/>
                      </a:lnTo>
                      <a:lnTo>
                        <a:pt x="589" y="473"/>
                      </a:lnTo>
                      <a:lnTo>
                        <a:pt x="582" y="475"/>
                      </a:lnTo>
                      <a:lnTo>
                        <a:pt x="574" y="477"/>
                      </a:lnTo>
                      <a:lnTo>
                        <a:pt x="564" y="477"/>
                      </a:lnTo>
                      <a:lnTo>
                        <a:pt x="557" y="479"/>
                      </a:lnTo>
                      <a:lnTo>
                        <a:pt x="549" y="481"/>
                      </a:lnTo>
                      <a:lnTo>
                        <a:pt x="542" y="483"/>
                      </a:lnTo>
                      <a:lnTo>
                        <a:pt x="532" y="485"/>
                      </a:lnTo>
                      <a:lnTo>
                        <a:pt x="523" y="486"/>
                      </a:lnTo>
                      <a:lnTo>
                        <a:pt x="513" y="486"/>
                      </a:lnTo>
                      <a:lnTo>
                        <a:pt x="504" y="488"/>
                      </a:lnTo>
                      <a:lnTo>
                        <a:pt x="494" y="490"/>
                      </a:lnTo>
                      <a:lnTo>
                        <a:pt x="485" y="492"/>
                      </a:lnTo>
                      <a:lnTo>
                        <a:pt x="475" y="494"/>
                      </a:lnTo>
                      <a:lnTo>
                        <a:pt x="466" y="496"/>
                      </a:lnTo>
                      <a:lnTo>
                        <a:pt x="454" y="496"/>
                      </a:lnTo>
                      <a:lnTo>
                        <a:pt x="445" y="500"/>
                      </a:lnTo>
                      <a:lnTo>
                        <a:pt x="435" y="502"/>
                      </a:lnTo>
                      <a:lnTo>
                        <a:pt x="424" y="504"/>
                      </a:lnTo>
                      <a:lnTo>
                        <a:pt x="414" y="504"/>
                      </a:lnTo>
                      <a:lnTo>
                        <a:pt x="405" y="507"/>
                      </a:lnTo>
                      <a:lnTo>
                        <a:pt x="393" y="509"/>
                      </a:lnTo>
                      <a:lnTo>
                        <a:pt x="384" y="511"/>
                      </a:lnTo>
                      <a:lnTo>
                        <a:pt x="372" y="513"/>
                      </a:lnTo>
                      <a:lnTo>
                        <a:pt x="361" y="515"/>
                      </a:lnTo>
                      <a:lnTo>
                        <a:pt x="350" y="517"/>
                      </a:lnTo>
                      <a:lnTo>
                        <a:pt x="338" y="519"/>
                      </a:lnTo>
                      <a:lnTo>
                        <a:pt x="327" y="521"/>
                      </a:lnTo>
                      <a:lnTo>
                        <a:pt x="317" y="524"/>
                      </a:lnTo>
                      <a:lnTo>
                        <a:pt x="306" y="524"/>
                      </a:lnTo>
                      <a:lnTo>
                        <a:pt x="294" y="528"/>
                      </a:lnTo>
                      <a:lnTo>
                        <a:pt x="283" y="528"/>
                      </a:lnTo>
                      <a:lnTo>
                        <a:pt x="272" y="530"/>
                      </a:lnTo>
                      <a:lnTo>
                        <a:pt x="260" y="534"/>
                      </a:lnTo>
                      <a:lnTo>
                        <a:pt x="249" y="536"/>
                      </a:lnTo>
                      <a:lnTo>
                        <a:pt x="237" y="536"/>
                      </a:lnTo>
                      <a:lnTo>
                        <a:pt x="226" y="540"/>
                      </a:lnTo>
                      <a:lnTo>
                        <a:pt x="215" y="542"/>
                      </a:lnTo>
                      <a:lnTo>
                        <a:pt x="203" y="543"/>
                      </a:lnTo>
                      <a:lnTo>
                        <a:pt x="192" y="545"/>
                      </a:lnTo>
                      <a:lnTo>
                        <a:pt x="180" y="547"/>
                      </a:lnTo>
                      <a:lnTo>
                        <a:pt x="169" y="549"/>
                      </a:lnTo>
                      <a:lnTo>
                        <a:pt x="158" y="551"/>
                      </a:lnTo>
                      <a:lnTo>
                        <a:pt x="146" y="553"/>
                      </a:lnTo>
                      <a:lnTo>
                        <a:pt x="135" y="555"/>
                      </a:lnTo>
                      <a:lnTo>
                        <a:pt x="123" y="557"/>
                      </a:lnTo>
                      <a:lnTo>
                        <a:pt x="112" y="561"/>
                      </a:lnTo>
                      <a:lnTo>
                        <a:pt x="101" y="561"/>
                      </a:lnTo>
                      <a:lnTo>
                        <a:pt x="91" y="564"/>
                      </a:lnTo>
                      <a:lnTo>
                        <a:pt x="78" y="566"/>
                      </a:lnTo>
                      <a:lnTo>
                        <a:pt x="68" y="568"/>
                      </a:lnTo>
                      <a:lnTo>
                        <a:pt x="57" y="570"/>
                      </a:lnTo>
                      <a:lnTo>
                        <a:pt x="47" y="572"/>
                      </a:lnTo>
                      <a:lnTo>
                        <a:pt x="34" y="574"/>
                      </a:lnTo>
                      <a:lnTo>
                        <a:pt x="24" y="578"/>
                      </a:lnTo>
                      <a:lnTo>
                        <a:pt x="0" y="623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6" name="Freeform 167"/>
                <p:cNvSpPr>
                  <a:spLocks/>
                </p:cNvSpPr>
                <p:nvPr/>
              </p:nvSpPr>
              <p:spPr bwMode="auto">
                <a:xfrm>
                  <a:off x="3986" y="1917"/>
                  <a:ext cx="24" cy="112"/>
                </a:xfrm>
                <a:custGeom>
                  <a:avLst/>
                  <a:gdLst>
                    <a:gd name="T0" fmla="*/ 3 w 49"/>
                    <a:gd name="T1" fmla="*/ 14 h 224"/>
                    <a:gd name="T2" fmla="*/ 1 w 49"/>
                    <a:gd name="T3" fmla="*/ 0 h 224"/>
                    <a:gd name="T4" fmla="*/ 0 w 49"/>
                    <a:gd name="T5" fmla="*/ 0 h 224"/>
                    <a:gd name="T6" fmla="*/ 1 w 49"/>
                    <a:gd name="T7" fmla="*/ 14 h 224"/>
                    <a:gd name="T8" fmla="*/ 2 w 49"/>
                    <a:gd name="T9" fmla="*/ 14 h 224"/>
                    <a:gd name="T10" fmla="*/ 3 w 49"/>
                    <a:gd name="T11" fmla="*/ 14 h 224"/>
                    <a:gd name="T12" fmla="*/ 3 w 49"/>
                    <a:gd name="T13" fmla="*/ 14 h 2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9"/>
                    <a:gd name="T22" fmla="*/ 0 h 224"/>
                    <a:gd name="T23" fmla="*/ 49 w 49"/>
                    <a:gd name="T24" fmla="*/ 224 h 2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9" h="224">
                      <a:moveTo>
                        <a:pt x="49" y="214"/>
                      </a:move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24" y="218"/>
                      </a:lnTo>
                      <a:lnTo>
                        <a:pt x="41" y="224"/>
                      </a:lnTo>
                      <a:lnTo>
                        <a:pt x="49" y="214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7" name="Freeform 168"/>
                <p:cNvSpPr>
                  <a:spLocks/>
                </p:cNvSpPr>
                <p:nvPr/>
              </p:nvSpPr>
              <p:spPr bwMode="auto">
                <a:xfrm>
                  <a:off x="3917" y="1687"/>
                  <a:ext cx="214" cy="223"/>
                </a:xfrm>
                <a:custGeom>
                  <a:avLst/>
                  <a:gdLst>
                    <a:gd name="T0" fmla="*/ 0 w 427"/>
                    <a:gd name="T1" fmla="*/ 26 h 446"/>
                    <a:gd name="T2" fmla="*/ 2 w 427"/>
                    <a:gd name="T3" fmla="*/ 23 h 446"/>
                    <a:gd name="T4" fmla="*/ 0 w 427"/>
                    <a:gd name="T5" fmla="*/ 22 h 446"/>
                    <a:gd name="T6" fmla="*/ 13 w 427"/>
                    <a:gd name="T7" fmla="*/ 9 h 446"/>
                    <a:gd name="T8" fmla="*/ 13 w 427"/>
                    <a:gd name="T9" fmla="*/ 9 h 446"/>
                    <a:gd name="T10" fmla="*/ 14 w 427"/>
                    <a:gd name="T11" fmla="*/ 9 h 446"/>
                    <a:gd name="T12" fmla="*/ 14 w 427"/>
                    <a:gd name="T13" fmla="*/ 9 h 446"/>
                    <a:gd name="T14" fmla="*/ 15 w 427"/>
                    <a:gd name="T15" fmla="*/ 9 h 446"/>
                    <a:gd name="T16" fmla="*/ 15 w 427"/>
                    <a:gd name="T17" fmla="*/ 7 h 446"/>
                    <a:gd name="T18" fmla="*/ 16 w 427"/>
                    <a:gd name="T19" fmla="*/ 7 h 446"/>
                    <a:gd name="T20" fmla="*/ 16 w 427"/>
                    <a:gd name="T21" fmla="*/ 7 h 446"/>
                    <a:gd name="T22" fmla="*/ 16 w 427"/>
                    <a:gd name="T23" fmla="*/ 7 h 446"/>
                    <a:gd name="T24" fmla="*/ 17 w 427"/>
                    <a:gd name="T25" fmla="*/ 7 h 446"/>
                    <a:gd name="T26" fmla="*/ 17 w 427"/>
                    <a:gd name="T27" fmla="*/ 7 h 446"/>
                    <a:gd name="T28" fmla="*/ 18 w 427"/>
                    <a:gd name="T29" fmla="*/ 7 h 446"/>
                    <a:gd name="T30" fmla="*/ 19 w 427"/>
                    <a:gd name="T31" fmla="*/ 7 h 446"/>
                    <a:gd name="T32" fmla="*/ 19 w 427"/>
                    <a:gd name="T33" fmla="*/ 7 h 446"/>
                    <a:gd name="T34" fmla="*/ 19 w 427"/>
                    <a:gd name="T35" fmla="*/ 6 h 446"/>
                    <a:gd name="T36" fmla="*/ 20 w 427"/>
                    <a:gd name="T37" fmla="*/ 6 h 446"/>
                    <a:gd name="T38" fmla="*/ 21 w 427"/>
                    <a:gd name="T39" fmla="*/ 6 h 446"/>
                    <a:gd name="T40" fmla="*/ 21 w 427"/>
                    <a:gd name="T41" fmla="*/ 5 h 446"/>
                    <a:gd name="T42" fmla="*/ 22 w 427"/>
                    <a:gd name="T43" fmla="*/ 5 h 446"/>
                    <a:gd name="T44" fmla="*/ 22 w 427"/>
                    <a:gd name="T45" fmla="*/ 5 h 446"/>
                    <a:gd name="T46" fmla="*/ 23 w 427"/>
                    <a:gd name="T47" fmla="*/ 3 h 446"/>
                    <a:gd name="T48" fmla="*/ 24 w 427"/>
                    <a:gd name="T49" fmla="*/ 3 h 446"/>
                    <a:gd name="T50" fmla="*/ 24 w 427"/>
                    <a:gd name="T51" fmla="*/ 3 h 446"/>
                    <a:gd name="T52" fmla="*/ 25 w 427"/>
                    <a:gd name="T53" fmla="*/ 3 h 446"/>
                    <a:gd name="T54" fmla="*/ 25 w 427"/>
                    <a:gd name="T55" fmla="*/ 2 h 446"/>
                    <a:gd name="T56" fmla="*/ 26 w 427"/>
                    <a:gd name="T57" fmla="*/ 2 h 446"/>
                    <a:gd name="T58" fmla="*/ 26 w 427"/>
                    <a:gd name="T59" fmla="*/ 1 h 446"/>
                    <a:gd name="T60" fmla="*/ 27 w 427"/>
                    <a:gd name="T61" fmla="*/ 1 h 446"/>
                    <a:gd name="T62" fmla="*/ 27 w 427"/>
                    <a:gd name="T63" fmla="*/ 0 h 446"/>
                    <a:gd name="T64" fmla="*/ 27 w 427"/>
                    <a:gd name="T65" fmla="*/ 3 h 446"/>
                    <a:gd name="T66" fmla="*/ 6 w 427"/>
                    <a:gd name="T67" fmla="*/ 22 h 446"/>
                    <a:gd name="T68" fmla="*/ 5 w 427"/>
                    <a:gd name="T69" fmla="*/ 26 h 446"/>
                    <a:gd name="T70" fmla="*/ 5 w 427"/>
                    <a:gd name="T71" fmla="*/ 28 h 446"/>
                    <a:gd name="T72" fmla="*/ 2 w 427"/>
                    <a:gd name="T73" fmla="*/ 27 h 446"/>
                    <a:gd name="T74" fmla="*/ 0 w 427"/>
                    <a:gd name="T75" fmla="*/ 26 h 446"/>
                    <a:gd name="T76" fmla="*/ 0 w 427"/>
                    <a:gd name="T77" fmla="*/ 26 h 44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27"/>
                    <a:gd name="T118" fmla="*/ 0 h 446"/>
                    <a:gd name="T119" fmla="*/ 427 w 427"/>
                    <a:gd name="T120" fmla="*/ 446 h 44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27" h="446">
                      <a:moveTo>
                        <a:pt x="0" y="414"/>
                      </a:moveTo>
                      <a:lnTo>
                        <a:pt x="24" y="353"/>
                      </a:lnTo>
                      <a:lnTo>
                        <a:pt x="0" y="338"/>
                      </a:lnTo>
                      <a:lnTo>
                        <a:pt x="207" y="136"/>
                      </a:lnTo>
                      <a:lnTo>
                        <a:pt x="213" y="134"/>
                      </a:lnTo>
                      <a:lnTo>
                        <a:pt x="218" y="131"/>
                      </a:lnTo>
                      <a:lnTo>
                        <a:pt x="230" y="129"/>
                      </a:lnTo>
                      <a:lnTo>
                        <a:pt x="235" y="125"/>
                      </a:lnTo>
                      <a:lnTo>
                        <a:pt x="241" y="123"/>
                      </a:lnTo>
                      <a:lnTo>
                        <a:pt x="247" y="119"/>
                      </a:lnTo>
                      <a:lnTo>
                        <a:pt x="254" y="117"/>
                      </a:lnTo>
                      <a:lnTo>
                        <a:pt x="262" y="114"/>
                      </a:lnTo>
                      <a:lnTo>
                        <a:pt x="270" y="110"/>
                      </a:lnTo>
                      <a:lnTo>
                        <a:pt x="279" y="108"/>
                      </a:lnTo>
                      <a:lnTo>
                        <a:pt x="289" y="104"/>
                      </a:lnTo>
                      <a:lnTo>
                        <a:pt x="296" y="98"/>
                      </a:lnTo>
                      <a:lnTo>
                        <a:pt x="304" y="93"/>
                      </a:lnTo>
                      <a:lnTo>
                        <a:pt x="313" y="89"/>
                      </a:lnTo>
                      <a:lnTo>
                        <a:pt x="323" y="83"/>
                      </a:lnTo>
                      <a:lnTo>
                        <a:pt x="330" y="77"/>
                      </a:lnTo>
                      <a:lnTo>
                        <a:pt x="340" y="74"/>
                      </a:lnTo>
                      <a:lnTo>
                        <a:pt x="349" y="66"/>
                      </a:lnTo>
                      <a:lnTo>
                        <a:pt x="359" y="60"/>
                      </a:lnTo>
                      <a:lnTo>
                        <a:pt x="369" y="53"/>
                      </a:lnTo>
                      <a:lnTo>
                        <a:pt x="376" y="47"/>
                      </a:lnTo>
                      <a:lnTo>
                        <a:pt x="386" y="39"/>
                      </a:lnTo>
                      <a:lnTo>
                        <a:pt x="395" y="32"/>
                      </a:lnTo>
                      <a:lnTo>
                        <a:pt x="403" y="22"/>
                      </a:lnTo>
                      <a:lnTo>
                        <a:pt x="412" y="15"/>
                      </a:lnTo>
                      <a:lnTo>
                        <a:pt x="418" y="7"/>
                      </a:lnTo>
                      <a:lnTo>
                        <a:pt x="427" y="0"/>
                      </a:lnTo>
                      <a:lnTo>
                        <a:pt x="427" y="36"/>
                      </a:lnTo>
                      <a:lnTo>
                        <a:pt x="95" y="347"/>
                      </a:lnTo>
                      <a:lnTo>
                        <a:pt x="80" y="406"/>
                      </a:lnTo>
                      <a:lnTo>
                        <a:pt x="68" y="446"/>
                      </a:lnTo>
                      <a:lnTo>
                        <a:pt x="24" y="425"/>
                      </a:lnTo>
                      <a:lnTo>
                        <a:pt x="0" y="414"/>
                      </a:lnTo>
                      <a:close/>
                    </a:path>
                  </a:pathLst>
                </a:custGeom>
                <a:solidFill>
                  <a:srgbClr val="8F2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8" name="Freeform 170"/>
                <p:cNvSpPr>
                  <a:spLocks/>
                </p:cNvSpPr>
                <p:nvPr/>
              </p:nvSpPr>
              <p:spPr bwMode="auto">
                <a:xfrm>
                  <a:off x="3854" y="1826"/>
                  <a:ext cx="105" cy="51"/>
                </a:xfrm>
                <a:custGeom>
                  <a:avLst/>
                  <a:gdLst>
                    <a:gd name="T0" fmla="*/ 0 w 211"/>
                    <a:gd name="T1" fmla="*/ 0 h 101"/>
                    <a:gd name="T2" fmla="*/ 13 w 211"/>
                    <a:gd name="T3" fmla="*/ 5 h 101"/>
                    <a:gd name="T4" fmla="*/ 12 w 211"/>
                    <a:gd name="T5" fmla="*/ 7 h 101"/>
                    <a:gd name="T6" fmla="*/ 0 w 211"/>
                    <a:gd name="T7" fmla="*/ 2 h 101"/>
                    <a:gd name="T8" fmla="*/ 0 w 211"/>
                    <a:gd name="T9" fmla="*/ 1 h 101"/>
                    <a:gd name="T10" fmla="*/ 0 w 211"/>
                    <a:gd name="T11" fmla="*/ 0 h 101"/>
                    <a:gd name="T12" fmla="*/ 0 w 211"/>
                    <a:gd name="T13" fmla="*/ 0 h 10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1"/>
                    <a:gd name="T22" fmla="*/ 0 h 101"/>
                    <a:gd name="T23" fmla="*/ 211 w 211"/>
                    <a:gd name="T24" fmla="*/ 101 h 10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1" h="101">
                      <a:moveTo>
                        <a:pt x="10" y="0"/>
                      </a:moveTo>
                      <a:lnTo>
                        <a:pt x="211" y="78"/>
                      </a:lnTo>
                      <a:lnTo>
                        <a:pt x="206" y="101"/>
                      </a:lnTo>
                      <a:lnTo>
                        <a:pt x="0" y="23"/>
                      </a:lnTo>
                      <a:lnTo>
                        <a:pt x="0" y="4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" name="Freeform 171"/>
                <p:cNvSpPr>
                  <a:spLocks/>
                </p:cNvSpPr>
                <p:nvPr/>
              </p:nvSpPr>
              <p:spPr bwMode="auto">
                <a:xfrm>
                  <a:off x="3952" y="1918"/>
                  <a:ext cx="26" cy="117"/>
                </a:xfrm>
                <a:custGeom>
                  <a:avLst/>
                  <a:gdLst>
                    <a:gd name="T0" fmla="*/ 3 w 53"/>
                    <a:gd name="T1" fmla="*/ 15 h 234"/>
                    <a:gd name="T2" fmla="*/ 1 w 53"/>
                    <a:gd name="T3" fmla="*/ 0 h 234"/>
                    <a:gd name="T4" fmla="*/ 0 w 53"/>
                    <a:gd name="T5" fmla="*/ 1 h 234"/>
                    <a:gd name="T6" fmla="*/ 1 w 53"/>
                    <a:gd name="T7" fmla="*/ 15 h 234"/>
                    <a:gd name="T8" fmla="*/ 2 w 53"/>
                    <a:gd name="T9" fmla="*/ 15 h 234"/>
                    <a:gd name="T10" fmla="*/ 3 w 53"/>
                    <a:gd name="T11" fmla="*/ 15 h 234"/>
                    <a:gd name="T12" fmla="*/ 3 w 53"/>
                    <a:gd name="T13" fmla="*/ 15 h 2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"/>
                    <a:gd name="T22" fmla="*/ 0 h 234"/>
                    <a:gd name="T23" fmla="*/ 53 w 53"/>
                    <a:gd name="T24" fmla="*/ 234 h 2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" h="234">
                      <a:moveTo>
                        <a:pt x="53" y="234"/>
                      </a:moveTo>
                      <a:lnTo>
                        <a:pt x="19" y="0"/>
                      </a:lnTo>
                      <a:lnTo>
                        <a:pt x="0" y="8"/>
                      </a:lnTo>
                      <a:lnTo>
                        <a:pt x="19" y="229"/>
                      </a:lnTo>
                      <a:lnTo>
                        <a:pt x="34" y="229"/>
                      </a:lnTo>
                      <a:lnTo>
                        <a:pt x="53" y="234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" name="Freeform 172"/>
                <p:cNvSpPr>
                  <a:spLocks/>
                </p:cNvSpPr>
                <p:nvPr/>
              </p:nvSpPr>
              <p:spPr bwMode="auto">
                <a:xfrm>
                  <a:off x="3941" y="1896"/>
                  <a:ext cx="57" cy="28"/>
                </a:xfrm>
                <a:custGeom>
                  <a:avLst/>
                  <a:gdLst>
                    <a:gd name="T0" fmla="*/ 2 w 114"/>
                    <a:gd name="T1" fmla="*/ 1 h 57"/>
                    <a:gd name="T2" fmla="*/ 7 w 114"/>
                    <a:gd name="T3" fmla="*/ 0 h 57"/>
                    <a:gd name="T4" fmla="*/ 7 w 114"/>
                    <a:gd name="T5" fmla="*/ 2 h 57"/>
                    <a:gd name="T6" fmla="*/ 0 w 114"/>
                    <a:gd name="T7" fmla="*/ 3 h 57"/>
                    <a:gd name="T8" fmla="*/ 1 w 114"/>
                    <a:gd name="T9" fmla="*/ 2 h 57"/>
                    <a:gd name="T10" fmla="*/ 2 w 114"/>
                    <a:gd name="T11" fmla="*/ 1 h 57"/>
                    <a:gd name="T12" fmla="*/ 2 w 114"/>
                    <a:gd name="T13" fmla="*/ 1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"/>
                    <a:gd name="T22" fmla="*/ 0 h 57"/>
                    <a:gd name="T23" fmla="*/ 114 w 114"/>
                    <a:gd name="T24" fmla="*/ 57 h 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" h="57">
                      <a:moveTo>
                        <a:pt x="27" y="17"/>
                      </a:moveTo>
                      <a:lnTo>
                        <a:pt x="114" y="0"/>
                      </a:lnTo>
                      <a:lnTo>
                        <a:pt x="114" y="42"/>
                      </a:lnTo>
                      <a:lnTo>
                        <a:pt x="0" y="57"/>
                      </a:lnTo>
                      <a:lnTo>
                        <a:pt x="10" y="36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1" name="Freeform 173"/>
                <p:cNvSpPr>
                  <a:spLocks/>
                </p:cNvSpPr>
                <p:nvPr/>
              </p:nvSpPr>
              <p:spPr bwMode="auto">
                <a:xfrm>
                  <a:off x="3248" y="1894"/>
                  <a:ext cx="695" cy="666"/>
                </a:xfrm>
                <a:custGeom>
                  <a:avLst/>
                  <a:gdLst>
                    <a:gd name="T0" fmla="*/ 0 w 1390"/>
                    <a:gd name="T1" fmla="*/ 83 h 1332"/>
                    <a:gd name="T2" fmla="*/ 75 w 1390"/>
                    <a:gd name="T3" fmla="*/ 24 h 1332"/>
                    <a:gd name="T4" fmla="*/ 78 w 1390"/>
                    <a:gd name="T5" fmla="*/ 15 h 1332"/>
                    <a:gd name="T6" fmla="*/ 84 w 1390"/>
                    <a:gd name="T7" fmla="*/ 0 h 1332"/>
                    <a:gd name="T8" fmla="*/ 87 w 1390"/>
                    <a:gd name="T9" fmla="*/ 1 h 1332"/>
                    <a:gd name="T10" fmla="*/ 77 w 1390"/>
                    <a:gd name="T11" fmla="*/ 29 h 1332"/>
                    <a:gd name="T12" fmla="*/ 1 w 1390"/>
                    <a:gd name="T13" fmla="*/ 83 h 1332"/>
                    <a:gd name="T14" fmla="*/ 0 w 1390"/>
                    <a:gd name="T15" fmla="*/ 83 h 1332"/>
                    <a:gd name="T16" fmla="*/ 0 w 1390"/>
                    <a:gd name="T17" fmla="*/ 83 h 133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90"/>
                    <a:gd name="T28" fmla="*/ 0 h 1332"/>
                    <a:gd name="T29" fmla="*/ 1390 w 1390"/>
                    <a:gd name="T30" fmla="*/ 1332 h 133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90" h="1332">
                      <a:moveTo>
                        <a:pt x="0" y="1323"/>
                      </a:moveTo>
                      <a:lnTo>
                        <a:pt x="1194" y="395"/>
                      </a:lnTo>
                      <a:lnTo>
                        <a:pt x="1247" y="255"/>
                      </a:lnTo>
                      <a:lnTo>
                        <a:pt x="1339" y="0"/>
                      </a:lnTo>
                      <a:lnTo>
                        <a:pt x="1390" y="30"/>
                      </a:lnTo>
                      <a:lnTo>
                        <a:pt x="1226" y="467"/>
                      </a:lnTo>
                      <a:lnTo>
                        <a:pt x="25" y="1332"/>
                      </a:lnTo>
                      <a:lnTo>
                        <a:pt x="0" y="1323"/>
                      </a:lnTo>
                      <a:close/>
                    </a:path>
                  </a:pathLst>
                </a:custGeom>
                <a:solidFill>
                  <a:srgbClr val="7885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" name="Freeform 174"/>
                <p:cNvSpPr>
                  <a:spLocks/>
                </p:cNvSpPr>
                <p:nvPr/>
              </p:nvSpPr>
              <p:spPr bwMode="auto">
                <a:xfrm>
                  <a:off x="3186" y="1862"/>
                  <a:ext cx="794" cy="701"/>
                </a:xfrm>
                <a:custGeom>
                  <a:avLst/>
                  <a:gdLst>
                    <a:gd name="T0" fmla="*/ 100 w 1587"/>
                    <a:gd name="T1" fmla="*/ 0 h 1403"/>
                    <a:gd name="T2" fmla="*/ 86 w 1587"/>
                    <a:gd name="T3" fmla="*/ 34 h 1403"/>
                    <a:gd name="T4" fmla="*/ 10 w 1587"/>
                    <a:gd name="T5" fmla="*/ 87 h 1403"/>
                    <a:gd name="T6" fmla="*/ 0 w 1587"/>
                    <a:gd name="T7" fmla="*/ 85 h 1403"/>
                    <a:gd name="T8" fmla="*/ 74 w 1587"/>
                    <a:gd name="T9" fmla="*/ 18 h 1403"/>
                    <a:gd name="T10" fmla="*/ 73 w 1587"/>
                    <a:gd name="T11" fmla="*/ 21 h 1403"/>
                    <a:gd name="T12" fmla="*/ 3 w 1587"/>
                    <a:gd name="T13" fmla="*/ 84 h 1403"/>
                    <a:gd name="T14" fmla="*/ 9 w 1587"/>
                    <a:gd name="T15" fmla="*/ 86 h 1403"/>
                    <a:gd name="T16" fmla="*/ 85 w 1587"/>
                    <a:gd name="T17" fmla="*/ 29 h 1403"/>
                    <a:gd name="T18" fmla="*/ 96 w 1587"/>
                    <a:gd name="T19" fmla="*/ 0 h 1403"/>
                    <a:gd name="T20" fmla="*/ 100 w 1587"/>
                    <a:gd name="T21" fmla="*/ 0 h 1403"/>
                    <a:gd name="T22" fmla="*/ 100 w 1587"/>
                    <a:gd name="T23" fmla="*/ 0 h 140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87"/>
                    <a:gd name="T37" fmla="*/ 0 h 1403"/>
                    <a:gd name="T38" fmla="*/ 1587 w 1587"/>
                    <a:gd name="T39" fmla="*/ 1403 h 140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87" h="1403">
                      <a:moveTo>
                        <a:pt x="1587" y="4"/>
                      </a:moveTo>
                      <a:lnTo>
                        <a:pt x="1372" y="555"/>
                      </a:lnTo>
                      <a:lnTo>
                        <a:pt x="157" y="1403"/>
                      </a:lnTo>
                      <a:lnTo>
                        <a:pt x="0" y="1367"/>
                      </a:lnTo>
                      <a:lnTo>
                        <a:pt x="1169" y="297"/>
                      </a:lnTo>
                      <a:lnTo>
                        <a:pt x="1154" y="350"/>
                      </a:lnTo>
                      <a:lnTo>
                        <a:pt x="43" y="1357"/>
                      </a:lnTo>
                      <a:lnTo>
                        <a:pt x="133" y="1384"/>
                      </a:lnTo>
                      <a:lnTo>
                        <a:pt x="1355" y="466"/>
                      </a:lnTo>
                      <a:lnTo>
                        <a:pt x="1528" y="0"/>
                      </a:lnTo>
                      <a:lnTo>
                        <a:pt x="1587" y="4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" name="Freeform 175"/>
                <p:cNvSpPr>
                  <a:spLocks/>
                </p:cNvSpPr>
                <p:nvPr/>
              </p:nvSpPr>
              <p:spPr bwMode="auto">
                <a:xfrm>
                  <a:off x="3839" y="1854"/>
                  <a:ext cx="105" cy="55"/>
                </a:xfrm>
                <a:custGeom>
                  <a:avLst/>
                  <a:gdLst>
                    <a:gd name="T0" fmla="*/ 1 w 209"/>
                    <a:gd name="T1" fmla="*/ 0 h 110"/>
                    <a:gd name="T2" fmla="*/ 14 w 209"/>
                    <a:gd name="T3" fmla="*/ 6 h 110"/>
                    <a:gd name="T4" fmla="*/ 13 w 209"/>
                    <a:gd name="T5" fmla="*/ 7 h 110"/>
                    <a:gd name="T6" fmla="*/ 0 w 209"/>
                    <a:gd name="T7" fmla="*/ 3 h 110"/>
                    <a:gd name="T8" fmla="*/ 1 w 209"/>
                    <a:gd name="T9" fmla="*/ 2 h 110"/>
                    <a:gd name="T10" fmla="*/ 1 w 209"/>
                    <a:gd name="T11" fmla="*/ 0 h 110"/>
                    <a:gd name="T12" fmla="*/ 1 w 209"/>
                    <a:gd name="T13" fmla="*/ 0 h 1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9"/>
                    <a:gd name="T22" fmla="*/ 0 h 110"/>
                    <a:gd name="T23" fmla="*/ 209 w 209"/>
                    <a:gd name="T24" fmla="*/ 110 h 1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9" h="110">
                      <a:moveTo>
                        <a:pt x="2" y="0"/>
                      </a:moveTo>
                      <a:lnTo>
                        <a:pt x="209" y="93"/>
                      </a:lnTo>
                      <a:lnTo>
                        <a:pt x="207" y="110"/>
                      </a:lnTo>
                      <a:lnTo>
                        <a:pt x="0" y="36"/>
                      </a:lnTo>
                      <a:lnTo>
                        <a:pt x="2" y="2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" name="Freeform 176"/>
                <p:cNvSpPr>
                  <a:spLocks/>
                </p:cNvSpPr>
                <p:nvPr/>
              </p:nvSpPr>
              <p:spPr bwMode="auto">
                <a:xfrm>
                  <a:off x="3817" y="1948"/>
                  <a:ext cx="79" cy="83"/>
                </a:xfrm>
                <a:custGeom>
                  <a:avLst/>
                  <a:gdLst>
                    <a:gd name="T0" fmla="*/ 0 w 160"/>
                    <a:gd name="T1" fmla="*/ 3 h 166"/>
                    <a:gd name="T2" fmla="*/ 1 w 160"/>
                    <a:gd name="T3" fmla="*/ 3 h 166"/>
                    <a:gd name="T4" fmla="*/ 1 w 160"/>
                    <a:gd name="T5" fmla="*/ 1 h 166"/>
                    <a:gd name="T6" fmla="*/ 2 w 160"/>
                    <a:gd name="T7" fmla="*/ 1 h 166"/>
                    <a:gd name="T8" fmla="*/ 3 w 160"/>
                    <a:gd name="T9" fmla="*/ 1 h 166"/>
                    <a:gd name="T10" fmla="*/ 4 w 160"/>
                    <a:gd name="T11" fmla="*/ 0 h 166"/>
                    <a:gd name="T12" fmla="*/ 5 w 160"/>
                    <a:gd name="T13" fmla="*/ 1 h 166"/>
                    <a:gd name="T14" fmla="*/ 6 w 160"/>
                    <a:gd name="T15" fmla="*/ 1 h 166"/>
                    <a:gd name="T16" fmla="*/ 6 w 160"/>
                    <a:gd name="T17" fmla="*/ 1 h 166"/>
                    <a:gd name="T18" fmla="*/ 7 w 160"/>
                    <a:gd name="T19" fmla="*/ 1 h 166"/>
                    <a:gd name="T20" fmla="*/ 8 w 160"/>
                    <a:gd name="T21" fmla="*/ 3 h 166"/>
                    <a:gd name="T22" fmla="*/ 9 w 160"/>
                    <a:gd name="T23" fmla="*/ 3 h 166"/>
                    <a:gd name="T24" fmla="*/ 9 w 160"/>
                    <a:gd name="T25" fmla="*/ 3 h 166"/>
                    <a:gd name="T26" fmla="*/ 9 w 160"/>
                    <a:gd name="T27" fmla="*/ 5 h 166"/>
                    <a:gd name="T28" fmla="*/ 9 w 160"/>
                    <a:gd name="T29" fmla="*/ 6 h 166"/>
                    <a:gd name="T30" fmla="*/ 9 w 160"/>
                    <a:gd name="T31" fmla="*/ 7 h 166"/>
                    <a:gd name="T32" fmla="*/ 8 w 160"/>
                    <a:gd name="T33" fmla="*/ 9 h 166"/>
                    <a:gd name="T34" fmla="*/ 7 w 160"/>
                    <a:gd name="T35" fmla="*/ 9 h 166"/>
                    <a:gd name="T36" fmla="*/ 6 w 160"/>
                    <a:gd name="T37" fmla="*/ 10 h 166"/>
                    <a:gd name="T38" fmla="*/ 6 w 160"/>
                    <a:gd name="T39" fmla="*/ 10 h 166"/>
                    <a:gd name="T40" fmla="*/ 5 w 160"/>
                    <a:gd name="T41" fmla="*/ 10 h 166"/>
                    <a:gd name="T42" fmla="*/ 4 w 160"/>
                    <a:gd name="T43" fmla="*/ 10 h 166"/>
                    <a:gd name="T44" fmla="*/ 3 w 160"/>
                    <a:gd name="T45" fmla="*/ 10 h 166"/>
                    <a:gd name="T46" fmla="*/ 2 w 160"/>
                    <a:gd name="T47" fmla="*/ 10 h 166"/>
                    <a:gd name="T48" fmla="*/ 1 w 160"/>
                    <a:gd name="T49" fmla="*/ 10 h 166"/>
                    <a:gd name="T50" fmla="*/ 0 w 160"/>
                    <a:gd name="T51" fmla="*/ 9 h 166"/>
                    <a:gd name="T52" fmla="*/ 0 w 160"/>
                    <a:gd name="T53" fmla="*/ 7 h 166"/>
                    <a:gd name="T54" fmla="*/ 0 w 160"/>
                    <a:gd name="T55" fmla="*/ 5 h 166"/>
                    <a:gd name="T56" fmla="*/ 1 w 160"/>
                    <a:gd name="T57" fmla="*/ 5 h 166"/>
                    <a:gd name="T58" fmla="*/ 1 w 160"/>
                    <a:gd name="T59" fmla="*/ 5 h 166"/>
                    <a:gd name="T60" fmla="*/ 2 w 160"/>
                    <a:gd name="T61" fmla="*/ 6 h 166"/>
                    <a:gd name="T62" fmla="*/ 2 w 160"/>
                    <a:gd name="T63" fmla="*/ 7 h 166"/>
                    <a:gd name="T64" fmla="*/ 3 w 160"/>
                    <a:gd name="T65" fmla="*/ 9 h 166"/>
                    <a:gd name="T66" fmla="*/ 4 w 160"/>
                    <a:gd name="T67" fmla="*/ 9 h 166"/>
                    <a:gd name="T68" fmla="*/ 5 w 160"/>
                    <a:gd name="T69" fmla="*/ 8 h 166"/>
                    <a:gd name="T70" fmla="*/ 6 w 160"/>
                    <a:gd name="T71" fmla="*/ 7 h 166"/>
                    <a:gd name="T72" fmla="*/ 7 w 160"/>
                    <a:gd name="T73" fmla="*/ 6 h 166"/>
                    <a:gd name="T74" fmla="*/ 7 w 160"/>
                    <a:gd name="T75" fmla="*/ 5 h 166"/>
                    <a:gd name="T76" fmla="*/ 7 w 160"/>
                    <a:gd name="T77" fmla="*/ 5 h 166"/>
                    <a:gd name="T78" fmla="*/ 7 w 160"/>
                    <a:gd name="T79" fmla="*/ 5 h 166"/>
                    <a:gd name="T80" fmla="*/ 6 w 160"/>
                    <a:gd name="T81" fmla="*/ 3 h 166"/>
                    <a:gd name="T82" fmla="*/ 6 w 160"/>
                    <a:gd name="T83" fmla="*/ 3 h 166"/>
                    <a:gd name="T84" fmla="*/ 5 w 160"/>
                    <a:gd name="T85" fmla="*/ 3 h 166"/>
                    <a:gd name="T86" fmla="*/ 4 w 160"/>
                    <a:gd name="T87" fmla="*/ 3 h 166"/>
                    <a:gd name="T88" fmla="*/ 3 w 160"/>
                    <a:gd name="T89" fmla="*/ 3 h 166"/>
                    <a:gd name="T90" fmla="*/ 3 w 160"/>
                    <a:gd name="T91" fmla="*/ 3 h 166"/>
                    <a:gd name="T92" fmla="*/ 2 w 160"/>
                    <a:gd name="T93" fmla="*/ 3 h 166"/>
                    <a:gd name="T94" fmla="*/ 1 w 160"/>
                    <a:gd name="T95" fmla="*/ 5 h 166"/>
                    <a:gd name="T96" fmla="*/ 0 w 160"/>
                    <a:gd name="T97" fmla="*/ 3 h 16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60"/>
                    <a:gd name="T148" fmla="*/ 0 h 166"/>
                    <a:gd name="T149" fmla="*/ 160 w 160"/>
                    <a:gd name="T150" fmla="*/ 166 h 16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60" h="166">
                      <a:moveTo>
                        <a:pt x="8" y="50"/>
                      </a:moveTo>
                      <a:lnTo>
                        <a:pt x="8" y="46"/>
                      </a:lnTo>
                      <a:lnTo>
                        <a:pt x="13" y="38"/>
                      </a:lnTo>
                      <a:lnTo>
                        <a:pt x="17" y="33"/>
                      </a:lnTo>
                      <a:lnTo>
                        <a:pt x="21" y="27"/>
                      </a:lnTo>
                      <a:lnTo>
                        <a:pt x="27" y="21"/>
                      </a:lnTo>
                      <a:lnTo>
                        <a:pt x="34" y="15"/>
                      </a:lnTo>
                      <a:lnTo>
                        <a:pt x="40" y="12"/>
                      </a:lnTo>
                      <a:lnTo>
                        <a:pt x="50" y="8"/>
                      </a:lnTo>
                      <a:lnTo>
                        <a:pt x="57" y="4"/>
                      </a:lnTo>
                      <a:lnTo>
                        <a:pt x="69" y="2"/>
                      </a:lnTo>
                      <a:lnTo>
                        <a:pt x="74" y="0"/>
                      </a:lnTo>
                      <a:lnTo>
                        <a:pt x="80" y="0"/>
                      </a:lnTo>
                      <a:lnTo>
                        <a:pt x="86" y="2"/>
                      </a:lnTo>
                      <a:lnTo>
                        <a:pt x="93" y="4"/>
                      </a:lnTo>
                      <a:lnTo>
                        <a:pt x="99" y="4"/>
                      </a:lnTo>
                      <a:lnTo>
                        <a:pt x="105" y="8"/>
                      </a:lnTo>
                      <a:lnTo>
                        <a:pt x="112" y="12"/>
                      </a:lnTo>
                      <a:lnTo>
                        <a:pt x="122" y="15"/>
                      </a:lnTo>
                      <a:lnTo>
                        <a:pt x="128" y="19"/>
                      </a:lnTo>
                      <a:lnTo>
                        <a:pt x="137" y="29"/>
                      </a:lnTo>
                      <a:lnTo>
                        <a:pt x="143" y="33"/>
                      </a:lnTo>
                      <a:lnTo>
                        <a:pt x="147" y="40"/>
                      </a:lnTo>
                      <a:lnTo>
                        <a:pt x="152" y="46"/>
                      </a:lnTo>
                      <a:lnTo>
                        <a:pt x="156" y="55"/>
                      </a:lnTo>
                      <a:lnTo>
                        <a:pt x="158" y="63"/>
                      </a:lnTo>
                      <a:lnTo>
                        <a:pt x="160" y="71"/>
                      </a:lnTo>
                      <a:lnTo>
                        <a:pt x="160" y="80"/>
                      </a:lnTo>
                      <a:lnTo>
                        <a:pt x="158" y="91"/>
                      </a:lnTo>
                      <a:lnTo>
                        <a:pt x="154" y="103"/>
                      </a:lnTo>
                      <a:lnTo>
                        <a:pt x="148" y="114"/>
                      </a:lnTo>
                      <a:lnTo>
                        <a:pt x="145" y="120"/>
                      </a:lnTo>
                      <a:lnTo>
                        <a:pt x="141" y="126"/>
                      </a:lnTo>
                      <a:lnTo>
                        <a:pt x="135" y="131"/>
                      </a:lnTo>
                      <a:lnTo>
                        <a:pt x="129" y="139"/>
                      </a:lnTo>
                      <a:lnTo>
                        <a:pt x="124" y="143"/>
                      </a:lnTo>
                      <a:lnTo>
                        <a:pt x="118" y="148"/>
                      </a:lnTo>
                      <a:lnTo>
                        <a:pt x="110" y="152"/>
                      </a:lnTo>
                      <a:lnTo>
                        <a:pt x="105" y="156"/>
                      </a:lnTo>
                      <a:lnTo>
                        <a:pt x="97" y="158"/>
                      </a:lnTo>
                      <a:lnTo>
                        <a:pt x="91" y="162"/>
                      </a:lnTo>
                      <a:lnTo>
                        <a:pt x="86" y="164"/>
                      </a:lnTo>
                      <a:lnTo>
                        <a:pt x="78" y="166"/>
                      </a:lnTo>
                      <a:lnTo>
                        <a:pt x="72" y="166"/>
                      </a:lnTo>
                      <a:lnTo>
                        <a:pt x="67" y="166"/>
                      </a:lnTo>
                      <a:lnTo>
                        <a:pt x="61" y="164"/>
                      </a:lnTo>
                      <a:lnTo>
                        <a:pt x="55" y="164"/>
                      </a:lnTo>
                      <a:lnTo>
                        <a:pt x="44" y="162"/>
                      </a:lnTo>
                      <a:lnTo>
                        <a:pt x="34" y="158"/>
                      </a:lnTo>
                      <a:lnTo>
                        <a:pt x="25" y="150"/>
                      </a:lnTo>
                      <a:lnTo>
                        <a:pt x="17" y="143"/>
                      </a:lnTo>
                      <a:lnTo>
                        <a:pt x="10" y="133"/>
                      </a:lnTo>
                      <a:lnTo>
                        <a:pt x="6" y="126"/>
                      </a:lnTo>
                      <a:lnTo>
                        <a:pt x="2" y="114"/>
                      </a:lnTo>
                      <a:lnTo>
                        <a:pt x="0" y="105"/>
                      </a:lnTo>
                      <a:lnTo>
                        <a:pt x="0" y="93"/>
                      </a:lnTo>
                      <a:lnTo>
                        <a:pt x="2" y="84"/>
                      </a:lnTo>
                      <a:lnTo>
                        <a:pt x="29" y="78"/>
                      </a:lnTo>
                      <a:lnTo>
                        <a:pt x="29" y="80"/>
                      </a:lnTo>
                      <a:lnTo>
                        <a:pt x="29" y="90"/>
                      </a:lnTo>
                      <a:lnTo>
                        <a:pt x="31" y="99"/>
                      </a:lnTo>
                      <a:lnTo>
                        <a:pt x="34" y="110"/>
                      </a:lnTo>
                      <a:lnTo>
                        <a:pt x="38" y="116"/>
                      </a:lnTo>
                      <a:lnTo>
                        <a:pt x="44" y="122"/>
                      </a:lnTo>
                      <a:lnTo>
                        <a:pt x="50" y="124"/>
                      </a:lnTo>
                      <a:lnTo>
                        <a:pt x="57" y="129"/>
                      </a:lnTo>
                      <a:lnTo>
                        <a:pt x="63" y="129"/>
                      </a:lnTo>
                      <a:lnTo>
                        <a:pt x="72" y="131"/>
                      </a:lnTo>
                      <a:lnTo>
                        <a:pt x="82" y="129"/>
                      </a:lnTo>
                      <a:lnTo>
                        <a:pt x="91" y="128"/>
                      </a:lnTo>
                      <a:lnTo>
                        <a:pt x="95" y="124"/>
                      </a:lnTo>
                      <a:lnTo>
                        <a:pt x="105" y="120"/>
                      </a:lnTo>
                      <a:lnTo>
                        <a:pt x="112" y="112"/>
                      </a:lnTo>
                      <a:lnTo>
                        <a:pt x="122" y="105"/>
                      </a:lnTo>
                      <a:lnTo>
                        <a:pt x="124" y="97"/>
                      </a:lnTo>
                      <a:lnTo>
                        <a:pt x="126" y="91"/>
                      </a:lnTo>
                      <a:lnTo>
                        <a:pt x="126" y="86"/>
                      </a:lnTo>
                      <a:lnTo>
                        <a:pt x="128" y="80"/>
                      </a:lnTo>
                      <a:lnTo>
                        <a:pt x="126" y="72"/>
                      </a:lnTo>
                      <a:lnTo>
                        <a:pt x="122" y="65"/>
                      </a:lnTo>
                      <a:lnTo>
                        <a:pt x="116" y="55"/>
                      </a:lnTo>
                      <a:lnTo>
                        <a:pt x="110" y="48"/>
                      </a:lnTo>
                      <a:lnTo>
                        <a:pt x="107" y="46"/>
                      </a:lnTo>
                      <a:lnTo>
                        <a:pt x="101" y="42"/>
                      </a:lnTo>
                      <a:lnTo>
                        <a:pt x="95" y="40"/>
                      </a:lnTo>
                      <a:lnTo>
                        <a:pt x="89" y="38"/>
                      </a:lnTo>
                      <a:lnTo>
                        <a:pt x="84" y="36"/>
                      </a:lnTo>
                      <a:lnTo>
                        <a:pt x="78" y="36"/>
                      </a:lnTo>
                      <a:lnTo>
                        <a:pt x="70" y="36"/>
                      </a:lnTo>
                      <a:lnTo>
                        <a:pt x="63" y="36"/>
                      </a:lnTo>
                      <a:lnTo>
                        <a:pt x="57" y="38"/>
                      </a:lnTo>
                      <a:lnTo>
                        <a:pt x="50" y="42"/>
                      </a:lnTo>
                      <a:lnTo>
                        <a:pt x="44" y="46"/>
                      </a:lnTo>
                      <a:lnTo>
                        <a:pt x="38" y="53"/>
                      </a:lnTo>
                      <a:lnTo>
                        <a:pt x="32" y="61"/>
                      </a:lnTo>
                      <a:lnTo>
                        <a:pt x="29" y="72"/>
                      </a:lnTo>
                      <a:lnTo>
                        <a:pt x="8" y="50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5" name="Freeform 177"/>
                <p:cNvSpPr>
                  <a:spLocks/>
                </p:cNvSpPr>
                <p:nvPr/>
              </p:nvSpPr>
              <p:spPr bwMode="auto">
                <a:xfrm>
                  <a:off x="4144" y="1795"/>
                  <a:ext cx="159" cy="109"/>
                </a:xfrm>
                <a:custGeom>
                  <a:avLst/>
                  <a:gdLst>
                    <a:gd name="T0" fmla="*/ 0 w 320"/>
                    <a:gd name="T1" fmla="*/ 13 h 219"/>
                    <a:gd name="T2" fmla="*/ 0 w 320"/>
                    <a:gd name="T3" fmla="*/ 13 h 219"/>
                    <a:gd name="T4" fmla="*/ 0 w 320"/>
                    <a:gd name="T5" fmla="*/ 12 h 219"/>
                    <a:gd name="T6" fmla="*/ 0 w 320"/>
                    <a:gd name="T7" fmla="*/ 11 h 219"/>
                    <a:gd name="T8" fmla="*/ 0 w 320"/>
                    <a:gd name="T9" fmla="*/ 10 h 219"/>
                    <a:gd name="T10" fmla="*/ 0 w 320"/>
                    <a:gd name="T11" fmla="*/ 8 h 219"/>
                    <a:gd name="T12" fmla="*/ 0 w 320"/>
                    <a:gd name="T13" fmla="*/ 8 h 219"/>
                    <a:gd name="T14" fmla="*/ 0 w 320"/>
                    <a:gd name="T15" fmla="*/ 7 h 219"/>
                    <a:gd name="T16" fmla="*/ 1 w 320"/>
                    <a:gd name="T17" fmla="*/ 6 h 219"/>
                    <a:gd name="T18" fmla="*/ 1 w 320"/>
                    <a:gd name="T19" fmla="*/ 5 h 219"/>
                    <a:gd name="T20" fmla="*/ 2 w 320"/>
                    <a:gd name="T21" fmla="*/ 5 h 219"/>
                    <a:gd name="T22" fmla="*/ 3 w 320"/>
                    <a:gd name="T23" fmla="*/ 4 h 219"/>
                    <a:gd name="T24" fmla="*/ 4 w 320"/>
                    <a:gd name="T25" fmla="*/ 3 h 219"/>
                    <a:gd name="T26" fmla="*/ 5 w 320"/>
                    <a:gd name="T27" fmla="*/ 2 h 219"/>
                    <a:gd name="T28" fmla="*/ 6 w 320"/>
                    <a:gd name="T29" fmla="*/ 2 h 219"/>
                    <a:gd name="T30" fmla="*/ 7 w 320"/>
                    <a:gd name="T31" fmla="*/ 1 h 219"/>
                    <a:gd name="T32" fmla="*/ 8 w 320"/>
                    <a:gd name="T33" fmla="*/ 1 h 219"/>
                    <a:gd name="T34" fmla="*/ 9 w 320"/>
                    <a:gd name="T35" fmla="*/ 0 h 219"/>
                    <a:gd name="T36" fmla="*/ 10 w 320"/>
                    <a:gd name="T37" fmla="*/ 0 h 219"/>
                    <a:gd name="T38" fmla="*/ 12 w 320"/>
                    <a:gd name="T39" fmla="*/ 0 h 219"/>
                    <a:gd name="T40" fmla="*/ 13 w 320"/>
                    <a:gd name="T41" fmla="*/ 0 h 219"/>
                    <a:gd name="T42" fmla="*/ 14 w 320"/>
                    <a:gd name="T43" fmla="*/ 0 h 219"/>
                    <a:gd name="T44" fmla="*/ 15 w 320"/>
                    <a:gd name="T45" fmla="*/ 0 h 219"/>
                    <a:gd name="T46" fmla="*/ 16 w 320"/>
                    <a:gd name="T47" fmla="*/ 0 h 219"/>
                    <a:gd name="T48" fmla="*/ 17 w 320"/>
                    <a:gd name="T49" fmla="*/ 0 h 219"/>
                    <a:gd name="T50" fmla="*/ 18 w 320"/>
                    <a:gd name="T51" fmla="*/ 0 h 219"/>
                    <a:gd name="T52" fmla="*/ 19 w 320"/>
                    <a:gd name="T53" fmla="*/ 1 h 219"/>
                    <a:gd name="T54" fmla="*/ 18 w 320"/>
                    <a:gd name="T55" fmla="*/ 2 h 219"/>
                    <a:gd name="T56" fmla="*/ 18 w 320"/>
                    <a:gd name="T57" fmla="*/ 2 h 219"/>
                    <a:gd name="T58" fmla="*/ 17 w 320"/>
                    <a:gd name="T59" fmla="*/ 2 h 219"/>
                    <a:gd name="T60" fmla="*/ 16 w 320"/>
                    <a:gd name="T61" fmla="*/ 2 h 219"/>
                    <a:gd name="T62" fmla="*/ 15 w 320"/>
                    <a:gd name="T63" fmla="*/ 3 h 219"/>
                    <a:gd name="T64" fmla="*/ 14 w 320"/>
                    <a:gd name="T65" fmla="*/ 3 h 219"/>
                    <a:gd name="T66" fmla="*/ 13 w 320"/>
                    <a:gd name="T67" fmla="*/ 3 h 219"/>
                    <a:gd name="T68" fmla="*/ 12 w 320"/>
                    <a:gd name="T69" fmla="*/ 3 h 219"/>
                    <a:gd name="T70" fmla="*/ 11 w 320"/>
                    <a:gd name="T71" fmla="*/ 3 h 219"/>
                    <a:gd name="T72" fmla="*/ 10 w 320"/>
                    <a:gd name="T73" fmla="*/ 3 h 219"/>
                    <a:gd name="T74" fmla="*/ 9 w 320"/>
                    <a:gd name="T75" fmla="*/ 4 h 219"/>
                    <a:gd name="T76" fmla="*/ 8 w 320"/>
                    <a:gd name="T77" fmla="*/ 4 h 219"/>
                    <a:gd name="T78" fmla="*/ 7 w 320"/>
                    <a:gd name="T79" fmla="*/ 4 h 219"/>
                    <a:gd name="T80" fmla="*/ 6 w 320"/>
                    <a:gd name="T81" fmla="*/ 5 h 219"/>
                    <a:gd name="T82" fmla="*/ 6 w 320"/>
                    <a:gd name="T83" fmla="*/ 5 h 219"/>
                    <a:gd name="T84" fmla="*/ 5 w 320"/>
                    <a:gd name="T85" fmla="*/ 6 h 219"/>
                    <a:gd name="T86" fmla="*/ 4 w 320"/>
                    <a:gd name="T87" fmla="*/ 7 h 219"/>
                    <a:gd name="T88" fmla="*/ 3 w 320"/>
                    <a:gd name="T89" fmla="*/ 9 h 219"/>
                    <a:gd name="T90" fmla="*/ 3 w 320"/>
                    <a:gd name="T91" fmla="*/ 10 h 219"/>
                    <a:gd name="T92" fmla="*/ 2 w 320"/>
                    <a:gd name="T93" fmla="*/ 11 h 219"/>
                    <a:gd name="T94" fmla="*/ 2 w 320"/>
                    <a:gd name="T95" fmla="*/ 12 h 219"/>
                    <a:gd name="T96" fmla="*/ 2 w 320"/>
                    <a:gd name="T97" fmla="*/ 12 h 219"/>
                    <a:gd name="T98" fmla="*/ 0 w 320"/>
                    <a:gd name="T99" fmla="*/ 13 h 21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20"/>
                    <a:gd name="T151" fmla="*/ 0 h 219"/>
                    <a:gd name="T152" fmla="*/ 320 w 320"/>
                    <a:gd name="T153" fmla="*/ 219 h 21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20" h="219">
                      <a:moveTo>
                        <a:pt x="12" y="219"/>
                      </a:moveTo>
                      <a:lnTo>
                        <a:pt x="12" y="217"/>
                      </a:lnTo>
                      <a:lnTo>
                        <a:pt x="10" y="213"/>
                      </a:lnTo>
                      <a:lnTo>
                        <a:pt x="8" y="209"/>
                      </a:lnTo>
                      <a:lnTo>
                        <a:pt x="6" y="204"/>
                      </a:lnTo>
                      <a:lnTo>
                        <a:pt x="4" y="196"/>
                      </a:lnTo>
                      <a:lnTo>
                        <a:pt x="2" y="188"/>
                      </a:lnTo>
                      <a:lnTo>
                        <a:pt x="0" y="179"/>
                      </a:lnTo>
                      <a:lnTo>
                        <a:pt x="0" y="171"/>
                      </a:lnTo>
                      <a:lnTo>
                        <a:pt x="0" y="160"/>
                      </a:lnTo>
                      <a:lnTo>
                        <a:pt x="2" y="148"/>
                      </a:lnTo>
                      <a:lnTo>
                        <a:pt x="4" y="143"/>
                      </a:lnTo>
                      <a:lnTo>
                        <a:pt x="6" y="135"/>
                      </a:lnTo>
                      <a:lnTo>
                        <a:pt x="6" y="129"/>
                      </a:lnTo>
                      <a:lnTo>
                        <a:pt x="10" y="124"/>
                      </a:lnTo>
                      <a:lnTo>
                        <a:pt x="12" y="118"/>
                      </a:lnTo>
                      <a:lnTo>
                        <a:pt x="15" y="110"/>
                      </a:lnTo>
                      <a:lnTo>
                        <a:pt x="17" y="105"/>
                      </a:lnTo>
                      <a:lnTo>
                        <a:pt x="23" y="99"/>
                      </a:lnTo>
                      <a:lnTo>
                        <a:pt x="27" y="93"/>
                      </a:lnTo>
                      <a:lnTo>
                        <a:pt x="32" y="86"/>
                      </a:lnTo>
                      <a:lnTo>
                        <a:pt x="38" y="80"/>
                      </a:lnTo>
                      <a:lnTo>
                        <a:pt x="46" y="74"/>
                      </a:lnTo>
                      <a:lnTo>
                        <a:pt x="53" y="69"/>
                      </a:lnTo>
                      <a:lnTo>
                        <a:pt x="59" y="61"/>
                      </a:lnTo>
                      <a:lnTo>
                        <a:pt x="67" y="55"/>
                      </a:lnTo>
                      <a:lnTo>
                        <a:pt x="74" y="50"/>
                      </a:lnTo>
                      <a:lnTo>
                        <a:pt x="82" y="44"/>
                      </a:lnTo>
                      <a:lnTo>
                        <a:pt x="91" y="40"/>
                      </a:lnTo>
                      <a:lnTo>
                        <a:pt x="101" y="34"/>
                      </a:lnTo>
                      <a:lnTo>
                        <a:pt x="110" y="31"/>
                      </a:lnTo>
                      <a:lnTo>
                        <a:pt x="118" y="25"/>
                      </a:lnTo>
                      <a:lnTo>
                        <a:pt x="128" y="21"/>
                      </a:lnTo>
                      <a:lnTo>
                        <a:pt x="137" y="17"/>
                      </a:lnTo>
                      <a:lnTo>
                        <a:pt x="147" y="15"/>
                      </a:lnTo>
                      <a:lnTo>
                        <a:pt x="156" y="12"/>
                      </a:lnTo>
                      <a:lnTo>
                        <a:pt x="166" y="10"/>
                      </a:lnTo>
                      <a:lnTo>
                        <a:pt x="175" y="8"/>
                      </a:lnTo>
                      <a:lnTo>
                        <a:pt x="185" y="6"/>
                      </a:lnTo>
                      <a:lnTo>
                        <a:pt x="194" y="2"/>
                      </a:lnTo>
                      <a:lnTo>
                        <a:pt x="204" y="2"/>
                      </a:lnTo>
                      <a:lnTo>
                        <a:pt x="213" y="0"/>
                      </a:lnTo>
                      <a:lnTo>
                        <a:pt x="223" y="0"/>
                      </a:lnTo>
                      <a:lnTo>
                        <a:pt x="232" y="0"/>
                      </a:lnTo>
                      <a:lnTo>
                        <a:pt x="242" y="0"/>
                      </a:lnTo>
                      <a:lnTo>
                        <a:pt x="249" y="0"/>
                      </a:lnTo>
                      <a:lnTo>
                        <a:pt x="259" y="2"/>
                      </a:lnTo>
                      <a:lnTo>
                        <a:pt x="266" y="4"/>
                      </a:lnTo>
                      <a:lnTo>
                        <a:pt x="276" y="6"/>
                      </a:lnTo>
                      <a:lnTo>
                        <a:pt x="283" y="10"/>
                      </a:lnTo>
                      <a:lnTo>
                        <a:pt x="291" y="12"/>
                      </a:lnTo>
                      <a:lnTo>
                        <a:pt x="299" y="15"/>
                      </a:lnTo>
                      <a:lnTo>
                        <a:pt x="304" y="19"/>
                      </a:lnTo>
                      <a:lnTo>
                        <a:pt x="312" y="23"/>
                      </a:lnTo>
                      <a:lnTo>
                        <a:pt x="320" y="29"/>
                      </a:lnTo>
                      <a:lnTo>
                        <a:pt x="299" y="46"/>
                      </a:lnTo>
                      <a:lnTo>
                        <a:pt x="297" y="46"/>
                      </a:lnTo>
                      <a:lnTo>
                        <a:pt x="291" y="46"/>
                      </a:lnTo>
                      <a:lnTo>
                        <a:pt x="283" y="46"/>
                      </a:lnTo>
                      <a:lnTo>
                        <a:pt x="274" y="46"/>
                      </a:lnTo>
                      <a:lnTo>
                        <a:pt x="266" y="46"/>
                      </a:lnTo>
                      <a:lnTo>
                        <a:pt x="261" y="46"/>
                      </a:lnTo>
                      <a:lnTo>
                        <a:pt x="253" y="48"/>
                      </a:lnTo>
                      <a:lnTo>
                        <a:pt x="245" y="50"/>
                      </a:lnTo>
                      <a:lnTo>
                        <a:pt x="238" y="50"/>
                      </a:lnTo>
                      <a:lnTo>
                        <a:pt x="230" y="50"/>
                      </a:lnTo>
                      <a:lnTo>
                        <a:pt x="223" y="52"/>
                      </a:lnTo>
                      <a:lnTo>
                        <a:pt x="215" y="53"/>
                      </a:lnTo>
                      <a:lnTo>
                        <a:pt x="205" y="53"/>
                      </a:lnTo>
                      <a:lnTo>
                        <a:pt x="198" y="53"/>
                      </a:lnTo>
                      <a:lnTo>
                        <a:pt x="188" y="55"/>
                      </a:lnTo>
                      <a:lnTo>
                        <a:pt x="181" y="57"/>
                      </a:lnTo>
                      <a:lnTo>
                        <a:pt x="171" y="59"/>
                      </a:lnTo>
                      <a:lnTo>
                        <a:pt x="164" y="61"/>
                      </a:lnTo>
                      <a:lnTo>
                        <a:pt x="154" y="63"/>
                      </a:lnTo>
                      <a:lnTo>
                        <a:pt x="148" y="67"/>
                      </a:lnTo>
                      <a:lnTo>
                        <a:pt x="139" y="69"/>
                      </a:lnTo>
                      <a:lnTo>
                        <a:pt x="131" y="71"/>
                      </a:lnTo>
                      <a:lnTo>
                        <a:pt x="124" y="74"/>
                      </a:lnTo>
                      <a:lnTo>
                        <a:pt x="118" y="76"/>
                      </a:lnTo>
                      <a:lnTo>
                        <a:pt x="112" y="78"/>
                      </a:lnTo>
                      <a:lnTo>
                        <a:pt x="105" y="82"/>
                      </a:lnTo>
                      <a:lnTo>
                        <a:pt x="99" y="86"/>
                      </a:lnTo>
                      <a:lnTo>
                        <a:pt x="97" y="91"/>
                      </a:lnTo>
                      <a:lnTo>
                        <a:pt x="88" y="99"/>
                      </a:lnTo>
                      <a:lnTo>
                        <a:pt x="80" y="107"/>
                      </a:lnTo>
                      <a:lnTo>
                        <a:pt x="72" y="116"/>
                      </a:lnTo>
                      <a:lnTo>
                        <a:pt x="67" y="126"/>
                      </a:lnTo>
                      <a:lnTo>
                        <a:pt x="61" y="135"/>
                      </a:lnTo>
                      <a:lnTo>
                        <a:pt x="57" y="145"/>
                      </a:lnTo>
                      <a:lnTo>
                        <a:pt x="53" y="154"/>
                      </a:lnTo>
                      <a:lnTo>
                        <a:pt x="51" y="164"/>
                      </a:lnTo>
                      <a:lnTo>
                        <a:pt x="48" y="171"/>
                      </a:lnTo>
                      <a:lnTo>
                        <a:pt x="46" y="181"/>
                      </a:lnTo>
                      <a:lnTo>
                        <a:pt x="44" y="186"/>
                      </a:lnTo>
                      <a:lnTo>
                        <a:pt x="42" y="194"/>
                      </a:lnTo>
                      <a:lnTo>
                        <a:pt x="42" y="202"/>
                      </a:lnTo>
                      <a:lnTo>
                        <a:pt x="42" y="207"/>
                      </a:lnTo>
                      <a:lnTo>
                        <a:pt x="12" y="219"/>
                      </a:lnTo>
                      <a:close/>
                    </a:path>
                  </a:pathLst>
                </a:custGeom>
                <a:solidFill>
                  <a:srgbClr val="8F2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" name="Freeform 178"/>
                <p:cNvSpPr>
                  <a:spLocks/>
                </p:cNvSpPr>
                <p:nvPr/>
              </p:nvSpPr>
              <p:spPr bwMode="auto">
                <a:xfrm>
                  <a:off x="4146" y="1801"/>
                  <a:ext cx="192" cy="142"/>
                </a:xfrm>
                <a:custGeom>
                  <a:avLst/>
                  <a:gdLst>
                    <a:gd name="T0" fmla="*/ 6 w 382"/>
                    <a:gd name="T1" fmla="*/ 17 h 285"/>
                    <a:gd name="T2" fmla="*/ 4 w 382"/>
                    <a:gd name="T3" fmla="*/ 16 h 285"/>
                    <a:gd name="T4" fmla="*/ 2 w 382"/>
                    <a:gd name="T5" fmla="*/ 15 h 285"/>
                    <a:gd name="T6" fmla="*/ 1 w 382"/>
                    <a:gd name="T7" fmla="*/ 12 h 285"/>
                    <a:gd name="T8" fmla="*/ 0 w 382"/>
                    <a:gd name="T9" fmla="*/ 11 h 285"/>
                    <a:gd name="T10" fmla="*/ 1 w 382"/>
                    <a:gd name="T11" fmla="*/ 8 h 285"/>
                    <a:gd name="T12" fmla="*/ 2 w 382"/>
                    <a:gd name="T13" fmla="*/ 7 h 285"/>
                    <a:gd name="T14" fmla="*/ 3 w 382"/>
                    <a:gd name="T15" fmla="*/ 5 h 285"/>
                    <a:gd name="T16" fmla="*/ 5 w 382"/>
                    <a:gd name="T17" fmla="*/ 3 h 285"/>
                    <a:gd name="T18" fmla="*/ 7 w 382"/>
                    <a:gd name="T19" fmla="*/ 2 h 285"/>
                    <a:gd name="T20" fmla="*/ 9 w 382"/>
                    <a:gd name="T21" fmla="*/ 1 h 285"/>
                    <a:gd name="T22" fmla="*/ 11 w 382"/>
                    <a:gd name="T23" fmla="*/ 1 h 285"/>
                    <a:gd name="T24" fmla="*/ 12 w 382"/>
                    <a:gd name="T25" fmla="*/ 0 h 285"/>
                    <a:gd name="T26" fmla="*/ 15 w 382"/>
                    <a:gd name="T27" fmla="*/ 0 h 285"/>
                    <a:gd name="T28" fmla="*/ 16 w 382"/>
                    <a:gd name="T29" fmla="*/ 0 h 285"/>
                    <a:gd name="T30" fmla="*/ 18 w 382"/>
                    <a:gd name="T31" fmla="*/ 0 h 285"/>
                    <a:gd name="T32" fmla="*/ 20 w 382"/>
                    <a:gd name="T33" fmla="*/ 1 h 285"/>
                    <a:gd name="T34" fmla="*/ 23 w 382"/>
                    <a:gd name="T35" fmla="*/ 2 h 285"/>
                    <a:gd name="T36" fmla="*/ 24 w 382"/>
                    <a:gd name="T37" fmla="*/ 4 h 285"/>
                    <a:gd name="T38" fmla="*/ 25 w 382"/>
                    <a:gd name="T39" fmla="*/ 6 h 285"/>
                    <a:gd name="T40" fmla="*/ 24 w 382"/>
                    <a:gd name="T41" fmla="*/ 8 h 285"/>
                    <a:gd name="T42" fmla="*/ 23 w 382"/>
                    <a:gd name="T43" fmla="*/ 11 h 285"/>
                    <a:gd name="T44" fmla="*/ 22 w 382"/>
                    <a:gd name="T45" fmla="*/ 13 h 285"/>
                    <a:gd name="T46" fmla="*/ 20 w 382"/>
                    <a:gd name="T47" fmla="*/ 14 h 285"/>
                    <a:gd name="T48" fmla="*/ 18 w 382"/>
                    <a:gd name="T49" fmla="*/ 15 h 285"/>
                    <a:gd name="T50" fmla="*/ 16 w 382"/>
                    <a:gd name="T51" fmla="*/ 16 h 285"/>
                    <a:gd name="T52" fmla="*/ 14 w 382"/>
                    <a:gd name="T53" fmla="*/ 17 h 285"/>
                    <a:gd name="T54" fmla="*/ 12 w 382"/>
                    <a:gd name="T55" fmla="*/ 17 h 285"/>
                    <a:gd name="T56" fmla="*/ 10 w 382"/>
                    <a:gd name="T57" fmla="*/ 17 h 285"/>
                    <a:gd name="T58" fmla="*/ 9 w 382"/>
                    <a:gd name="T59" fmla="*/ 17 h 285"/>
                    <a:gd name="T60" fmla="*/ 7 w 382"/>
                    <a:gd name="T61" fmla="*/ 17 h 285"/>
                    <a:gd name="T62" fmla="*/ 8 w 382"/>
                    <a:gd name="T63" fmla="*/ 17 h 285"/>
                    <a:gd name="T64" fmla="*/ 9 w 382"/>
                    <a:gd name="T65" fmla="*/ 16 h 285"/>
                    <a:gd name="T66" fmla="*/ 10 w 382"/>
                    <a:gd name="T67" fmla="*/ 16 h 285"/>
                    <a:gd name="T68" fmla="*/ 12 w 382"/>
                    <a:gd name="T69" fmla="*/ 16 h 285"/>
                    <a:gd name="T70" fmla="*/ 14 w 382"/>
                    <a:gd name="T71" fmla="*/ 15 h 285"/>
                    <a:gd name="T72" fmla="*/ 15 w 382"/>
                    <a:gd name="T73" fmla="*/ 14 h 285"/>
                    <a:gd name="T74" fmla="*/ 17 w 382"/>
                    <a:gd name="T75" fmla="*/ 13 h 285"/>
                    <a:gd name="T76" fmla="*/ 19 w 382"/>
                    <a:gd name="T77" fmla="*/ 12 h 285"/>
                    <a:gd name="T78" fmla="*/ 20 w 382"/>
                    <a:gd name="T79" fmla="*/ 10 h 285"/>
                    <a:gd name="T80" fmla="*/ 21 w 382"/>
                    <a:gd name="T81" fmla="*/ 8 h 285"/>
                    <a:gd name="T82" fmla="*/ 21 w 382"/>
                    <a:gd name="T83" fmla="*/ 7 h 285"/>
                    <a:gd name="T84" fmla="*/ 19 w 382"/>
                    <a:gd name="T85" fmla="*/ 4 h 285"/>
                    <a:gd name="T86" fmla="*/ 17 w 382"/>
                    <a:gd name="T87" fmla="*/ 4 h 285"/>
                    <a:gd name="T88" fmla="*/ 16 w 382"/>
                    <a:gd name="T89" fmla="*/ 4 h 285"/>
                    <a:gd name="T90" fmla="*/ 14 w 382"/>
                    <a:gd name="T91" fmla="*/ 4 h 285"/>
                    <a:gd name="T92" fmla="*/ 13 w 382"/>
                    <a:gd name="T93" fmla="*/ 4 h 285"/>
                    <a:gd name="T94" fmla="*/ 11 w 382"/>
                    <a:gd name="T95" fmla="*/ 4 h 285"/>
                    <a:gd name="T96" fmla="*/ 9 w 382"/>
                    <a:gd name="T97" fmla="*/ 5 h 285"/>
                    <a:gd name="T98" fmla="*/ 8 w 382"/>
                    <a:gd name="T99" fmla="*/ 6 h 285"/>
                    <a:gd name="T100" fmla="*/ 5 w 382"/>
                    <a:gd name="T101" fmla="*/ 8 h 285"/>
                    <a:gd name="T102" fmla="*/ 4 w 382"/>
                    <a:gd name="T103" fmla="*/ 10 h 285"/>
                    <a:gd name="T104" fmla="*/ 4 w 382"/>
                    <a:gd name="T105" fmla="*/ 12 h 285"/>
                    <a:gd name="T106" fmla="*/ 4 w 382"/>
                    <a:gd name="T107" fmla="*/ 14 h 285"/>
                    <a:gd name="T108" fmla="*/ 6 w 382"/>
                    <a:gd name="T109" fmla="*/ 15 h 285"/>
                    <a:gd name="T110" fmla="*/ 8 w 382"/>
                    <a:gd name="T111" fmla="*/ 16 h 28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82"/>
                    <a:gd name="T169" fmla="*/ 0 h 285"/>
                    <a:gd name="T170" fmla="*/ 382 w 382"/>
                    <a:gd name="T171" fmla="*/ 285 h 28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82" h="285">
                      <a:moveTo>
                        <a:pt x="120" y="264"/>
                      </a:moveTo>
                      <a:lnTo>
                        <a:pt x="91" y="283"/>
                      </a:lnTo>
                      <a:lnTo>
                        <a:pt x="87" y="283"/>
                      </a:lnTo>
                      <a:lnTo>
                        <a:pt x="85" y="281"/>
                      </a:lnTo>
                      <a:lnTo>
                        <a:pt x="80" y="279"/>
                      </a:lnTo>
                      <a:lnTo>
                        <a:pt x="74" y="277"/>
                      </a:lnTo>
                      <a:lnTo>
                        <a:pt x="66" y="273"/>
                      </a:lnTo>
                      <a:lnTo>
                        <a:pt x="59" y="270"/>
                      </a:lnTo>
                      <a:lnTo>
                        <a:pt x="49" y="264"/>
                      </a:lnTo>
                      <a:lnTo>
                        <a:pt x="42" y="258"/>
                      </a:lnTo>
                      <a:lnTo>
                        <a:pt x="32" y="251"/>
                      </a:lnTo>
                      <a:lnTo>
                        <a:pt x="25" y="241"/>
                      </a:lnTo>
                      <a:lnTo>
                        <a:pt x="15" y="232"/>
                      </a:lnTo>
                      <a:lnTo>
                        <a:pt x="9" y="222"/>
                      </a:lnTo>
                      <a:lnTo>
                        <a:pt x="7" y="214"/>
                      </a:lnTo>
                      <a:lnTo>
                        <a:pt x="6" y="207"/>
                      </a:lnTo>
                      <a:lnTo>
                        <a:pt x="2" y="199"/>
                      </a:lnTo>
                      <a:lnTo>
                        <a:pt x="2" y="193"/>
                      </a:lnTo>
                      <a:lnTo>
                        <a:pt x="0" y="184"/>
                      </a:lnTo>
                      <a:lnTo>
                        <a:pt x="0" y="176"/>
                      </a:lnTo>
                      <a:lnTo>
                        <a:pt x="2" y="169"/>
                      </a:lnTo>
                      <a:lnTo>
                        <a:pt x="4" y="161"/>
                      </a:lnTo>
                      <a:lnTo>
                        <a:pt x="4" y="152"/>
                      </a:lnTo>
                      <a:lnTo>
                        <a:pt x="6" y="142"/>
                      </a:lnTo>
                      <a:lnTo>
                        <a:pt x="7" y="135"/>
                      </a:lnTo>
                      <a:lnTo>
                        <a:pt x="11" y="127"/>
                      </a:lnTo>
                      <a:lnTo>
                        <a:pt x="15" y="119"/>
                      </a:lnTo>
                      <a:lnTo>
                        <a:pt x="19" y="112"/>
                      </a:lnTo>
                      <a:lnTo>
                        <a:pt x="25" y="106"/>
                      </a:lnTo>
                      <a:lnTo>
                        <a:pt x="30" y="98"/>
                      </a:lnTo>
                      <a:lnTo>
                        <a:pt x="34" y="91"/>
                      </a:lnTo>
                      <a:lnTo>
                        <a:pt x="42" y="85"/>
                      </a:lnTo>
                      <a:lnTo>
                        <a:pt x="47" y="79"/>
                      </a:lnTo>
                      <a:lnTo>
                        <a:pt x="53" y="74"/>
                      </a:lnTo>
                      <a:lnTo>
                        <a:pt x="61" y="66"/>
                      </a:lnTo>
                      <a:lnTo>
                        <a:pt x="66" y="62"/>
                      </a:lnTo>
                      <a:lnTo>
                        <a:pt x="74" y="57"/>
                      </a:lnTo>
                      <a:lnTo>
                        <a:pt x="84" y="55"/>
                      </a:lnTo>
                      <a:lnTo>
                        <a:pt x="89" y="49"/>
                      </a:lnTo>
                      <a:lnTo>
                        <a:pt x="99" y="45"/>
                      </a:lnTo>
                      <a:lnTo>
                        <a:pt x="106" y="40"/>
                      </a:lnTo>
                      <a:lnTo>
                        <a:pt x="114" y="36"/>
                      </a:lnTo>
                      <a:lnTo>
                        <a:pt x="122" y="32"/>
                      </a:lnTo>
                      <a:lnTo>
                        <a:pt x="129" y="28"/>
                      </a:lnTo>
                      <a:lnTo>
                        <a:pt x="137" y="24"/>
                      </a:lnTo>
                      <a:lnTo>
                        <a:pt x="146" y="22"/>
                      </a:lnTo>
                      <a:lnTo>
                        <a:pt x="152" y="21"/>
                      </a:lnTo>
                      <a:lnTo>
                        <a:pt x="161" y="17"/>
                      </a:lnTo>
                      <a:lnTo>
                        <a:pt x="167" y="13"/>
                      </a:lnTo>
                      <a:lnTo>
                        <a:pt x="177" y="13"/>
                      </a:lnTo>
                      <a:lnTo>
                        <a:pt x="182" y="9"/>
                      </a:lnTo>
                      <a:lnTo>
                        <a:pt x="190" y="7"/>
                      </a:lnTo>
                      <a:lnTo>
                        <a:pt x="196" y="5"/>
                      </a:lnTo>
                      <a:lnTo>
                        <a:pt x="203" y="5"/>
                      </a:lnTo>
                      <a:lnTo>
                        <a:pt x="215" y="3"/>
                      </a:lnTo>
                      <a:lnTo>
                        <a:pt x="226" y="0"/>
                      </a:lnTo>
                      <a:lnTo>
                        <a:pt x="232" y="0"/>
                      </a:lnTo>
                      <a:lnTo>
                        <a:pt x="238" y="0"/>
                      </a:lnTo>
                      <a:lnTo>
                        <a:pt x="245" y="0"/>
                      </a:lnTo>
                      <a:lnTo>
                        <a:pt x="251" y="0"/>
                      </a:lnTo>
                      <a:lnTo>
                        <a:pt x="262" y="0"/>
                      </a:lnTo>
                      <a:lnTo>
                        <a:pt x="274" y="3"/>
                      </a:lnTo>
                      <a:lnTo>
                        <a:pt x="279" y="3"/>
                      </a:lnTo>
                      <a:lnTo>
                        <a:pt x="285" y="5"/>
                      </a:lnTo>
                      <a:lnTo>
                        <a:pt x="291" y="7"/>
                      </a:lnTo>
                      <a:lnTo>
                        <a:pt x="296" y="9"/>
                      </a:lnTo>
                      <a:lnTo>
                        <a:pt x="306" y="13"/>
                      </a:lnTo>
                      <a:lnTo>
                        <a:pt x="317" y="17"/>
                      </a:lnTo>
                      <a:lnTo>
                        <a:pt x="327" y="21"/>
                      </a:lnTo>
                      <a:lnTo>
                        <a:pt x="336" y="28"/>
                      </a:lnTo>
                      <a:lnTo>
                        <a:pt x="344" y="32"/>
                      </a:lnTo>
                      <a:lnTo>
                        <a:pt x="353" y="40"/>
                      </a:lnTo>
                      <a:lnTo>
                        <a:pt x="359" y="47"/>
                      </a:lnTo>
                      <a:lnTo>
                        <a:pt x="365" y="55"/>
                      </a:lnTo>
                      <a:lnTo>
                        <a:pt x="371" y="60"/>
                      </a:lnTo>
                      <a:lnTo>
                        <a:pt x="374" y="70"/>
                      </a:lnTo>
                      <a:lnTo>
                        <a:pt x="378" y="76"/>
                      </a:lnTo>
                      <a:lnTo>
                        <a:pt x="380" y="87"/>
                      </a:lnTo>
                      <a:lnTo>
                        <a:pt x="382" y="95"/>
                      </a:lnTo>
                      <a:lnTo>
                        <a:pt x="382" y="104"/>
                      </a:lnTo>
                      <a:lnTo>
                        <a:pt x="382" y="114"/>
                      </a:lnTo>
                      <a:lnTo>
                        <a:pt x="382" y="123"/>
                      </a:lnTo>
                      <a:lnTo>
                        <a:pt x="380" y="133"/>
                      </a:lnTo>
                      <a:lnTo>
                        <a:pt x="378" y="142"/>
                      </a:lnTo>
                      <a:lnTo>
                        <a:pt x="373" y="154"/>
                      </a:lnTo>
                      <a:lnTo>
                        <a:pt x="369" y="165"/>
                      </a:lnTo>
                      <a:lnTo>
                        <a:pt x="361" y="174"/>
                      </a:lnTo>
                      <a:lnTo>
                        <a:pt x="355" y="188"/>
                      </a:lnTo>
                      <a:lnTo>
                        <a:pt x="350" y="192"/>
                      </a:lnTo>
                      <a:lnTo>
                        <a:pt x="346" y="197"/>
                      </a:lnTo>
                      <a:lnTo>
                        <a:pt x="340" y="205"/>
                      </a:lnTo>
                      <a:lnTo>
                        <a:pt x="336" y="211"/>
                      </a:lnTo>
                      <a:lnTo>
                        <a:pt x="331" y="214"/>
                      </a:lnTo>
                      <a:lnTo>
                        <a:pt x="323" y="220"/>
                      </a:lnTo>
                      <a:lnTo>
                        <a:pt x="317" y="226"/>
                      </a:lnTo>
                      <a:lnTo>
                        <a:pt x="312" y="232"/>
                      </a:lnTo>
                      <a:lnTo>
                        <a:pt x="304" y="235"/>
                      </a:lnTo>
                      <a:lnTo>
                        <a:pt x="298" y="239"/>
                      </a:lnTo>
                      <a:lnTo>
                        <a:pt x="291" y="243"/>
                      </a:lnTo>
                      <a:lnTo>
                        <a:pt x="285" y="249"/>
                      </a:lnTo>
                      <a:lnTo>
                        <a:pt x="276" y="251"/>
                      </a:lnTo>
                      <a:lnTo>
                        <a:pt x="268" y="254"/>
                      </a:lnTo>
                      <a:lnTo>
                        <a:pt x="260" y="258"/>
                      </a:lnTo>
                      <a:lnTo>
                        <a:pt x="253" y="262"/>
                      </a:lnTo>
                      <a:lnTo>
                        <a:pt x="243" y="264"/>
                      </a:lnTo>
                      <a:lnTo>
                        <a:pt x="236" y="268"/>
                      </a:lnTo>
                      <a:lnTo>
                        <a:pt x="228" y="270"/>
                      </a:lnTo>
                      <a:lnTo>
                        <a:pt x="220" y="273"/>
                      </a:lnTo>
                      <a:lnTo>
                        <a:pt x="213" y="273"/>
                      </a:lnTo>
                      <a:lnTo>
                        <a:pt x="203" y="275"/>
                      </a:lnTo>
                      <a:lnTo>
                        <a:pt x="196" y="277"/>
                      </a:lnTo>
                      <a:lnTo>
                        <a:pt x="188" y="279"/>
                      </a:lnTo>
                      <a:lnTo>
                        <a:pt x="179" y="281"/>
                      </a:lnTo>
                      <a:lnTo>
                        <a:pt x="171" y="281"/>
                      </a:lnTo>
                      <a:lnTo>
                        <a:pt x="163" y="283"/>
                      </a:lnTo>
                      <a:lnTo>
                        <a:pt x="158" y="283"/>
                      </a:lnTo>
                      <a:lnTo>
                        <a:pt x="150" y="283"/>
                      </a:lnTo>
                      <a:lnTo>
                        <a:pt x="142" y="285"/>
                      </a:lnTo>
                      <a:lnTo>
                        <a:pt x="135" y="285"/>
                      </a:lnTo>
                      <a:lnTo>
                        <a:pt x="129" y="285"/>
                      </a:lnTo>
                      <a:lnTo>
                        <a:pt x="122" y="285"/>
                      </a:lnTo>
                      <a:lnTo>
                        <a:pt x="116" y="285"/>
                      </a:lnTo>
                      <a:lnTo>
                        <a:pt x="110" y="285"/>
                      </a:lnTo>
                      <a:lnTo>
                        <a:pt x="104" y="285"/>
                      </a:lnTo>
                      <a:lnTo>
                        <a:pt x="103" y="283"/>
                      </a:lnTo>
                      <a:lnTo>
                        <a:pt x="106" y="281"/>
                      </a:lnTo>
                      <a:lnTo>
                        <a:pt x="112" y="277"/>
                      </a:lnTo>
                      <a:lnTo>
                        <a:pt x="120" y="273"/>
                      </a:lnTo>
                      <a:lnTo>
                        <a:pt x="125" y="270"/>
                      </a:lnTo>
                      <a:lnTo>
                        <a:pt x="133" y="266"/>
                      </a:lnTo>
                      <a:lnTo>
                        <a:pt x="137" y="264"/>
                      </a:lnTo>
                      <a:lnTo>
                        <a:pt x="139" y="264"/>
                      </a:lnTo>
                      <a:lnTo>
                        <a:pt x="141" y="262"/>
                      </a:lnTo>
                      <a:lnTo>
                        <a:pt x="144" y="262"/>
                      </a:lnTo>
                      <a:lnTo>
                        <a:pt x="150" y="260"/>
                      </a:lnTo>
                      <a:lnTo>
                        <a:pt x="160" y="260"/>
                      </a:lnTo>
                      <a:lnTo>
                        <a:pt x="163" y="258"/>
                      </a:lnTo>
                      <a:lnTo>
                        <a:pt x="169" y="258"/>
                      </a:lnTo>
                      <a:lnTo>
                        <a:pt x="175" y="256"/>
                      </a:lnTo>
                      <a:lnTo>
                        <a:pt x="180" y="256"/>
                      </a:lnTo>
                      <a:lnTo>
                        <a:pt x="188" y="254"/>
                      </a:lnTo>
                      <a:lnTo>
                        <a:pt x="194" y="254"/>
                      </a:lnTo>
                      <a:lnTo>
                        <a:pt x="201" y="251"/>
                      </a:lnTo>
                      <a:lnTo>
                        <a:pt x="209" y="251"/>
                      </a:lnTo>
                      <a:lnTo>
                        <a:pt x="217" y="247"/>
                      </a:lnTo>
                      <a:lnTo>
                        <a:pt x="224" y="243"/>
                      </a:lnTo>
                      <a:lnTo>
                        <a:pt x="230" y="241"/>
                      </a:lnTo>
                      <a:lnTo>
                        <a:pt x="238" y="239"/>
                      </a:lnTo>
                      <a:lnTo>
                        <a:pt x="245" y="233"/>
                      </a:lnTo>
                      <a:lnTo>
                        <a:pt x="253" y="232"/>
                      </a:lnTo>
                      <a:lnTo>
                        <a:pt x="260" y="226"/>
                      </a:lnTo>
                      <a:lnTo>
                        <a:pt x="268" y="222"/>
                      </a:lnTo>
                      <a:lnTo>
                        <a:pt x="276" y="216"/>
                      </a:lnTo>
                      <a:lnTo>
                        <a:pt x="281" y="213"/>
                      </a:lnTo>
                      <a:lnTo>
                        <a:pt x="287" y="205"/>
                      </a:lnTo>
                      <a:lnTo>
                        <a:pt x="295" y="199"/>
                      </a:lnTo>
                      <a:lnTo>
                        <a:pt x="300" y="192"/>
                      </a:lnTo>
                      <a:lnTo>
                        <a:pt x="306" y="184"/>
                      </a:lnTo>
                      <a:lnTo>
                        <a:pt x="312" y="176"/>
                      </a:lnTo>
                      <a:lnTo>
                        <a:pt x="319" y="171"/>
                      </a:lnTo>
                      <a:lnTo>
                        <a:pt x="321" y="159"/>
                      </a:lnTo>
                      <a:lnTo>
                        <a:pt x="325" y="152"/>
                      </a:lnTo>
                      <a:lnTo>
                        <a:pt x="327" y="144"/>
                      </a:lnTo>
                      <a:lnTo>
                        <a:pt x="329" y="138"/>
                      </a:lnTo>
                      <a:lnTo>
                        <a:pt x="329" y="131"/>
                      </a:lnTo>
                      <a:lnTo>
                        <a:pt x="331" y="123"/>
                      </a:lnTo>
                      <a:lnTo>
                        <a:pt x="329" y="117"/>
                      </a:lnTo>
                      <a:lnTo>
                        <a:pt x="329" y="112"/>
                      </a:lnTo>
                      <a:lnTo>
                        <a:pt x="323" y="100"/>
                      </a:lnTo>
                      <a:lnTo>
                        <a:pt x="317" y="91"/>
                      </a:lnTo>
                      <a:lnTo>
                        <a:pt x="306" y="83"/>
                      </a:lnTo>
                      <a:lnTo>
                        <a:pt x="296" y="79"/>
                      </a:lnTo>
                      <a:lnTo>
                        <a:pt x="289" y="76"/>
                      </a:lnTo>
                      <a:lnTo>
                        <a:pt x="283" y="72"/>
                      </a:lnTo>
                      <a:lnTo>
                        <a:pt x="277" y="70"/>
                      </a:lnTo>
                      <a:lnTo>
                        <a:pt x="270" y="68"/>
                      </a:lnTo>
                      <a:lnTo>
                        <a:pt x="262" y="66"/>
                      </a:lnTo>
                      <a:lnTo>
                        <a:pt x="257" y="64"/>
                      </a:lnTo>
                      <a:lnTo>
                        <a:pt x="251" y="64"/>
                      </a:lnTo>
                      <a:lnTo>
                        <a:pt x="243" y="64"/>
                      </a:lnTo>
                      <a:lnTo>
                        <a:pt x="236" y="64"/>
                      </a:lnTo>
                      <a:lnTo>
                        <a:pt x="228" y="64"/>
                      </a:lnTo>
                      <a:lnTo>
                        <a:pt x="222" y="64"/>
                      </a:lnTo>
                      <a:lnTo>
                        <a:pt x="217" y="64"/>
                      </a:lnTo>
                      <a:lnTo>
                        <a:pt x="209" y="64"/>
                      </a:lnTo>
                      <a:lnTo>
                        <a:pt x="201" y="66"/>
                      </a:lnTo>
                      <a:lnTo>
                        <a:pt x="196" y="68"/>
                      </a:lnTo>
                      <a:lnTo>
                        <a:pt x="192" y="72"/>
                      </a:lnTo>
                      <a:lnTo>
                        <a:pt x="184" y="72"/>
                      </a:lnTo>
                      <a:lnTo>
                        <a:pt x="179" y="74"/>
                      </a:lnTo>
                      <a:lnTo>
                        <a:pt x="171" y="76"/>
                      </a:lnTo>
                      <a:lnTo>
                        <a:pt x="167" y="79"/>
                      </a:lnTo>
                      <a:lnTo>
                        <a:pt x="160" y="81"/>
                      </a:lnTo>
                      <a:lnTo>
                        <a:pt x="154" y="83"/>
                      </a:lnTo>
                      <a:lnTo>
                        <a:pt x="148" y="87"/>
                      </a:lnTo>
                      <a:lnTo>
                        <a:pt x="142" y="89"/>
                      </a:lnTo>
                      <a:lnTo>
                        <a:pt x="137" y="91"/>
                      </a:lnTo>
                      <a:lnTo>
                        <a:pt x="129" y="95"/>
                      </a:lnTo>
                      <a:lnTo>
                        <a:pt x="123" y="98"/>
                      </a:lnTo>
                      <a:lnTo>
                        <a:pt x="118" y="100"/>
                      </a:lnTo>
                      <a:lnTo>
                        <a:pt x="106" y="108"/>
                      </a:lnTo>
                      <a:lnTo>
                        <a:pt x="97" y="116"/>
                      </a:lnTo>
                      <a:lnTo>
                        <a:pt x="85" y="121"/>
                      </a:lnTo>
                      <a:lnTo>
                        <a:pt x="76" y="131"/>
                      </a:lnTo>
                      <a:lnTo>
                        <a:pt x="66" y="138"/>
                      </a:lnTo>
                      <a:lnTo>
                        <a:pt x="61" y="146"/>
                      </a:lnTo>
                      <a:lnTo>
                        <a:pt x="53" y="155"/>
                      </a:lnTo>
                      <a:lnTo>
                        <a:pt x="51" y="165"/>
                      </a:lnTo>
                      <a:lnTo>
                        <a:pt x="47" y="174"/>
                      </a:lnTo>
                      <a:lnTo>
                        <a:pt x="47" y="184"/>
                      </a:lnTo>
                      <a:lnTo>
                        <a:pt x="47" y="192"/>
                      </a:lnTo>
                      <a:lnTo>
                        <a:pt x="49" y="201"/>
                      </a:lnTo>
                      <a:lnTo>
                        <a:pt x="51" y="209"/>
                      </a:lnTo>
                      <a:lnTo>
                        <a:pt x="53" y="216"/>
                      </a:lnTo>
                      <a:lnTo>
                        <a:pt x="57" y="222"/>
                      </a:lnTo>
                      <a:lnTo>
                        <a:pt x="61" y="226"/>
                      </a:lnTo>
                      <a:lnTo>
                        <a:pt x="63" y="232"/>
                      </a:lnTo>
                      <a:lnTo>
                        <a:pt x="68" y="237"/>
                      </a:lnTo>
                      <a:lnTo>
                        <a:pt x="74" y="241"/>
                      </a:lnTo>
                      <a:lnTo>
                        <a:pt x="82" y="247"/>
                      </a:lnTo>
                      <a:lnTo>
                        <a:pt x="85" y="249"/>
                      </a:lnTo>
                      <a:lnTo>
                        <a:pt x="87" y="251"/>
                      </a:lnTo>
                      <a:lnTo>
                        <a:pt x="120" y="264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" name="Freeform 179"/>
                <p:cNvSpPr>
                  <a:spLocks/>
                </p:cNvSpPr>
                <p:nvPr/>
              </p:nvSpPr>
              <p:spPr bwMode="auto">
                <a:xfrm>
                  <a:off x="3962" y="1547"/>
                  <a:ext cx="119" cy="162"/>
                </a:xfrm>
                <a:custGeom>
                  <a:avLst/>
                  <a:gdLst>
                    <a:gd name="T0" fmla="*/ 3 w 238"/>
                    <a:gd name="T1" fmla="*/ 21 h 323"/>
                    <a:gd name="T2" fmla="*/ 2 w 238"/>
                    <a:gd name="T3" fmla="*/ 20 h 323"/>
                    <a:gd name="T4" fmla="*/ 2 w 238"/>
                    <a:gd name="T5" fmla="*/ 19 h 323"/>
                    <a:gd name="T6" fmla="*/ 1 w 238"/>
                    <a:gd name="T7" fmla="*/ 18 h 323"/>
                    <a:gd name="T8" fmla="*/ 1 w 238"/>
                    <a:gd name="T9" fmla="*/ 17 h 323"/>
                    <a:gd name="T10" fmla="*/ 0 w 238"/>
                    <a:gd name="T11" fmla="*/ 16 h 323"/>
                    <a:gd name="T12" fmla="*/ 0 w 238"/>
                    <a:gd name="T13" fmla="*/ 15 h 323"/>
                    <a:gd name="T14" fmla="*/ 0 w 238"/>
                    <a:gd name="T15" fmla="*/ 14 h 323"/>
                    <a:gd name="T16" fmla="*/ 0 w 238"/>
                    <a:gd name="T17" fmla="*/ 13 h 323"/>
                    <a:gd name="T18" fmla="*/ 1 w 238"/>
                    <a:gd name="T19" fmla="*/ 12 h 323"/>
                    <a:gd name="T20" fmla="*/ 1 w 238"/>
                    <a:gd name="T21" fmla="*/ 11 h 323"/>
                    <a:gd name="T22" fmla="*/ 2 w 238"/>
                    <a:gd name="T23" fmla="*/ 9 h 323"/>
                    <a:gd name="T24" fmla="*/ 2 w 238"/>
                    <a:gd name="T25" fmla="*/ 8 h 323"/>
                    <a:gd name="T26" fmla="*/ 3 w 238"/>
                    <a:gd name="T27" fmla="*/ 7 h 323"/>
                    <a:gd name="T28" fmla="*/ 4 w 238"/>
                    <a:gd name="T29" fmla="*/ 6 h 323"/>
                    <a:gd name="T30" fmla="*/ 5 w 238"/>
                    <a:gd name="T31" fmla="*/ 5 h 323"/>
                    <a:gd name="T32" fmla="*/ 6 w 238"/>
                    <a:gd name="T33" fmla="*/ 4 h 323"/>
                    <a:gd name="T34" fmla="*/ 7 w 238"/>
                    <a:gd name="T35" fmla="*/ 3 h 323"/>
                    <a:gd name="T36" fmla="*/ 7 w 238"/>
                    <a:gd name="T37" fmla="*/ 3 h 323"/>
                    <a:gd name="T38" fmla="*/ 9 w 238"/>
                    <a:gd name="T39" fmla="*/ 2 h 323"/>
                    <a:gd name="T40" fmla="*/ 10 w 238"/>
                    <a:gd name="T41" fmla="*/ 1 h 323"/>
                    <a:gd name="T42" fmla="*/ 12 w 238"/>
                    <a:gd name="T43" fmla="*/ 1 h 323"/>
                    <a:gd name="T44" fmla="*/ 12 w 238"/>
                    <a:gd name="T45" fmla="*/ 1 h 323"/>
                    <a:gd name="T46" fmla="*/ 13 w 238"/>
                    <a:gd name="T47" fmla="*/ 0 h 323"/>
                    <a:gd name="T48" fmla="*/ 14 w 238"/>
                    <a:gd name="T49" fmla="*/ 0 h 323"/>
                    <a:gd name="T50" fmla="*/ 15 w 238"/>
                    <a:gd name="T51" fmla="*/ 1 h 323"/>
                    <a:gd name="T52" fmla="*/ 14 w 238"/>
                    <a:gd name="T53" fmla="*/ 2 h 323"/>
                    <a:gd name="T54" fmla="*/ 13 w 238"/>
                    <a:gd name="T55" fmla="*/ 2 h 323"/>
                    <a:gd name="T56" fmla="*/ 12 w 238"/>
                    <a:gd name="T57" fmla="*/ 3 h 323"/>
                    <a:gd name="T58" fmla="*/ 11 w 238"/>
                    <a:gd name="T59" fmla="*/ 3 h 323"/>
                    <a:gd name="T60" fmla="*/ 10 w 238"/>
                    <a:gd name="T61" fmla="*/ 4 h 323"/>
                    <a:gd name="T62" fmla="*/ 10 w 238"/>
                    <a:gd name="T63" fmla="*/ 5 h 323"/>
                    <a:gd name="T64" fmla="*/ 9 w 238"/>
                    <a:gd name="T65" fmla="*/ 5 h 323"/>
                    <a:gd name="T66" fmla="*/ 7 w 238"/>
                    <a:gd name="T67" fmla="*/ 6 h 323"/>
                    <a:gd name="T68" fmla="*/ 7 w 238"/>
                    <a:gd name="T69" fmla="*/ 7 h 323"/>
                    <a:gd name="T70" fmla="*/ 6 w 238"/>
                    <a:gd name="T71" fmla="*/ 8 h 323"/>
                    <a:gd name="T72" fmla="*/ 5 w 238"/>
                    <a:gd name="T73" fmla="*/ 9 h 323"/>
                    <a:gd name="T74" fmla="*/ 5 w 238"/>
                    <a:gd name="T75" fmla="*/ 10 h 323"/>
                    <a:gd name="T76" fmla="*/ 4 w 238"/>
                    <a:gd name="T77" fmla="*/ 11 h 323"/>
                    <a:gd name="T78" fmla="*/ 4 w 238"/>
                    <a:gd name="T79" fmla="*/ 13 h 323"/>
                    <a:gd name="T80" fmla="*/ 4 w 238"/>
                    <a:gd name="T81" fmla="*/ 13 h 323"/>
                    <a:gd name="T82" fmla="*/ 4 w 238"/>
                    <a:gd name="T83" fmla="*/ 14 h 323"/>
                    <a:gd name="T84" fmla="*/ 3 w 238"/>
                    <a:gd name="T85" fmla="*/ 21 h 32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38"/>
                    <a:gd name="T130" fmla="*/ 0 h 323"/>
                    <a:gd name="T131" fmla="*/ 238 w 238"/>
                    <a:gd name="T132" fmla="*/ 323 h 32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38" h="323">
                      <a:moveTo>
                        <a:pt x="48" y="323"/>
                      </a:moveTo>
                      <a:lnTo>
                        <a:pt x="44" y="321"/>
                      </a:lnTo>
                      <a:lnTo>
                        <a:pt x="36" y="316"/>
                      </a:lnTo>
                      <a:lnTo>
                        <a:pt x="30" y="310"/>
                      </a:lnTo>
                      <a:lnTo>
                        <a:pt x="25" y="304"/>
                      </a:lnTo>
                      <a:lnTo>
                        <a:pt x="21" y="299"/>
                      </a:lnTo>
                      <a:lnTo>
                        <a:pt x="15" y="291"/>
                      </a:lnTo>
                      <a:lnTo>
                        <a:pt x="11" y="280"/>
                      </a:lnTo>
                      <a:lnTo>
                        <a:pt x="6" y="270"/>
                      </a:lnTo>
                      <a:lnTo>
                        <a:pt x="4" y="264"/>
                      </a:lnTo>
                      <a:lnTo>
                        <a:pt x="4" y="257"/>
                      </a:lnTo>
                      <a:lnTo>
                        <a:pt x="0" y="251"/>
                      </a:lnTo>
                      <a:lnTo>
                        <a:pt x="0" y="245"/>
                      </a:lnTo>
                      <a:lnTo>
                        <a:pt x="0" y="236"/>
                      </a:lnTo>
                      <a:lnTo>
                        <a:pt x="0" y="228"/>
                      </a:lnTo>
                      <a:lnTo>
                        <a:pt x="0" y="221"/>
                      </a:lnTo>
                      <a:lnTo>
                        <a:pt x="0" y="213"/>
                      </a:lnTo>
                      <a:lnTo>
                        <a:pt x="0" y="203"/>
                      </a:lnTo>
                      <a:lnTo>
                        <a:pt x="4" y="194"/>
                      </a:lnTo>
                      <a:lnTo>
                        <a:pt x="6" y="184"/>
                      </a:lnTo>
                      <a:lnTo>
                        <a:pt x="8" y="173"/>
                      </a:lnTo>
                      <a:lnTo>
                        <a:pt x="11" y="162"/>
                      </a:lnTo>
                      <a:lnTo>
                        <a:pt x="15" y="152"/>
                      </a:lnTo>
                      <a:lnTo>
                        <a:pt x="19" y="143"/>
                      </a:lnTo>
                      <a:lnTo>
                        <a:pt x="25" y="131"/>
                      </a:lnTo>
                      <a:lnTo>
                        <a:pt x="30" y="122"/>
                      </a:lnTo>
                      <a:lnTo>
                        <a:pt x="36" y="112"/>
                      </a:lnTo>
                      <a:lnTo>
                        <a:pt x="44" y="105"/>
                      </a:lnTo>
                      <a:lnTo>
                        <a:pt x="49" y="97"/>
                      </a:lnTo>
                      <a:lnTo>
                        <a:pt x="57" y="88"/>
                      </a:lnTo>
                      <a:lnTo>
                        <a:pt x="65" y="80"/>
                      </a:lnTo>
                      <a:lnTo>
                        <a:pt x="72" y="70"/>
                      </a:lnTo>
                      <a:lnTo>
                        <a:pt x="82" y="65"/>
                      </a:lnTo>
                      <a:lnTo>
                        <a:pt x="89" y="57"/>
                      </a:lnTo>
                      <a:lnTo>
                        <a:pt x="99" y="51"/>
                      </a:lnTo>
                      <a:lnTo>
                        <a:pt x="106" y="46"/>
                      </a:lnTo>
                      <a:lnTo>
                        <a:pt x="116" y="40"/>
                      </a:lnTo>
                      <a:lnTo>
                        <a:pt x="126" y="34"/>
                      </a:lnTo>
                      <a:lnTo>
                        <a:pt x="133" y="29"/>
                      </a:lnTo>
                      <a:lnTo>
                        <a:pt x="143" y="23"/>
                      </a:lnTo>
                      <a:lnTo>
                        <a:pt x="150" y="19"/>
                      </a:lnTo>
                      <a:lnTo>
                        <a:pt x="160" y="15"/>
                      </a:lnTo>
                      <a:lnTo>
                        <a:pt x="167" y="12"/>
                      </a:lnTo>
                      <a:lnTo>
                        <a:pt x="177" y="10"/>
                      </a:lnTo>
                      <a:lnTo>
                        <a:pt x="184" y="6"/>
                      </a:lnTo>
                      <a:lnTo>
                        <a:pt x="192" y="4"/>
                      </a:lnTo>
                      <a:lnTo>
                        <a:pt x="200" y="2"/>
                      </a:lnTo>
                      <a:lnTo>
                        <a:pt x="207" y="0"/>
                      </a:lnTo>
                      <a:lnTo>
                        <a:pt x="215" y="0"/>
                      </a:lnTo>
                      <a:lnTo>
                        <a:pt x="221" y="0"/>
                      </a:lnTo>
                      <a:lnTo>
                        <a:pt x="226" y="0"/>
                      </a:lnTo>
                      <a:lnTo>
                        <a:pt x="232" y="2"/>
                      </a:lnTo>
                      <a:lnTo>
                        <a:pt x="238" y="4"/>
                      </a:lnTo>
                      <a:lnTo>
                        <a:pt x="213" y="31"/>
                      </a:lnTo>
                      <a:lnTo>
                        <a:pt x="211" y="31"/>
                      </a:lnTo>
                      <a:lnTo>
                        <a:pt x="205" y="32"/>
                      </a:lnTo>
                      <a:lnTo>
                        <a:pt x="196" y="36"/>
                      </a:lnTo>
                      <a:lnTo>
                        <a:pt x="186" y="42"/>
                      </a:lnTo>
                      <a:lnTo>
                        <a:pt x="181" y="44"/>
                      </a:lnTo>
                      <a:lnTo>
                        <a:pt x="173" y="48"/>
                      </a:lnTo>
                      <a:lnTo>
                        <a:pt x="165" y="51"/>
                      </a:lnTo>
                      <a:lnTo>
                        <a:pt x="160" y="55"/>
                      </a:lnTo>
                      <a:lnTo>
                        <a:pt x="152" y="61"/>
                      </a:lnTo>
                      <a:lnTo>
                        <a:pt x="145" y="65"/>
                      </a:lnTo>
                      <a:lnTo>
                        <a:pt x="137" y="70"/>
                      </a:lnTo>
                      <a:lnTo>
                        <a:pt x="131" y="78"/>
                      </a:lnTo>
                      <a:lnTo>
                        <a:pt x="122" y="82"/>
                      </a:lnTo>
                      <a:lnTo>
                        <a:pt x="114" y="89"/>
                      </a:lnTo>
                      <a:lnTo>
                        <a:pt x="106" y="95"/>
                      </a:lnTo>
                      <a:lnTo>
                        <a:pt x="101" y="103"/>
                      </a:lnTo>
                      <a:lnTo>
                        <a:pt x="93" y="110"/>
                      </a:lnTo>
                      <a:lnTo>
                        <a:pt x="87" y="118"/>
                      </a:lnTo>
                      <a:lnTo>
                        <a:pt x="80" y="126"/>
                      </a:lnTo>
                      <a:lnTo>
                        <a:pt x="74" y="135"/>
                      </a:lnTo>
                      <a:lnTo>
                        <a:pt x="68" y="145"/>
                      </a:lnTo>
                      <a:lnTo>
                        <a:pt x="65" y="152"/>
                      </a:lnTo>
                      <a:lnTo>
                        <a:pt x="61" y="162"/>
                      </a:lnTo>
                      <a:lnTo>
                        <a:pt x="57" y="173"/>
                      </a:lnTo>
                      <a:lnTo>
                        <a:pt x="55" y="183"/>
                      </a:lnTo>
                      <a:lnTo>
                        <a:pt x="53" y="194"/>
                      </a:lnTo>
                      <a:lnTo>
                        <a:pt x="53" y="198"/>
                      </a:lnTo>
                      <a:lnTo>
                        <a:pt x="53" y="203"/>
                      </a:lnTo>
                      <a:lnTo>
                        <a:pt x="53" y="211"/>
                      </a:lnTo>
                      <a:lnTo>
                        <a:pt x="53" y="217"/>
                      </a:lnTo>
                      <a:lnTo>
                        <a:pt x="51" y="295"/>
                      </a:lnTo>
                      <a:lnTo>
                        <a:pt x="48" y="323"/>
                      </a:lnTo>
                      <a:close/>
                    </a:path>
                  </a:pathLst>
                </a:custGeom>
                <a:solidFill>
                  <a:srgbClr val="8F2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" name="Freeform 180"/>
                <p:cNvSpPr>
                  <a:spLocks/>
                </p:cNvSpPr>
                <p:nvPr/>
              </p:nvSpPr>
              <p:spPr bwMode="auto">
                <a:xfrm>
                  <a:off x="3968" y="1547"/>
                  <a:ext cx="168" cy="179"/>
                </a:xfrm>
                <a:custGeom>
                  <a:avLst/>
                  <a:gdLst>
                    <a:gd name="T0" fmla="*/ 9 w 337"/>
                    <a:gd name="T1" fmla="*/ 23 h 357"/>
                    <a:gd name="T2" fmla="*/ 7 w 337"/>
                    <a:gd name="T3" fmla="*/ 23 h 357"/>
                    <a:gd name="T4" fmla="*/ 5 w 337"/>
                    <a:gd name="T5" fmla="*/ 23 h 357"/>
                    <a:gd name="T6" fmla="*/ 3 w 337"/>
                    <a:gd name="T7" fmla="*/ 22 h 357"/>
                    <a:gd name="T8" fmla="*/ 1 w 337"/>
                    <a:gd name="T9" fmla="*/ 20 h 357"/>
                    <a:gd name="T10" fmla="*/ 0 w 337"/>
                    <a:gd name="T11" fmla="*/ 18 h 357"/>
                    <a:gd name="T12" fmla="*/ 0 w 337"/>
                    <a:gd name="T13" fmla="*/ 15 h 357"/>
                    <a:gd name="T14" fmla="*/ 0 w 337"/>
                    <a:gd name="T15" fmla="*/ 13 h 357"/>
                    <a:gd name="T16" fmla="*/ 1 w 337"/>
                    <a:gd name="T17" fmla="*/ 11 h 357"/>
                    <a:gd name="T18" fmla="*/ 2 w 337"/>
                    <a:gd name="T19" fmla="*/ 9 h 357"/>
                    <a:gd name="T20" fmla="*/ 3 w 337"/>
                    <a:gd name="T21" fmla="*/ 7 h 357"/>
                    <a:gd name="T22" fmla="*/ 4 w 337"/>
                    <a:gd name="T23" fmla="*/ 5 h 357"/>
                    <a:gd name="T24" fmla="*/ 6 w 337"/>
                    <a:gd name="T25" fmla="*/ 3 h 357"/>
                    <a:gd name="T26" fmla="*/ 9 w 337"/>
                    <a:gd name="T27" fmla="*/ 2 h 357"/>
                    <a:gd name="T28" fmla="*/ 11 w 337"/>
                    <a:gd name="T29" fmla="*/ 1 h 357"/>
                    <a:gd name="T30" fmla="*/ 13 w 337"/>
                    <a:gd name="T31" fmla="*/ 0 h 357"/>
                    <a:gd name="T32" fmla="*/ 16 w 337"/>
                    <a:gd name="T33" fmla="*/ 1 h 357"/>
                    <a:gd name="T34" fmla="*/ 18 w 337"/>
                    <a:gd name="T35" fmla="*/ 2 h 357"/>
                    <a:gd name="T36" fmla="*/ 19 w 337"/>
                    <a:gd name="T37" fmla="*/ 3 h 357"/>
                    <a:gd name="T38" fmla="*/ 20 w 337"/>
                    <a:gd name="T39" fmla="*/ 6 h 357"/>
                    <a:gd name="T40" fmla="*/ 21 w 337"/>
                    <a:gd name="T41" fmla="*/ 7 h 357"/>
                    <a:gd name="T42" fmla="*/ 20 w 337"/>
                    <a:gd name="T43" fmla="*/ 9 h 357"/>
                    <a:gd name="T44" fmla="*/ 20 w 337"/>
                    <a:gd name="T45" fmla="*/ 11 h 357"/>
                    <a:gd name="T46" fmla="*/ 19 w 337"/>
                    <a:gd name="T47" fmla="*/ 13 h 357"/>
                    <a:gd name="T48" fmla="*/ 18 w 337"/>
                    <a:gd name="T49" fmla="*/ 14 h 357"/>
                    <a:gd name="T50" fmla="*/ 17 w 337"/>
                    <a:gd name="T51" fmla="*/ 16 h 357"/>
                    <a:gd name="T52" fmla="*/ 16 w 337"/>
                    <a:gd name="T53" fmla="*/ 18 h 357"/>
                    <a:gd name="T54" fmla="*/ 14 w 337"/>
                    <a:gd name="T55" fmla="*/ 19 h 357"/>
                    <a:gd name="T56" fmla="*/ 13 w 337"/>
                    <a:gd name="T57" fmla="*/ 20 h 357"/>
                    <a:gd name="T58" fmla="*/ 11 w 337"/>
                    <a:gd name="T59" fmla="*/ 21 h 357"/>
                    <a:gd name="T60" fmla="*/ 10 w 337"/>
                    <a:gd name="T61" fmla="*/ 22 h 357"/>
                    <a:gd name="T62" fmla="*/ 11 w 337"/>
                    <a:gd name="T63" fmla="*/ 20 h 357"/>
                    <a:gd name="T64" fmla="*/ 11 w 337"/>
                    <a:gd name="T65" fmla="*/ 20 h 357"/>
                    <a:gd name="T66" fmla="*/ 13 w 337"/>
                    <a:gd name="T67" fmla="*/ 18 h 357"/>
                    <a:gd name="T68" fmla="*/ 15 w 337"/>
                    <a:gd name="T69" fmla="*/ 16 h 357"/>
                    <a:gd name="T70" fmla="*/ 16 w 337"/>
                    <a:gd name="T71" fmla="*/ 14 h 357"/>
                    <a:gd name="T72" fmla="*/ 17 w 337"/>
                    <a:gd name="T73" fmla="*/ 12 h 357"/>
                    <a:gd name="T74" fmla="*/ 18 w 337"/>
                    <a:gd name="T75" fmla="*/ 10 h 357"/>
                    <a:gd name="T76" fmla="*/ 18 w 337"/>
                    <a:gd name="T77" fmla="*/ 8 h 357"/>
                    <a:gd name="T78" fmla="*/ 17 w 337"/>
                    <a:gd name="T79" fmla="*/ 6 h 357"/>
                    <a:gd name="T80" fmla="*/ 15 w 337"/>
                    <a:gd name="T81" fmla="*/ 5 h 357"/>
                    <a:gd name="T82" fmla="*/ 14 w 337"/>
                    <a:gd name="T83" fmla="*/ 5 h 357"/>
                    <a:gd name="T84" fmla="*/ 12 w 337"/>
                    <a:gd name="T85" fmla="*/ 5 h 357"/>
                    <a:gd name="T86" fmla="*/ 10 w 337"/>
                    <a:gd name="T87" fmla="*/ 5 h 357"/>
                    <a:gd name="T88" fmla="*/ 9 w 337"/>
                    <a:gd name="T89" fmla="*/ 6 h 357"/>
                    <a:gd name="T90" fmla="*/ 6 w 337"/>
                    <a:gd name="T91" fmla="*/ 9 h 357"/>
                    <a:gd name="T92" fmla="*/ 4 w 337"/>
                    <a:gd name="T93" fmla="*/ 12 h 357"/>
                    <a:gd name="T94" fmla="*/ 4 w 337"/>
                    <a:gd name="T95" fmla="*/ 13 h 357"/>
                    <a:gd name="T96" fmla="*/ 3 w 337"/>
                    <a:gd name="T97" fmla="*/ 14 h 357"/>
                    <a:gd name="T98" fmla="*/ 3 w 337"/>
                    <a:gd name="T99" fmla="*/ 17 h 357"/>
                    <a:gd name="T100" fmla="*/ 4 w 337"/>
                    <a:gd name="T101" fmla="*/ 19 h 357"/>
                    <a:gd name="T102" fmla="*/ 6 w 337"/>
                    <a:gd name="T103" fmla="*/ 21 h 357"/>
                    <a:gd name="T104" fmla="*/ 8 w 337"/>
                    <a:gd name="T105" fmla="*/ 21 h 35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37"/>
                    <a:gd name="T160" fmla="*/ 0 h 357"/>
                    <a:gd name="T161" fmla="*/ 337 w 337"/>
                    <a:gd name="T162" fmla="*/ 357 h 357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37" h="357">
                      <a:moveTo>
                        <a:pt x="166" y="319"/>
                      </a:moveTo>
                      <a:lnTo>
                        <a:pt x="149" y="354"/>
                      </a:lnTo>
                      <a:lnTo>
                        <a:pt x="147" y="354"/>
                      </a:lnTo>
                      <a:lnTo>
                        <a:pt x="145" y="354"/>
                      </a:lnTo>
                      <a:lnTo>
                        <a:pt x="139" y="356"/>
                      </a:lnTo>
                      <a:lnTo>
                        <a:pt x="132" y="356"/>
                      </a:lnTo>
                      <a:lnTo>
                        <a:pt x="124" y="356"/>
                      </a:lnTo>
                      <a:lnTo>
                        <a:pt x="115" y="357"/>
                      </a:lnTo>
                      <a:lnTo>
                        <a:pt x="103" y="356"/>
                      </a:lnTo>
                      <a:lnTo>
                        <a:pt x="94" y="356"/>
                      </a:lnTo>
                      <a:lnTo>
                        <a:pt x="88" y="354"/>
                      </a:lnTo>
                      <a:lnTo>
                        <a:pt x="82" y="354"/>
                      </a:lnTo>
                      <a:lnTo>
                        <a:pt x="76" y="352"/>
                      </a:lnTo>
                      <a:lnTo>
                        <a:pt x="71" y="352"/>
                      </a:lnTo>
                      <a:lnTo>
                        <a:pt x="59" y="346"/>
                      </a:lnTo>
                      <a:lnTo>
                        <a:pt x="48" y="338"/>
                      </a:lnTo>
                      <a:lnTo>
                        <a:pt x="37" y="329"/>
                      </a:lnTo>
                      <a:lnTo>
                        <a:pt x="27" y="319"/>
                      </a:lnTo>
                      <a:lnTo>
                        <a:pt x="21" y="314"/>
                      </a:lnTo>
                      <a:lnTo>
                        <a:pt x="18" y="306"/>
                      </a:lnTo>
                      <a:lnTo>
                        <a:pt x="14" y="299"/>
                      </a:lnTo>
                      <a:lnTo>
                        <a:pt x="10" y="291"/>
                      </a:lnTo>
                      <a:lnTo>
                        <a:pt x="6" y="281"/>
                      </a:lnTo>
                      <a:lnTo>
                        <a:pt x="4" y="274"/>
                      </a:lnTo>
                      <a:lnTo>
                        <a:pt x="0" y="264"/>
                      </a:lnTo>
                      <a:lnTo>
                        <a:pt x="0" y="255"/>
                      </a:lnTo>
                      <a:lnTo>
                        <a:pt x="0" y="245"/>
                      </a:lnTo>
                      <a:lnTo>
                        <a:pt x="0" y="238"/>
                      </a:lnTo>
                      <a:lnTo>
                        <a:pt x="0" y="228"/>
                      </a:lnTo>
                      <a:lnTo>
                        <a:pt x="2" y="221"/>
                      </a:lnTo>
                      <a:lnTo>
                        <a:pt x="2" y="211"/>
                      </a:lnTo>
                      <a:lnTo>
                        <a:pt x="4" y="202"/>
                      </a:lnTo>
                      <a:lnTo>
                        <a:pt x="8" y="194"/>
                      </a:lnTo>
                      <a:lnTo>
                        <a:pt x="10" y="186"/>
                      </a:lnTo>
                      <a:lnTo>
                        <a:pt x="12" y="177"/>
                      </a:lnTo>
                      <a:lnTo>
                        <a:pt x="16" y="169"/>
                      </a:lnTo>
                      <a:lnTo>
                        <a:pt x="19" y="160"/>
                      </a:lnTo>
                      <a:lnTo>
                        <a:pt x="25" y="152"/>
                      </a:lnTo>
                      <a:lnTo>
                        <a:pt x="29" y="145"/>
                      </a:lnTo>
                      <a:lnTo>
                        <a:pt x="33" y="137"/>
                      </a:lnTo>
                      <a:lnTo>
                        <a:pt x="37" y="127"/>
                      </a:lnTo>
                      <a:lnTo>
                        <a:pt x="42" y="120"/>
                      </a:lnTo>
                      <a:lnTo>
                        <a:pt x="46" y="112"/>
                      </a:lnTo>
                      <a:lnTo>
                        <a:pt x="54" y="105"/>
                      </a:lnTo>
                      <a:lnTo>
                        <a:pt x="57" y="99"/>
                      </a:lnTo>
                      <a:lnTo>
                        <a:pt x="63" y="93"/>
                      </a:lnTo>
                      <a:lnTo>
                        <a:pt x="69" y="86"/>
                      </a:lnTo>
                      <a:lnTo>
                        <a:pt x="73" y="80"/>
                      </a:lnTo>
                      <a:lnTo>
                        <a:pt x="78" y="72"/>
                      </a:lnTo>
                      <a:lnTo>
                        <a:pt x="84" y="69"/>
                      </a:lnTo>
                      <a:lnTo>
                        <a:pt x="94" y="57"/>
                      </a:lnTo>
                      <a:lnTo>
                        <a:pt x="105" y="48"/>
                      </a:lnTo>
                      <a:lnTo>
                        <a:pt x="113" y="38"/>
                      </a:lnTo>
                      <a:lnTo>
                        <a:pt x="122" y="32"/>
                      </a:lnTo>
                      <a:lnTo>
                        <a:pt x="134" y="25"/>
                      </a:lnTo>
                      <a:lnTo>
                        <a:pt x="145" y="19"/>
                      </a:lnTo>
                      <a:lnTo>
                        <a:pt x="156" y="13"/>
                      </a:lnTo>
                      <a:lnTo>
                        <a:pt x="168" y="10"/>
                      </a:lnTo>
                      <a:lnTo>
                        <a:pt x="173" y="6"/>
                      </a:lnTo>
                      <a:lnTo>
                        <a:pt x="179" y="6"/>
                      </a:lnTo>
                      <a:lnTo>
                        <a:pt x="187" y="4"/>
                      </a:lnTo>
                      <a:lnTo>
                        <a:pt x="192" y="4"/>
                      </a:lnTo>
                      <a:lnTo>
                        <a:pt x="204" y="0"/>
                      </a:lnTo>
                      <a:lnTo>
                        <a:pt x="215" y="0"/>
                      </a:lnTo>
                      <a:lnTo>
                        <a:pt x="225" y="0"/>
                      </a:lnTo>
                      <a:lnTo>
                        <a:pt x="238" y="0"/>
                      </a:lnTo>
                      <a:lnTo>
                        <a:pt x="248" y="0"/>
                      </a:lnTo>
                      <a:lnTo>
                        <a:pt x="257" y="4"/>
                      </a:lnTo>
                      <a:lnTo>
                        <a:pt x="267" y="6"/>
                      </a:lnTo>
                      <a:lnTo>
                        <a:pt x="276" y="10"/>
                      </a:lnTo>
                      <a:lnTo>
                        <a:pt x="284" y="13"/>
                      </a:lnTo>
                      <a:lnTo>
                        <a:pt x="291" y="17"/>
                      </a:lnTo>
                      <a:lnTo>
                        <a:pt x="297" y="23"/>
                      </a:lnTo>
                      <a:lnTo>
                        <a:pt x="305" y="29"/>
                      </a:lnTo>
                      <a:lnTo>
                        <a:pt x="312" y="36"/>
                      </a:lnTo>
                      <a:lnTo>
                        <a:pt x="318" y="44"/>
                      </a:lnTo>
                      <a:lnTo>
                        <a:pt x="322" y="53"/>
                      </a:lnTo>
                      <a:lnTo>
                        <a:pt x="327" y="63"/>
                      </a:lnTo>
                      <a:lnTo>
                        <a:pt x="331" y="70"/>
                      </a:lnTo>
                      <a:lnTo>
                        <a:pt x="333" y="82"/>
                      </a:lnTo>
                      <a:lnTo>
                        <a:pt x="333" y="88"/>
                      </a:lnTo>
                      <a:lnTo>
                        <a:pt x="335" y="93"/>
                      </a:lnTo>
                      <a:lnTo>
                        <a:pt x="335" y="99"/>
                      </a:lnTo>
                      <a:lnTo>
                        <a:pt x="337" y="107"/>
                      </a:lnTo>
                      <a:lnTo>
                        <a:pt x="335" y="112"/>
                      </a:lnTo>
                      <a:lnTo>
                        <a:pt x="335" y="120"/>
                      </a:lnTo>
                      <a:lnTo>
                        <a:pt x="335" y="126"/>
                      </a:lnTo>
                      <a:lnTo>
                        <a:pt x="335" y="133"/>
                      </a:lnTo>
                      <a:lnTo>
                        <a:pt x="335" y="139"/>
                      </a:lnTo>
                      <a:lnTo>
                        <a:pt x="333" y="148"/>
                      </a:lnTo>
                      <a:lnTo>
                        <a:pt x="333" y="156"/>
                      </a:lnTo>
                      <a:lnTo>
                        <a:pt x="331" y="164"/>
                      </a:lnTo>
                      <a:lnTo>
                        <a:pt x="327" y="171"/>
                      </a:lnTo>
                      <a:lnTo>
                        <a:pt x="326" y="179"/>
                      </a:lnTo>
                      <a:lnTo>
                        <a:pt x="322" y="186"/>
                      </a:lnTo>
                      <a:lnTo>
                        <a:pt x="318" y="194"/>
                      </a:lnTo>
                      <a:lnTo>
                        <a:pt x="314" y="202"/>
                      </a:lnTo>
                      <a:lnTo>
                        <a:pt x="312" y="209"/>
                      </a:lnTo>
                      <a:lnTo>
                        <a:pt x="307" y="215"/>
                      </a:lnTo>
                      <a:lnTo>
                        <a:pt x="303" y="224"/>
                      </a:lnTo>
                      <a:lnTo>
                        <a:pt x="297" y="230"/>
                      </a:lnTo>
                      <a:lnTo>
                        <a:pt x="291" y="238"/>
                      </a:lnTo>
                      <a:lnTo>
                        <a:pt x="288" y="245"/>
                      </a:lnTo>
                      <a:lnTo>
                        <a:pt x="282" y="253"/>
                      </a:lnTo>
                      <a:lnTo>
                        <a:pt x="274" y="259"/>
                      </a:lnTo>
                      <a:lnTo>
                        <a:pt x="270" y="264"/>
                      </a:lnTo>
                      <a:lnTo>
                        <a:pt x="265" y="272"/>
                      </a:lnTo>
                      <a:lnTo>
                        <a:pt x="259" y="278"/>
                      </a:lnTo>
                      <a:lnTo>
                        <a:pt x="251" y="283"/>
                      </a:lnTo>
                      <a:lnTo>
                        <a:pt x="246" y="289"/>
                      </a:lnTo>
                      <a:lnTo>
                        <a:pt x="240" y="295"/>
                      </a:lnTo>
                      <a:lnTo>
                        <a:pt x="232" y="300"/>
                      </a:lnTo>
                      <a:lnTo>
                        <a:pt x="227" y="304"/>
                      </a:lnTo>
                      <a:lnTo>
                        <a:pt x="221" y="310"/>
                      </a:lnTo>
                      <a:lnTo>
                        <a:pt x="213" y="314"/>
                      </a:lnTo>
                      <a:lnTo>
                        <a:pt x="208" y="319"/>
                      </a:lnTo>
                      <a:lnTo>
                        <a:pt x="202" y="323"/>
                      </a:lnTo>
                      <a:lnTo>
                        <a:pt x="196" y="327"/>
                      </a:lnTo>
                      <a:lnTo>
                        <a:pt x="189" y="331"/>
                      </a:lnTo>
                      <a:lnTo>
                        <a:pt x="183" y="335"/>
                      </a:lnTo>
                      <a:lnTo>
                        <a:pt x="173" y="340"/>
                      </a:lnTo>
                      <a:lnTo>
                        <a:pt x="164" y="348"/>
                      </a:lnTo>
                      <a:lnTo>
                        <a:pt x="162" y="346"/>
                      </a:lnTo>
                      <a:lnTo>
                        <a:pt x="164" y="342"/>
                      </a:lnTo>
                      <a:lnTo>
                        <a:pt x="166" y="337"/>
                      </a:lnTo>
                      <a:lnTo>
                        <a:pt x="170" y="329"/>
                      </a:lnTo>
                      <a:lnTo>
                        <a:pt x="173" y="321"/>
                      </a:lnTo>
                      <a:lnTo>
                        <a:pt x="177" y="316"/>
                      </a:lnTo>
                      <a:lnTo>
                        <a:pt x="179" y="312"/>
                      </a:lnTo>
                      <a:lnTo>
                        <a:pt x="181" y="312"/>
                      </a:lnTo>
                      <a:lnTo>
                        <a:pt x="181" y="310"/>
                      </a:lnTo>
                      <a:lnTo>
                        <a:pt x="187" y="308"/>
                      </a:lnTo>
                      <a:lnTo>
                        <a:pt x="191" y="304"/>
                      </a:lnTo>
                      <a:lnTo>
                        <a:pt x="198" y="299"/>
                      </a:lnTo>
                      <a:lnTo>
                        <a:pt x="206" y="291"/>
                      </a:lnTo>
                      <a:lnTo>
                        <a:pt x="215" y="281"/>
                      </a:lnTo>
                      <a:lnTo>
                        <a:pt x="227" y="272"/>
                      </a:lnTo>
                      <a:lnTo>
                        <a:pt x="238" y="262"/>
                      </a:lnTo>
                      <a:lnTo>
                        <a:pt x="242" y="257"/>
                      </a:lnTo>
                      <a:lnTo>
                        <a:pt x="248" y="249"/>
                      </a:lnTo>
                      <a:lnTo>
                        <a:pt x="251" y="243"/>
                      </a:lnTo>
                      <a:lnTo>
                        <a:pt x="257" y="238"/>
                      </a:lnTo>
                      <a:lnTo>
                        <a:pt x="263" y="230"/>
                      </a:lnTo>
                      <a:lnTo>
                        <a:pt x="267" y="223"/>
                      </a:lnTo>
                      <a:lnTo>
                        <a:pt x="270" y="215"/>
                      </a:lnTo>
                      <a:lnTo>
                        <a:pt x="276" y="207"/>
                      </a:lnTo>
                      <a:lnTo>
                        <a:pt x="280" y="198"/>
                      </a:lnTo>
                      <a:lnTo>
                        <a:pt x="282" y="190"/>
                      </a:lnTo>
                      <a:lnTo>
                        <a:pt x="284" y="181"/>
                      </a:lnTo>
                      <a:lnTo>
                        <a:pt x="288" y="173"/>
                      </a:lnTo>
                      <a:lnTo>
                        <a:pt x="289" y="164"/>
                      </a:lnTo>
                      <a:lnTo>
                        <a:pt x="291" y="154"/>
                      </a:lnTo>
                      <a:lnTo>
                        <a:pt x="291" y="145"/>
                      </a:lnTo>
                      <a:lnTo>
                        <a:pt x="293" y="135"/>
                      </a:lnTo>
                      <a:lnTo>
                        <a:pt x="291" y="124"/>
                      </a:lnTo>
                      <a:lnTo>
                        <a:pt x="291" y="116"/>
                      </a:lnTo>
                      <a:lnTo>
                        <a:pt x="289" y="107"/>
                      </a:lnTo>
                      <a:lnTo>
                        <a:pt x="288" y="101"/>
                      </a:lnTo>
                      <a:lnTo>
                        <a:pt x="284" y="93"/>
                      </a:lnTo>
                      <a:lnTo>
                        <a:pt x="280" y="88"/>
                      </a:lnTo>
                      <a:lnTo>
                        <a:pt x="276" y="82"/>
                      </a:lnTo>
                      <a:lnTo>
                        <a:pt x="272" y="78"/>
                      </a:lnTo>
                      <a:lnTo>
                        <a:pt x="263" y="70"/>
                      </a:lnTo>
                      <a:lnTo>
                        <a:pt x="251" y="67"/>
                      </a:lnTo>
                      <a:lnTo>
                        <a:pt x="246" y="65"/>
                      </a:lnTo>
                      <a:lnTo>
                        <a:pt x="238" y="63"/>
                      </a:lnTo>
                      <a:lnTo>
                        <a:pt x="232" y="63"/>
                      </a:lnTo>
                      <a:lnTo>
                        <a:pt x="227" y="65"/>
                      </a:lnTo>
                      <a:lnTo>
                        <a:pt x="219" y="65"/>
                      </a:lnTo>
                      <a:lnTo>
                        <a:pt x="211" y="65"/>
                      </a:lnTo>
                      <a:lnTo>
                        <a:pt x="206" y="65"/>
                      </a:lnTo>
                      <a:lnTo>
                        <a:pt x="198" y="69"/>
                      </a:lnTo>
                      <a:lnTo>
                        <a:pt x="191" y="69"/>
                      </a:lnTo>
                      <a:lnTo>
                        <a:pt x="185" y="72"/>
                      </a:lnTo>
                      <a:lnTo>
                        <a:pt x="179" y="76"/>
                      </a:lnTo>
                      <a:lnTo>
                        <a:pt x="172" y="78"/>
                      </a:lnTo>
                      <a:lnTo>
                        <a:pt x="166" y="82"/>
                      </a:lnTo>
                      <a:lnTo>
                        <a:pt x="158" y="86"/>
                      </a:lnTo>
                      <a:lnTo>
                        <a:pt x="153" y="88"/>
                      </a:lnTo>
                      <a:lnTo>
                        <a:pt x="147" y="93"/>
                      </a:lnTo>
                      <a:lnTo>
                        <a:pt x="137" y="103"/>
                      </a:lnTo>
                      <a:lnTo>
                        <a:pt x="130" y="112"/>
                      </a:lnTo>
                      <a:lnTo>
                        <a:pt x="120" y="120"/>
                      </a:lnTo>
                      <a:lnTo>
                        <a:pt x="111" y="131"/>
                      </a:lnTo>
                      <a:lnTo>
                        <a:pt x="103" y="143"/>
                      </a:lnTo>
                      <a:lnTo>
                        <a:pt x="95" y="154"/>
                      </a:lnTo>
                      <a:lnTo>
                        <a:pt x="86" y="164"/>
                      </a:lnTo>
                      <a:lnTo>
                        <a:pt x="78" y="177"/>
                      </a:lnTo>
                      <a:lnTo>
                        <a:pt x="76" y="181"/>
                      </a:lnTo>
                      <a:lnTo>
                        <a:pt x="73" y="188"/>
                      </a:lnTo>
                      <a:lnTo>
                        <a:pt x="69" y="194"/>
                      </a:lnTo>
                      <a:lnTo>
                        <a:pt x="67" y="202"/>
                      </a:lnTo>
                      <a:lnTo>
                        <a:pt x="63" y="205"/>
                      </a:lnTo>
                      <a:lnTo>
                        <a:pt x="61" y="213"/>
                      </a:lnTo>
                      <a:lnTo>
                        <a:pt x="59" y="219"/>
                      </a:lnTo>
                      <a:lnTo>
                        <a:pt x="57" y="224"/>
                      </a:lnTo>
                      <a:lnTo>
                        <a:pt x="54" y="236"/>
                      </a:lnTo>
                      <a:lnTo>
                        <a:pt x="54" y="247"/>
                      </a:lnTo>
                      <a:lnTo>
                        <a:pt x="52" y="257"/>
                      </a:lnTo>
                      <a:lnTo>
                        <a:pt x="54" y="268"/>
                      </a:lnTo>
                      <a:lnTo>
                        <a:pt x="56" y="278"/>
                      </a:lnTo>
                      <a:lnTo>
                        <a:pt x="61" y="287"/>
                      </a:lnTo>
                      <a:lnTo>
                        <a:pt x="65" y="295"/>
                      </a:lnTo>
                      <a:lnTo>
                        <a:pt x="71" y="300"/>
                      </a:lnTo>
                      <a:lnTo>
                        <a:pt x="76" y="306"/>
                      </a:lnTo>
                      <a:lnTo>
                        <a:pt x="82" y="312"/>
                      </a:lnTo>
                      <a:lnTo>
                        <a:pt x="94" y="318"/>
                      </a:lnTo>
                      <a:lnTo>
                        <a:pt x="105" y="323"/>
                      </a:lnTo>
                      <a:lnTo>
                        <a:pt x="115" y="323"/>
                      </a:lnTo>
                      <a:lnTo>
                        <a:pt x="124" y="327"/>
                      </a:lnTo>
                      <a:lnTo>
                        <a:pt x="130" y="327"/>
                      </a:lnTo>
                      <a:lnTo>
                        <a:pt x="132" y="327"/>
                      </a:lnTo>
                      <a:lnTo>
                        <a:pt x="166" y="319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7" name="Group 49"/>
            <p:cNvGrpSpPr>
              <a:grpSpLocks/>
            </p:cNvGrpSpPr>
            <p:nvPr/>
          </p:nvGrpSpPr>
          <p:grpSpPr bwMode="auto">
            <a:xfrm>
              <a:off x="3696" y="2976"/>
              <a:ext cx="1851" cy="900"/>
              <a:chOff x="3690" y="2759"/>
              <a:chExt cx="1851" cy="900"/>
            </a:xfrm>
          </p:grpSpPr>
          <p:sp>
            <p:nvSpPr>
              <p:cNvPr id="38" name="Freeform 50"/>
              <p:cNvSpPr>
                <a:spLocks/>
              </p:cNvSpPr>
              <p:nvPr/>
            </p:nvSpPr>
            <p:spPr bwMode="auto">
              <a:xfrm>
                <a:off x="3706" y="2759"/>
                <a:ext cx="1514" cy="805"/>
              </a:xfrm>
              <a:custGeom>
                <a:avLst/>
                <a:gdLst>
                  <a:gd name="T0" fmla="*/ 127 w 1514"/>
                  <a:gd name="T1" fmla="*/ 12 h 805"/>
                  <a:gd name="T2" fmla="*/ 159 w 1514"/>
                  <a:gd name="T3" fmla="*/ 40 h 805"/>
                  <a:gd name="T4" fmla="*/ 217 w 1514"/>
                  <a:gd name="T5" fmla="*/ 78 h 805"/>
                  <a:gd name="T6" fmla="*/ 268 w 1514"/>
                  <a:gd name="T7" fmla="*/ 55 h 805"/>
                  <a:gd name="T8" fmla="*/ 303 w 1514"/>
                  <a:gd name="T9" fmla="*/ 49 h 805"/>
                  <a:gd name="T10" fmla="*/ 365 w 1514"/>
                  <a:gd name="T11" fmla="*/ 55 h 805"/>
                  <a:gd name="T12" fmla="*/ 427 w 1514"/>
                  <a:gd name="T13" fmla="*/ 54 h 805"/>
                  <a:gd name="T14" fmla="*/ 504 w 1514"/>
                  <a:gd name="T15" fmla="*/ 45 h 805"/>
                  <a:gd name="T16" fmla="*/ 600 w 1514"/>
                  <a:gd name="T17" fmla="*/ 25 h 805"/>
                  <a:gd name="T18" fmla="*/ 643 w 1514"/>
                  <a:gd name="T19" fmla="*/ 21 h 805"/>
                  <a:gd name="T20" fmla="*/ 697 w 1514"/>
                  <a:gd name="T21" fmla="*/ 43 h 805"/>
                  <a:gd name="T22" fmla="*/ 767 w 1514"/>
                  <a:gd name="T23" fmla="*/ 61 h 805"/>
                  <a:gd name="T24" fmla="*/ 856 w 1514"/>
                  <a:gd name="T25" fmla="*/ 71 h 805"/>
                  <a:gd name="T26" fmla="*/ 910 w 1514"/>
                  <a:gd name="T27" fmla="*/ 74 h 805"/>
                  <a:gd name="T28" fmla="*/ 961 w 1514"/>
                  <a:gd name="T29" fmla="*/ 84 h 805"/>
                  <a:gd name="T30" fmla="*/ 1014 w 1514"/>
                  <a:gd name="T31" fmla="*/ 101 h 805"/>
                  <a:gd name="T32" fmla="*/ 1066 w 1514"/>
                  <a:gd name="T33" fmla="*/ 123 h 805"/>
                  <a:gd name="T34" fmla="*/ 1117 w 1514"/>
                  <a:gd name="T35" fmla="*/ 151 h 805"/>
                  <a:gd name="T36" fmla="*/ 1196 w 1514"/>
                  <a:gd name="T37" fmla="*/ 210 h 805"/>
                  <a:gd name="T38" fmla="*/ 1282 w 1514"/>
                  <a:gd name="T39" fmla="*/ 238 h 805"/>
                  <a:gd name="T40" fmla="*/ 1348 w 1514"/>
                  <a:gd name="T41" fmla="*/ 232 h 805"/>
                  <a:gd name="T42" fmla="*/ 1389 w 1514"/>
                  <a:gd name="T43" fmla="*/ 225 h 805"/>
                  <a:gd name="T44" fmla="*/ 1459 w 1514"/>
                  <a:gd name="T45" fmla="*/ 238 h 805"/>
                  <a:gd name="T46" fmla="*/ 1507 w 1514"/>
                  <a:gd name="T47" fmla="*/ 293 h 805"/>
                  <a:gd name="T48" fmla="*/ 1484 w 1514"/>
                  <a:gd name="T49" fmla="*/ 352 h 805"/>
                  <a:gd name="T50" fmla="*/ 1477 w 1514"/>
                  <a:gd name="T51" fmla="*/ 424 h 805"/>
                  <a:gd name="T52" fmla="*/ 1480 w 1514"/>
                  <a:gd name="T53" fmla="*/ 487 h 805"/>
                  <a:gd name="T54" fmla="*/ 1484 w 1514"/>
                  <a:gd name="T55" fmla="*/ 540 h 805"/>
                  <a:gd name="T56" fmla="*/ 1489 w 1514"/>
                  <a:gd name="T57" fmla="*/ 595 h 805"/>
                  <a:gd name="T58" fmla="*/ 1493 w 1514"/>
                  <a:gd name="T59" fmla="*/ 663 h 805"/>
                  <a:gd name="T60" fmla="*/ 1493 w 1514"/>
                  <a:gd name="T61" fmla="*/ 702 h 805"/>
                  <a:gd name="T62" fmla="*/ 1440 w 1514"/>
                  <a:gd name="T63" fmla="*/ 664 h 805"/>
                  <a:gd name="T64" fmla="*/ 1371 w 1514"/>
                  <a:gd name="T65" fmla="*/ 637 h 805"/>
                  <a:gd name="T66" fmla="*/ 1312 w 1514"/>
                  <a:gd name="T67" fmla="*/ 629 h 805"/>
                  <a:gd name="T68" fmla="*/ 1247 w 1514"/>
                  <a:gd name="T69" fmla="*/ 634 h 805"/>
                  <a:gd name="T70" fmla="*/ 1179 w 1514"/>
                  <a:gd name="T71" fmla="*/ 648 h 805"/>
                  <a:gd name="T72" fmla="*/ 1116 w 1514"/>
                  <a:gd name="T73" fmla="*/ 666 h 805"/>
                  <a:gd name="T74" fmla="*/ 1061 w 1514"/>
                  <a:gd name="T75" fmla="*/ 685 h 805"/>
                  <a:gd name="T76" fmla="*/ 993 w 1514"/>
                  <a:gd name="T77" fmla="*/ 716 h 805"/>
                  <a:gd name="T78" fmla="*/ 946 w 1514"/>
                  <a:gd name="T79" fmla="*/ 738 h 805"/>
                  <a:gd name="T80" fmla="*/ 877 w 1514"/>
                  <a:gd name="T81" fmla="*/ 765 h 805"/>
                  <a:gd name="T82" fmla="*/ 816 w 1514"/>
                  <a:gd name="T83" fmla="*/ 787 h 805"/>
                  <a:gd name="T84" fmla="*/ 751 w 1514"/>
                  <a:gd name="T85" fmla="*/ 800 h 805"/>
                  <a:gd name="T86" fmla="*/ 691 w 1514"/>
                  <a:gd name="T87" fmla="*/ 805 h 805"/>
                  <a:gd name="T88" fmla="*/ 646 w 1514"/>
                  <a:gd name="T89" fmla="*/ 785 h 805"/>
                  <a:gd name="T90" fmla="*/ 579 w 1514"/>
                  <a:gd name="T91" fmla="*/ 716 h 805"/>
                  <a:gd name="T92" fmla="*/ 526 w 1514"/>
                  <a:gd name="T93" fmla="*/ 712 h 805"/>
                  <a:gd name="T94" fmla="*/ 472 w 1514"/>
                  <a:gd name="T95" fmla="*/ 663 h 805"/>
                  <a:gd name="T96" fmla="*/ 434 w 1514"/>
                  <a:gd name="T97" fmla="*/ 602 h 805"/>
                  <a:gd name="T98" fmla="*/ 386 w 1514"/>
                  <a:gd name="T99" fmla="*/ 554 h 805"/>
                  <a:gd name="T100" fmla="*/ 327 w 1514"/>
                  <a:gd name="T101" fmla="*/ 510 h 805"/>
                  <a:gd name="T102" fmla="*/ 265 w 1514"/>
                  <a:gd name="T103" fmla="*/ 435 h 805"/>
                  <a:gd name="T104" fmla="*/ 217 w 1514"/>
                  <a:gd name="T105" fmla="*/ 433 h 805"/>
                  <a:gd name="T106" fmla="*/ 130 w 1514"/>
                  <a:gd name="T107" fmla="*/ 442 h 805"/>
                  <a:gd name="T108" fmla="*/ 55 w 1514"/>
                  <a:gd name="T109" fmla="*/ 424 h 805"/>
                  <a:gd name="T110" fmla="*/ 8 w 1514"/>
                  <a:gd name="T111" fmla="*/ 358 h 805"/>
                  <a:gd name="T112" fmla="*/ 23 w 1514"/>
                  <a:gd name="T113" fmla="*/ 288 h 805"/>
                  <a:gd name="T114" fmla="*/ 73 w 1514"/>
                  <a:gd name="T115" fmla="*/ 268 h 805"/>
                  <a:gd name="T116" fmla="*/ 136 w 1514"/>
                  <a:gd name="T117" fmla="*/ 256 h 805"/>
                  <a:gd name="T118" fmla="*/ 315 w 1514"/>
                  <a:gd name="T119" fmla="*/ 191 h 80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514"/>
                  <a:gd name="T181" fmla="*/ 0 h 805"/>
                  <a:gd name="T182" fmla="*/ 1514 w 1514"/>
                  <a:gd name="T183" fmla="*/ 805 h 80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514" h="805">
                    <a:moveTo>
                      <a:pt x="132" y="61"/>
                    </a:moveTo>
                    <a:lnTo>
                      <a:pt x="132" y="58"/>
                    </a:lnTo>
                    <a:lnTo>
                      <a:pt x="130" y="54"/>
                    </a:lnTo>
                    <a:lnTo>
                      <a:pt x="127" y="46"/>
                    </a:lnTo>
                    <a:lnTo>
                      <a:pt x="127" y="37"/>
                    </a:lnTo>
                    <a:lnTo>
                      <a:pt x="126" y="31"/>
                    </a:lnTo>
                    <a:lnTo>
                      <a:pt x="126" y="27"/>
                    </a:lnTo>
                    <a:lnTo>
                      <a:pt x="126" y="21"/>
                    </a:lnTo>
                    <a:lnTo>
                      <a:pt x="127" y="16"/>
                    </a:lnTo>
                    <a:lnTo>
                      <a:pt x="127" y="12"/>
                    </a:lnTo>
                    <a:lnTo>
                      <a:pt x="130" y="7"/>
                    </a:lnTo>
                    <a:lnTo>
                      <a:pt x="132" y="3"/>
                    </a:lnTo>
                    <a:lnTo>
                      <a:pt x="135" y="0"/>
                    </a:lnTo>
                    <a:lnTo>
                      <a:pt x="136" y="3"/>
                    </a:lnTo>
                    <a:lnTo>
                      <a:pt x="136" y="6"/>
                    </a:lnTo>
                    <a:lnTo>
                      <a:pt x="139" y="12"/>
                    </a:lnTo>
                    <a:lnTo>
                      <a:pt x="143" y="16"/>
                    </a:lnTo>
                    <a:lnTo>
                      <a:pt x="147" y="24"/>
                    </a:lnTo>
                    <a:lnTo>
                      <a:pt x="152" y="31"/>
                    </a:lnTo>
                    <a:lnTo>
                      <a:pt x="159" y="40"/>
                    </a:lnTo>
                    <a:lnTo>
                      <a:pt x="165" y="48"/>
                    </a:lnTo>
                    <a:lnTo>
                      <a:pt x="173" y="54"/>
                    </a:lnTo>
                    <a:lnTo>
                      <a:pt x="177" y="58"/>
                    </a:lnTo>
                    <a:lnTo>
                      <a:pt x="182" y="61"/>
                    </a:lnTo>
                    <a:lnTo>
                      <a:pt x="186" y="65"/>
                    </a:lnTo>
                    <a:lnTo>
                      <a:pt x="192" y="69"/>
                    </a:lnTo>
                    <a:lnTo>
                      <a:pt x="198" y="71"/>
                    </a:lnTo>
                    <a:lnTo>
                      <a:pt x="203" y="74"/>
                    </a:lnTo>
                    <a:lnTo>
                      <a:pt x="209" y="75"/>
                    </a:lnTo>
                    <a:lnTo>
                      <a:pt x="217" y="78"/>
                    </a:lnTo>
                    <a:lnTo>
                      <a:pt x="223" y="80"/>
                    </a:lnTo>
                    <a:lnTo>
                      <a:pt x="230" y="83"/>
                    </a:lnTo>
                    <a:lnTo>
                      <a:pt x="238" y="83"/>
                    </a:lnTo>
                    <a:lnTo>
                      <a:pt x="245" y="84"/>
                    </a:lnTo>
                    <a:lnTo>
                      <a:pt x="245" y="83"/>
                    </a:lnTo>
                    <a:lnTo>
                      <a:pt x="250" y="80"/>
                    </a:lnTo>
                    <a:lnTo>
                      <a:pt x="253" y="74"/>
                    </a:lnTo>
                    <a:lnTo>
                      <a:pt x="259" y="69"/>
                    </a:lnTo>
                    <a:lnTo>
                      <a:pt x="263" y="63"/>
                    </a:lnTo>
                    <a:lnTo>
                      <a:pt x="268" y="55"/>
                    </a:lnTo>
                    <a:lnTo>
                      <a:pt x="269" y="48"/>
                    </a:lnTo>
                    <a:lnTo>
                      <a:pt x="272" y="43"/>
                    </a:lnTo>
                    <a:lnTo>
                      <a:pt x="274" y="43"/>
                    </a:lnTo>
                    <a:lnTo>
                      <a:pt x="277" y="43"/>
                    </a:lnTo>
                    <a:lnTo>
                      <a:pt x="280" y="43"/>
                    </a:lnTo>
                    <a:lnTo>
                      <a:pt x="283" y="45"/>
                    </a:lnTo>
                    <a:lnTo>
                      <a:pt x="288" y="45"/>
                    </a:lnTo>
                    <a:lnTo>
                      <a:pt x="292" y="48"/>
                    </a:lnTo>
                    <a:lnTo>
                      <a:pt x="297" y="48"/>
                    </a:lnTo>
                    <a:lnTo>
                      <a:pt x="303" y="49"/>
                    </a:lnTo>
                    <a:lnTo>
                      <a:pt x="309" y="49"/>
                    </a:lnTo>
                    <a:lnTo>
                      <a:pt x="318" y="51"/>
                    </a:lnTo>
                    <a:lnTo>
                      <a:pt x="325" y="51"/>
                    </a:lnTo>
                    <a:lnTo>
                      <a:pt x="334" y="54"/>
                    </a:lnTo>
                    <a:lnTo>
                      <a:pt x="337" y="54"/>
                    </a:lnTo>
                    <a:lnTo>
                      <a:pt x="343" y="54"/>
                    </a:lnTo>
                    <a:lnTo>
                      <a:pt x="348" y="54"/>
                    </a:lnTo>
                    <a:lnTo>
                      <a:pt x="354" y="55"/>
                    </a:lnTo>
                    <a:lnTo>
                      <a:pt x="359" y="55"/>
                    </a:lnTo>
                    <a:lnTo>
                      <a:pt x="365" y="55"/>
                    </a:lnTo>
                    <a:lnTo>
                      <a:pt x="369" y="55"/>
                    </a:lnTo>
                    <a:lnTo>
                      <a:pt x="375" y="55"/>
                    </a:lnTo>
                    <a:lnTo>
                      <a:pt x="381" y="55"/>
                    </a:lnTo>
                    <a:lnTo>
                      <a:pt x="386" y="55"/>
                    </a:lnTo>
                    <a:lnTo>
                      <a:pt x="392" y="55"/>
                    </a:lnTo>
                    <a:lnTo>
                      <a:pt x="399" y="55"/>
                    </a:lnTo>
                    <a:lnTo>
                      <a:pt x="405" y="54"/>
                    </a:lnTo>
                    <a:lnTo>
                      <a:pt x="411" y="54"/>
                    </a:lnTo>
                    <a:lnTo>
                      <a:pt x="419" y="54"/>
                    </a:lnTo>
                    <a:lnTo>
                      <a:pt x="427" y="54"/>
                    </a:lnTo>
                    <a:lnTo>
                      <a:pt x="433" y="52"/>
                    </a:lnTo>
                    <a:lnTo>
                      <a:pt x="440" y="52"/>
                    </a:lnTo>
                    <a:lnTo>
                      <a:pt x="448" y="51"/>
                    </a:lnTo>
                    <a:lnTo>
                      <a:pt x="455" y="51"/>
                    </a:lnTo>
                    <a:lnTo>
                      <a:pt x="463" y="49"/>
                    </a:lnTo>
                    <a:lnTo>
                      <a:pt x="470" y="49"/>
                    </a:lnTo>
                    <a:lnTo>
                      <a:pt x="479" y="48"/>
                    </a:lnTo>
                    <a:lnTo>
                      <a:pt x="489" y="48"/>
                    </a:lnTo>
                    <a:lnTo>
                      <a:pt x="496" y="45"/>
                    </a:lnTo>
                    <a:lnTo>
                      <a:pt x="504" y="45"/>
                    </a:lnTo>
                    <a:lnTo>
                      <a:pt x="513" y="43"/>
                    </a:lnTo>
                    <a:lnTo>
                      <a:pt x="523" y="42"/>
                    </a:lnTo>
                    <a:lnTo>
                      <a:pt x="531" y="39"/>
                    </a:lnTo>
                    <a:lnTo>
                      <a:pt x="541" y="37"/>
                    </a:lnTo>
                    <a:lnTo>
                      <a:pt x="549" y="36"/>
                    </a:lnTo>
                    <a:lnTo>
                      <a:pt x="561" y="34"/>
                    </a:lnTo>
                    <a:lnTo>
                      <a:pt x="570" y="31"/>
                    </a:lnTo>
                    <a:lnTo>
                      <a:pt x="579" y="30"/>
                    </a:lnTo>
                    <a:lnTo>
                      <a:pt x="590" y="27"/>
                    </a:lnTo>
                    <a:lnTo>
                      <a:pt x="600" y="25"/>
                    </a:lnTo>
                    <a:lnTo>
                      <a:pt x="600" y="24"/>
                    </a:lnTo>
                    <a:lnTo>
                      <a:pt x="602" y="21"/>
                    </a:lnTo>
                    <a:lnTo>
                      <a:pt x="605" y="19"/>
                    </a:lnTo>
                    <a:lnTo>
                      <a:pt x="611" y="16"/>
                    </a:lnTo>
                    <a:lnTo>
                      <a:pt x="614" y="15"/>
                    </a:lnTo>
                    <a:lnTo>
                      <a:pt x="618" y="15"/>
                    </a:lnTo>
                    <a:lnTo>
                      <a:pt x="623" y="15"/>
                    </a:lnTo>
                    <a:lnTo>
                      <a:pt x="629" y="16"/>
                    </a:lnTo>
                    <a:lnTo>
                      <a:pt x="635" y="18"/>
                    </a:lnTo>
                    <a:lnTo>
                      <a:pt x="643" y="21"/>
                    </a:lnTo>
                    <a:lnTo>
                      <a:pt x="650" y="24"/>
                    </a:lnTo>
                    <a:lnTo>
                      <a:pt x="659" y="30"/>
                    </a:lnTo>
                    <a:lnTo>
                      <a:pt x="664" y="30"/>
                    </a:lnTo>
                    <a:lnTo>
                      <a:pt x="668" y="31"/>
                    </a:lnTo>
                    <a:lnTo>
                      <a:pt x="674" y="36"/>
                    </a:lnTo>
                    <a:lnTo>
                      <a:pt x="677" y="36"/>
                    </a:lnTo>
                    <a:lnTo>
                      <a:pt x="682" y="39"/>
                    </a:lnTo>
                    <a:lnTo>
                      <a:pt x="688" y="39"/>
                    </a:lnTo>
                    <a:lnTo>
                      <a:pt x="693" y="42"/>
                    </a:lnTo>
                    <a:lnTo>
                      <a:pt x="697" y="43"/>
                    </a:lnTo>
                    <a:lnTo>
                      <a:pt x="703" y="45"/>
                    </a:lnTo>
                    <a:lnTo>
                      <a:pt x="709" y="48"/>
                    </a:lnTo>
                    <a:lnTo>
                      <a:pt x="715" y="49"/>
                    </a:lnTo>
                    <a:lnTo>
                      <a:pt x="721" y="51"/>
                    </a:lnTo>
                    <a:lnTo>
                      <a:pt x="729" y="52"/>
                    </a:lnTo>
                    <a:lnTo>
                      <a:pt x="735" y="54"/>
                    </a:lnTo>
                    <a:lnTo>
                      <a:pt x="744" y="55"/>
                    </a:lnTo>
                    <a:lnTo>
                      <a:pt x="751" y="58"/>
                    </a:lnTo>
                    <a:lnTo>
                      <a:pt x="759" y="60"/>
                    </a:lnTo>
                    <a:lnTo>
                      <a:pt x="767" y="61"/>
                    </a:lnTo>
                    <a:lnTo>
                      <a:pt x="776" y="63"/>
                    </a:lnTo>
                    <a:lnTo>
                      <a:pt x="783" y="65"/>
                    </a:lnTo>
                    <a:lnTo>
                      <a:pt x="792" y="65"/>
                    </a:lnTo>
                    <a:lnTo>
                      <a:pt x="801" y="66"/>
                    </a:lnTo>
                    <a:lnTo>
                      <a:pt x="810" y="68"/>
                    </a:lnTo>
                    <a:lnTo>
                      <a:pt x="818" y="69"/>
                    </a:lnTo>
                    <a:lnTo>
                      <a:pt x="828" y="69"/>
                    </a:lnTo>
                    <a:lnTo>
                      <a:pt x="838" y="69"/>
                    </a:lnTo>
                    <a:lnTo>
                      <a:pt x="847" y="71"/>
                    </a:lnTo>
                    <a:lnTo>
                      <a:pt x="856" y="71"/>
                    </a:lnTo>
                    <a:lnTo>
                      <a:pt x="865" y="71"/>
                    </a:lnTo>
                    <a:lnTo>
                      <a:pt x="869" y="71"/>
                    </a:lnTo>
                    <a:lnTo>
                      <a:pt x="874" y="71"/>
                    </a:lnTo>
                    <a:lnTo>
                      <a:pt x="880" y="71"/>
                    </a:lnTo>
                    <a:lnTo>
                      <a:pt x="884" y="71"/>
                    </a:lnTo>
                    <a:lnTo>
                      <a:pt x="889" y="71"/>
                    </a:lnTo>
                    <a:lnTo>
                      <a:pt x="895" y="72"/>
                    </a:lnTo>
                    <a:lnTo>
                      <a:pt x="900" y="74"/>
                    </a:lnTo>
                    <a:lnTo>
                      <a:pt x="904" y="74"/>
                    </a:lnTo>
                    <a:lnTo>
                      <a:pt x="910" y="74"/>
                    </a:lnTo>
                    <a:lnTo>
                      <a:pt x="915" y="75"/>
                    </a:lnTo>
                    <a:lnTo>
                      <a:pt x="921" y="75"/>
                    </a:lnTo>
                    <a:lnTo>
                      <a:pt x="925" y="78"/>
                    </a:lnTo>
                    <a:lnTo>
                      <a:pt x="930" y="78"/>
                    </a:lnTo>
                    <a:lnTo>
                      <a:pt x="936" y="78"/>
                    </a:lnTo>
                    <a:lnTo>
                      <a:pt x="940" y="80"/>
                    </a:lnTo>
                    <a:lnTo>
                      <a:pt x="945" y="81"/>
                    </a:lnTo>
                    <a:lnTo>
                      <a:pt x="951" y="83"/>
                    </a:lnTo>
                    <a:lnTo>
                      <a:pt x="957" y="84"/>
                    </a:lnTo>
                    <a:lnTo>
                      <a:pt x="961" y="84"/>
                    </a:lnTo>
                    <a:lnTo>
                      <a:pt x="967" y="87"/>
                    </a:lnTo>
                    <a:lnTo>
                      <a:pt x="972" y="87"/>
                    </a:lnTo>
                    <a:lnTo>
                      <a:pt x="978" y="89"/>
                    </a:lnTo>
                    <a:lnTo>
                      <a:pt x="983" y="90"/>
                    </a:lnTo>
                    <a:lnTo>
                      <a:pt x="989" y="92"/>
                    </a:lnTo>
                    <a:lnTo>
                      <a:pt x="993" y="93"/>
                    </a:lnTo>
                    <a:lnTo>
                      <a:pt x="999" y="96"/>
                    </a:lnTo>
                    <a:lnTo>
                      <a:pt x="1004" y="98"/>
                    </a:lnTo>
                    <a:lnTo>
                      <a:pt x="1010" y="99"/>
                    </a:lnTo>
                    <a:lnTo>
                      <a:pt x="1014" y="101"/>
                    </a:lnTo>
                    <a:lnTo>
                      <a:pt x="1019" y="102"/>
                    </a:lnTo>
                    <a:lnTo>
                      <a:pt x="1025" y="104"/>
                    </a:lnTo>
                    <a:lnTo>
                      <a:pt x="1031" y="107"/>
                    </a:lnTo>
                    <a:lnTo>
                      <a:pt x="1034" y="108"/>
                    </a:lnTo>
                    <a:lnTo>
                      <a:pt x="1040" y="111"/>
                    </a:lnTo>
                    <a:lnTo>
                      <a:pt x="1046" y="113"/>
                    </a:lnTo>
                    <a:lnTo>
                      <a:pt x="1051" y="116"/>
                    </a:lnTo>
                    <a:lnTo>
                      <a:pt x="1055" y="117"/>
                    </a:lnTo>
                    <a:lnTo>
                      <a:pt x="1061" y="120"/>
                    </a:lnTo>
                    <a:lnTo>
                      <a:pt x="1066" y="123"/>
                    </a:lnTo>
                    <a:lnTo>
                      <a:pt x="1072" y="126"/>
                    </a:lnTo>
                    <a:lnTo>
                      <a:pt x="1076" y="128"/>
                    </a:lnTo>
                    <a:lnTo>
                      <a:pt x="1082" y="131"/>
                    </a:lnTo>
                    <a:lnTo>
                      <a:pt x="1087" y="134"/>
                    </a:lnTo>
                    <a:lnTo>
                      <a:pt x="1093" y="137"/>
                    </a:lnTo>
                    <a:lnTo>
                      <a:pt x="1097" y="140"/>
                    </a:lnTo>
                    <a:lnTo>
                      <a:pt x="1102" y="143"/>
                    </a:lnTo>
                    <a:lnTo>
                      <a:pt x="1107" y="146"/>
                    </a:lnTo>
                    <a:lnTo>
                      <a:pt x="1113" y="148"/>
                    </a:lnTo>
                    <a:lnTo>
                      <a:pt x="1117" y="151"/>
                    </a:lnTo>
                    <a:lnTo>
                      <a:pt x="1122" y="155"/>
                    </a:lnTo>
                    <a:lnTo>
                      <a:pt x="1126" y="158"/>
                    </a:lnTo>
                    <a:lnTo>
                      <a:pt x="1132" y="161"/>
                    </a:lnTo>
                    <a:lnTo>
                      <a:pt x="1141" y="167"/>
                    </a:lnTo>
                    <a:lnTo>
                      <a:pt x="1150" y="175"/>
                    </a:lnTo>
                    <a:lnTo>
                      <a:pt x="1159" y="182"/>
                    </a:lnTo>
                    <a:lnTo>
                      <a:pt x="1170" y="191"/>
                    </a:lnTo>
                    <a:lnTo>
                      <a:pt x="1178" y="197"/>
                    </a:lnTo>
                    <a:lnTo>
                      <a:pt x="1187" y="205"/>
                    </a:lnTo>
                    <a:lnTo>
                      <a:pt x="1196" y="210"/>
                    </a:lnTo>
                    <a:lnTo>
                      <a:pt x="1205" y="216"/>
                    </a:lnTo>
                    <a:lnTo>
                      <a:pt x="1212" y="220"/>
                    </a:lnTo>
                    <a:lnTo>
                      <a:pt x="1223" y="225"/>
                    </a:lnTo>
                    <a:lnTo>
                      <a:pt x="1230" y="228"/>
                    </a:lnTo>
                    <a:lnTo>
                      <a:pt x="1239" y="231"/>
                    </a:lnTo>
                    <a:lnTo>
                      <a:pt x="1249" y="234"/>
                    </a:lnTo>
                    <a:lnTo>
                      <a:pt x="1258" y="235"/>
                    </a:lnTo>
                    <a:lnTo>
                      <a:pt x="1265" y="235"/>
                    </a:lnTo>
                    <a:lnTo>
                      <a:pt x="1274" y="238"/>
                    </a:lnTo>
                    <a:lnTo>
                      <a:pt x="1282" y="238"/>
                    </a:lnTo>
                    <a:lnTo>
                      <a:pt x="1289" y="238"/>
                    </a:lnTo>
                    <a:lnTo>
                      <a:pt x="1297" y="238"/>
                    </a:lnTo>
                    <a:lnTo>
                      <a:pt x="1306" y="240"/>
                    </a:lnTo>
                    <a:lnTo>
                      <a:pt x="1312" y="238"/>
                    </a:lnTo>
                    <a:lnTo>
                      <a:pt x="1320" y="238"/>
                    </a:lnTo>
                    <a:lnTo>
                      <a:pt x="1326" y="237"/>
                    </a:lnTo>
                    <a:lnTo>
                      <a:pt x="1332" y="235"/>
                    </a:lnTo>
                    <a:lnTo>
                      <a:pt x="1338" y="234"/>
                    </a:lnTo>
                    <a:lnTo>
                      <a:pt x="1342" y="234"/>
                    </a:lnTo>
                    <a:lnTo>
                      <a:pt x="1348" y="232"/>
                    </a:lnTo>
                    <a:lnTo>
                      <a:pt x="1354" y="231"/>
                    </a:lnTo>
                    <a:lnTo>
                      <a:pt x="1360" y="229"/>
                    </a:lnTo>
                    <a:lnTo>
                      <a:pt x="1366" y="226"/>
                    </a:lnTo>
                    <a:lnTo>
                      <a:pt x="1371" y="226"/>
                    </a:lnTo>
                    <a:lnTo>
                      <a:pt x="1372" y="226"/>
                    </a:lnTo>
                    <a:lnTo>
                      <a:pt x="1372" y="225"/>
                    </a:lnTo>
                    <a:lnTo>
                      <a:pt x="1375" y="225"/>
                    </a:lnTo>
                    <a:lnTo>
                      <a:pt x="1378" y="225"/>
                    </a:lnTo>
                    <a:lnTo>
                      <a:pt x="1385" y="225"/>
                    </a:lnTo>
                    <a:lnTo>
                      <a:pt x="1389" y="225"/>
                    </a:lnTo>
                    <a:lnTo>
                      <a:pt x="1398" y="225"/>
                    </a:lnTo>
                    <a:lnTo>
                      <a:pt x="1406" y="225"/>
                    </a:lnTo>
                    <a:lnTo>
                      <a:pt x="1415" y="226"/>
                    </a:lnTo>
                    <a:lnTo>
                      <a:pt x="1424" y="228"/>
                    </a:lnTo>
                    <a:lnTo>
                      <a:pt x="1433" y="231"/>
                    </a:lnTo>
                    <a:lnTo>
                      <a:pt x="1437" y="231"/>
                    </a:lnTo>
                    <a:lnTo>
                      <a:pt x="1443" y="232"/>
                    </a:lnTo>
                    <a:lnTo>
                      <a:pt x="1448" y="234"/>
                    </a:lnTo>
                    <a:lnTo>
                      <a:pt x="1454" y="237"/>
                    </a:lnTo>
                    <a:lnTo>
                      <a:pt x="1459" y="238"/>
                    </a:lnTo>
                    <a:lnTo>
                      <a:pt x="1463" y="241"/>
                    </a:lnTo>
                    <a:lnTo>
                      <a:pt x="1468" y="244"/>
                    </a:lnTo>
                    <a:lnTo>
                      <a:pt x="1474" y="247"/>
                    </a:lnTo>
                    <a:lnTo>
                      <a:pt x="1483" y="253"/>
                    </a:lnTo>
                    <a:lnTo>
                      <a:pt x="1492" y="262"/>
                    </a:lnTo>
                    <a:lnTo>
                      <a:pt x="1514" y="282"/>
                    </a:lnTo>
                    <a:lnTo>
                      <a:pt x="1513" y="282"/>
                    </a:lnTo>
                    <a:lnTo>
                      <a:pt x="1511" y="284"/>
                    </a:lnTo>
                    <a:lnTo>
                      <a:pt x="1508" y="287"/>
                    </a:lnTo>
                    <a:lnTo>
                      <a:pt x="1507" y="293"/>
                    </a:lnTo>
                    <a:lnTo>
                      <a:pt x="1504" y="299"/>
                    </a:lnTo>
                    <a:lnTo>
                      <a:pt x="1501" y="308"/>
                    </a:lnTo>
                    <a:lnTo>
                      <a:pt x="1498" y="312"/>
                    </a:lnTo>
                    <a:lnTo>
                      <a:pt x="1496" y="317"/>
                    </a:lnTo>
                    <a:lnTo>
                      <a:pt x="1495" y="321"/>
                    </a:lnTo>
                    <a:lnTo>
                      <a:pt x="1493" y="327"/>
                    </a:lnTo>
                    <a:lnTo>
                      <a:pt x="1490" y="333"/>
                    </a:lnTo>
                    <a:lnTo>
                      <a:pt x="1489" y="338"/>
                    </a:lnTo>
                    <a:lnTo>
                      <a:pt x="1487" y="344"/>
                    </a:lnTo>
                    <a:lnTo>
                      <a:pt x="1484" y="352"/>
                    </a:lnTo>
                    <a:lnTo>
                      <a:pt x="1483" y="356"/>
                    </a:lnTo>
                    <a:lnTo>
                      <a:pt x="1483" y="364"/>
                    </a:lnTo>
                    <a:lnTo>
                      <a:pt x="1480" y="370"/>
                    </a:lnTo>
                    <a:lnTo>
                      <a:pt x="1480" y="379"/>
                    </a:lnTo>
                    <a:lnTo>
                      <a:pt x="1478" y="385"/>
                    </a:lnTo>
                    <a:lnTo>
                      <a:pt x="1477" y="392"/>
                    </a:lnTo>
                    <a:lnTo>
                      <a:pt x="1477" y="400"/>
                    </a:lnTo>
                    <a:lnTo>
                      <a:pt x="1477" y="409"/>
                    </a:lnTo>
                    <a:lnTo>
                      <a:pt x="1477" y="416"/>
                    </a:lnTo>
                    <a:lnTo>
                      <a:pt x="1477" y="424"/>
                    </a:lnTo>
                    <a:lnTo>
                      <a:pt x="1477" y="433"/>
                    </a:lnTo>
                    <a:lnTo>
                      <a:pt x="1478" y="442"/>
                    </a:lnTo>
                    <a:lnTo>
                      <a:pt x="1478" y="450"/>
                    </a:lnTo>
                    <a:lnTo>
                      <a:pt x="1478" y="457"/>
                    </a:lnTo>
                    <a:lnTo>
                      <a:pt x="1478" y="462"/>
                    </a:lnTo>
                    <a:lnTo>
                      <a:pt x="1480" y="466"/>
                    </a:lnTo>
                    <a:lnTo>
                      <a:pt x="1480" y="472"/>
                    </a:lnTo>
                    <a:lnTo>
                      <a:pt x="1480" y="477"/>
                    </a:lnTo>
                    <a:lnTo>
                      <a:pt x="1480" y="481"/>
                    </a:lnTo>
                    <a:lnTo>
                      <a:pt x="1480" y="487"/>
                    </a:lnTo>
                    <a:lnTo>
                      <a:pt x="1480" y="492"/>
                    </a:lnTo>
                    <a:lnTo>
                      <a:pt x="1481" y="498"/>
                    </a:lnTo>
                    <a:lnTo>
                      <a:pt x="1481" y="503"/>
                    </a:lnTo>
                    <a:lnTo>
                      <a:pt x="1483" y="509"/>
                    </a:lnTo>
                    <a:lnTo>
                      <a:pt x="1483" y="515"/>
                    </a:lnTo>
                    <a:lnTo>
                      <a:pt x="1483" y="519"/>
                    </a:lnTo>
                    <a:lnTo>
                      <a:pt x="1483" y="525"/>
                    </a:lnTo>
                    <a:lnTo>
                      <a:pt x="1483" y="530"/>
                    </a:lnTo>
                    <a:lnTo>
                      <a:pt x="1483" y="536"/>
                    </a:lnTo>
                    <a:lnTo>
                      <a:pt x="1484" y="540"/>
                    </a:lnTo>
                    <a:lnTo>
                      <a:pt x="1484" y="546"/>
                    </a:lnTo>
                    <a:lnTo>
                      <a:pt x="1484" y="551"/>
                    </a:lnTo>
                    <a:lnTo>
                      <a:pt x="1486" y="557"/>
                    </a:lnTo>
                    <a:lnTo>
                      <a:pt x="1487" y="563"/>
                    </a:lnTo>
                    <a:lnTo>
                      <a:pt x="1487" y="569"/>
                    </a:lnTo>
                    <a:lnTo>
                      <a:pt x="1487" y="574"/>
                    </a:lnTo>
                    <a:lnTo>
                      <a:pt x="1487" y="580"/>
                    </a:lnTo>
                    <a:lnTo>
                      <a:pt x="1487" y="584"/>
                    </a:lnTo>
                    <a:lnTo>
                      <a:pt x="1487" y="590"/>
                    </a:lnTo>
                    <a:lnTo>
                      <a:pt x="1489" y="595"/>
                    </a:lnTo>
                    <a:lnTo>
                      <a:pt x="1489" y="601"/>
                    </a:lnTo>
                    <a:lnTo>
                      <a:pt x="1490" y="607"/>
                    </a:lnTo>
                    <a:lnTo>
                      <a:pt x="1490" y="611"/>
                    </a:lnTo>
                    <a:lnTo>
                      <a:pt x="1490" y="617"/>
                    </a:lnTo>
                    <a:lnTo>
                      <a:pt x="1490" y="622"/>
                    </a:lnTo>
                    <a:lnTo>
                      <a:pt x="1492" y="626"/>
                    </a:lnTo>
                    <a:lnTo>
                      <a:pt x="1492" y="635"/>
                    </a:lnTo>
                    <a:lnTo>
                      <a:pt x="1493" y="645"/>
                    </a:lnTo>
                    <a:lnTo>
                      <a:pt x="1493" y="654"/>
                    </a:lnTo>
                    <a:lnTo>
                      <a:pt x="1493" y="663"/>
                    </a:lnTo>
                    <a:lnTo>
                      <a:pt x="1495" y="669"/>
                    </a:lnTo>
                    <a:lnTo>
                      <a:pt x="1496" y="678"/>
                    </a:lnTo>
                    <a:lnTo>
                      <a:pt x="1496" y="682"/>
                    </a:lnTo>
                    <a:lnTo>
                      <a:pt x="1496" y="690"/>
                    </a:lnTo>
                    <a:lnTo>
                      <a:pt x="1496" y="693"/>
                    </a:lnTo>
                    <a:lnTo>
                      <a:pt x="1498" y="699"/>
                    </a:lnTo>
                    <a:lnTo>
                      <a:pt x="1498" y="705"/>
                    </a:lnTo>
                    <a:lnTo>
                      <a:pt x="1498" y="706"/>
                    </a:lnTo>
                    <a:lnTo>
                      <a:pt x="1496" y="705"/>
                    </a:lnTo>
                    <a:lnTo>
                      <a:pt x="1493" y="702"/>
                    </a:lnTo>
                    <a:lnTo>
                      <a:pt x="1489" y="697"/>
                    </a:lnTo>
                    <a:lnTo>
                      <a:pt x="1483" y="693"/>
                    </a:lnTo>
                    <a:lnTo>
                      <a:pt x="1478" y="690"/>
                    </a:lnTo>
                    <a:lnTo>
                      <a:pt x="1475" y="685"/>
                    </a:lnTo>
                    <a:lnTo>
                      <a:pt x="1469" y="682"/>
                    </a:lnTo>
                    <a:lnTo>
                      <a:pt x="1465" y="678"/>
                    </a:lnTo>
                    <a:lnTo>
                      <a:pt x="1459" y="673"/>
                    </a:lnTo>
                    <a:lnTo>
                      <a:pt x="1454" y="672"/>
                    </a:lnTo>
                    <a:lnTo>
                      <a:pt x="1448" y="667"/>
                    </a:lnTo>
                    <a:lnTo>
                      <a:pt x="1440" y="664"/>
                    </a:lnTo>
                    <a:lnTo>
                      <a:pt x="1433" y="660"/>
                    </a:lnTo>
                    <a:lnTo>
                      <a:pt x="1425" y="657"/>
                    </a:lnTo>
                    <a:lnTo>
                      <a:pt x="1418" y="652"/>
                    </a:lnTo>
                    <a:lnTo>
                      <a:pt x="1409" y="649"/>
                    </a:lnTo>
                    <a:lnTo>
                      <a:pt x="1400" y="645"/>
                    </a:lnTo>
                    <a:lnTo>
                      <a:pt x="1391" y="642"/>
                    </a:lnTo>
                    <a:lnTo>
                      <a:pt x="1385" y="640"/>
                    </a:lnTo>
                    <a:lnTo>
                      <a:pt x="1380" y="638"/>
                    </a:lnTo>
                    <a:lnTo>
                      <a:pt x="1375" y="637"/>
                    </a:lnTo>
                    <a:lnTo>
                      <a:pt x="1371" y="637"/>
                    </a:lnTo>
                    <a:lnTo>
                      <a:pt x="1365" y="635"/>
                    </a:lnTo>
                    <a:lnTo>
                      <a:pt x="1359" y="634"/>
                    </a:lnTo>
                    <a:lnTo>
                      <a:pt x="1354" y="632"/>
                    </a:lnTo>
                    <a:lnTo>
                      <a:pt x="1348" y="632"/>
                    </a:lnTo>
                    <a:lnTo>
                      <a:pt x="1342" y="632"/>
                    </a:lnTo>
                    <a:lnTo>
                      <a:pt x="1336" y="631"/>
                    </a:lnTo>
                    <a:lnTo>
                      <a:pt x="1330" y="629"/>
                    </a:lnTo>
                    <a:lnTo>
                      <a:pt x="1326" y="629"/>
                    </a:lnTo>
                    <a:lnTo>
                      <a:pt x="1320" y="629"/>
                    </a:lnTo>
                    <a:lnTo>
                      <a:pt x="1312" y="629"/>
                    </a:lnTo>
                    <a:lnTo>
                      <a:pt x="1306" y="629"/>
                    </a:lnTo>
                    <a:lnTo>
                      <a:pt x="1301" y="629"/>
                    </a:lnTo>
                    <a:lnTo>
                      <a:pt x="1294" y="629"/>
                    </a:lnTo>
                    <a:lnTo>
                      <a:pt x="1288" y="629"/>
                    </a:lnTo>
                    <a:lnTo>
                      <a:pt x="1282" y="631"/>
                    </a:lnTo>
                    <a:lnTo>
                      <a:pt x="1276" y="632"/>
                    </a:lnTo>
                    <a:lnTo>
                      <a:pt x="1267" y="632"/>
                    </a:lnTo>
                    <a:lnTo>
                      <a:pt x="1261" y="632"/>
                    </a:lnTo>
                    <a:lnTo>
                      <a:pt x="1253" y="632"/>
                    </a:lnTo>
                    <a:lnTo>
                      <a:pt x="1247" y="634"/>
                    </a:lnTo>
                    <a:lnTo>
                      <a:pt x="1239" y="634"/>
                    </a:lnTo>
                    <a:lnTo>
                      <a:pt x="1232" y="637"/>
                    </a:lnTo>
                    <a:lnTo>
                      <a:pt x="1224" y="637"/>
                    </a:lnTo>
                    <a:lnTo>
                      <a:pt x="1218" y="638"/>
                    </a:lnTo>
                    <a:lnTo>
                      <a:pt x="1212" y="638"/>
                    </a:lnTo>
                    <a:lnTo>
                      <a:pt x="1205" y="642"/>
                    </a:lnTo>
                    <a:lnTo>
                      <a:pt x="1199" y="642"/>
                    </a:lnTo>
                    <a:lnTo>
                      <a:pt x="1193" y="643"/>
                    </a:lnTo>
                    <a:lnTo>
                      <a:pt x="1185" y="645"/>
                    </a:lnTo>
                    <a:lnTo>
                      <a:pt x="1179" y="648"/>
                    </a:lnTo>
                    <a:lnTo>
                      <a:pt x="1171" y="649"/>
                    </a:lnTo>
                    <a:lnTo>
                      <a:pt x="1165" y="652"/>
                    </a:lnTo>
                    <a:lnTo>
                      <a:pt x="1159" y="652"/>
                    </a:lnTo>
                    <a:lnTo>
                      <a:pt x="1153" y="654"/>
                    </a:lnTo>
                    <a:lnTo>
                      <a:pt x="1146" y="657"/>
                    </a:lnTo>
                    <a:lnTo>
                      <a:pt x="1140" y="658"/>
                    </a:lnTo>
                    <a:lnTo>
                      <a:pt x="1134" y="660"/>
                    </a:lnTo>
                    <a:lnTo>
                      <a:pt x="1126" y="661"/>
                    </a:lnTo>
                    <a:lnTo>
                      <a:pt x="1122" y="663"/>
                    </a:lnTo>
                    <a:lnTo>
                      <a:pt x="1116" y="666"/>
                    </a:lnTo>
                    <a:lnTo>
                      <a:pt x="1110" y="667"/>
                    </a:lnTo>
                    <a:lnTo>
                      <a:pt x="1103" y="669"/>
                    </a:lnTo>
                    <a:lnTo>
                      <a:pt x="1097" y="672"/>
                    </a:lnTo>
                    <a:lnTo>
                      <a:pt x="1091" y="673"/>
                    </a:lnTo>
                    <a:lnTo>
                      <a:pt x="1087" y="676"/>
                    </a:lnTo>
                    <a:lnTo>
                      <a:pt x="1081" y="678"/>
                    </a:lnTo>
                    <a:lnTo>
                      <a:pt x="1076" y="679"/>
                    </a:lnTo>
                    <a:lnTo>
                      <a:pt x="1072" y="682"/>
                    </a:lnTo>
                    <a:lnTo>
                      <a:pt x="1066" y="682"/>
                    </a:lnTo>
                    <a:lnTo>
                      <a:pt x="1061" y="685"/>
                    </a:lnTo>
                    <a:lnTo>
                      <a:pt x="1055" y="687"/>
                    </a:lnTo>
                    <a:lnTo>
                      <a:pt x="1051" y="690"/>
                    </a:lnTo>
                    <a:lnTo>
                      <a:pt x="1042" y="693"/>
                    </a:lnTo>
                    <a:lnTo>
                      <a:pt x="1032" y="697"/>
                    </a:lnTo>
                    <a:lnTo>
                      <a:pt x="1025" y="700"/>
                    </a:lnTo>
                    <a:lnTo>
                      <a:pt x="1017" y="703"/>
                    </a:lnTo>
                    <a:lnTo>
                      <a:pt x="1010" y="706"/>
                    </a:lnTo>
                    <a:lnTo>
                      <a:pt x="1004" y="711"/>
                    </a:lnTo>
                    <a:lnTo>
                      <a:pt x="998" y="712"/>
                    </a:lnTo>
                    <a:lnTo>
                      <a:pt x="993" y="716"/>
                    </a:lnTo>
                    <a:lnTo>
                      <a:pt x="989" y="717"/>
                    </a:lnTo>
                    <a:lnTo>
                      <a:pt x="986" y="720"/>
                    </a:lnTo>
                    <a:lnTo>
                      <a:pt x="980" y="722"/>
                    </a:lnTo>
                    <a:lnTo>
                      <a:pt x="980" y="723"/>
                    </a:lnTo>
                    <a:lnTo>
                      <a:pt x="977" y="723"/>
                    </a:lnTo>
                    <a:lnTo>
                      <a:pt x="971" y="726"/>
                    </a:lnTo>
                    <a:lnTo>
                      <a:pt x="964" y="729"/>
                    </a:lnTo>
                    <a:lnTo>
                      <a:pt x="960" y="731"/>
                    </a:lnTo>
                    <a:lnTo>
                      <a:pt x="952" y="735"/>
                    </a:lnTo>
                    <a:lnTo>
                      <a:pt x="946" y="738"/>
                    </a:lnTo>
                    <a:lnTo>
                      <a:pt x="937" y="741"/>
                    </a:lnTo>
                    <a:lnTo>
                      <a:pt x="928" y="746"/>
                    </a:lnTo>
                    <a:lnTo>
                      <a:pt x="919" y="749"/>
                    </a:lnTo>
                    <a:lnTo>
                      <a:pt x="910" y="753"/>
                    </a:lnTo>
                    <a:lnTo>
                      <a:pt x="904" y="755"/>
                    </a:lnTo>
                    <a:lnTo>
                      <a:pt x="900" y="758"/>
                    </a:lnTo>
                    <a:lnTo>
                      <a:pt x="893" y="759"/>
                    </a:lnTo>
                    <a:lnTo>
                      <a:pt x="889" y="761"/>
                    </a:lnTo>
                    <a:lnTo>
                      <a:pt x="881" y="764"/>
                    </a:lnTo>
                    <a:lnTo>
                      <a:pt x="877" y="765"/>
                    </a:lnTo>
                    <a:lnTo>
                      <a:pt x="871" y="768"/>
                    </a:lnTo>
                    <a:lnTo>
                      <a:pt x="866" y="771"/>
                    </a:lnTo>
                    <a:lnTo>
                      <a:pt x="859" y="773"/>
                    </a:lnTo>
                    <a:lnTo>
                      <a:pt x="854" y="774"/>
                    </a:lnTo>
                    <a:lnTo>
                      <a:pt x="847" y="776"/>
                    </a:lnTo>
                    <a:lnTo>
                      <a:pt x="841" y="779"/>
                    </a:lnTo>
                    <a:lnTo>
                      <a:pt x="833" y="780"/>
                    </a:lnTo>
                    <a:lnTo>
                      <a:pt x="828" y="782"/>
                    </a:lnTo>
                    <a:lnTo>
                      <a:pt x="821" y="783"/>
                    </a:lnTo>
                    <a:lnTo>
                      <a:pt x="816" y="787"/>
                    </a:lnTo>
                    <a:lnTo>
                      <a:pt x="809" y="788"/>
                    </a:lnTo>
                    <a:lnTo>
                      <a:pt x="803" y="790"/>
                    </a:lnTo>
                    <a:lnTo>
                      <a:pt x="797" y="791"/>
                    </a:lnTo>
                    <a:lnTo>
                      <a:pt x="789" y="793"/>
                    </a:lnTo>
                    <a:lnTo>
                      <a:pt x="783" y="794"/>
                    </a:lnTo>
                    <a:lnTo>
                      <a:pt x="777" y="796"/>
                    </a:lnTo>
                    <a:lnTo>
                      <a:pt x="771" y="797"/>
                    </a:lnTo>
                    <a:lnTo>
                      <a:pt x="765" y="799"/>
                    </a:lnTo>
                    <a:lnTo>
                      <a:pt x="757" y="799"/>
                    </a:lnTo>
                    <a:lnTo>
                      <a:pt x="751" y="800"/>
                    </a:lnTo>
                    <a:lnTo>
                      <a:pt x="745" y="802"/>
                    </a:lnTo>
                    <a:lnTo>
                      <a:pt x="739" y="802"/>
                    </a:lnTo>
                    <a:lnTo>
                      <a:pt x="733" y="802"/>
                    </a:lnTo>
                    <a:lnTo>
                      <a:pt x="727" y="803"/>
                    </a:lnTo>
                    <a:lnTo>
                      <a:pt x="720" y="803"/>
                    </a:lnTo>
                    <a:lnTo>
                      <a:pt x="715" y="805"/>
                    </a:lnTo>
                    <a:lnTo>
                      <a:pt x="709" y="805"/>
                    </a:lnTo>
                    <a:lnTo>
                      <a:pt x="703" y="805"/>
                    </a:lnTo>
                    <a:lnTo>
                      <a:pt x="697" y="805"/>
                    </a:lnTo>
                    <a:lnTo>
                      <a:pt x="691" y="805"/>
                    </a:lnTo>
                    <a:lnTo>
                      <a:pt x="686" y="803"/>
                    </a:lnTo>
                    <a:lnTo>
                      <a:pt x="680" y="803"/>
                    </a:lnTo>
                    <a:lnTo>
                      <a:pt x="676" y="802"/>
                    </a:lnTo>
                    <a:lnTo>
                      <a:pt x="671" y="802"/>
                    </a:lnTo>
                    <a:lnTo>
                      <a:pt x="670" y="802"/>
                    </a:lnTo>
                    <a:lnTo>
                      <a:pt x="668" y="799"/>
                    </a:lnTo>
                    <a:lnTo>
                      <a:pt x="664" y="797"/>
                    </a:lnTo>
                    <a:lnTo>
                      <a:pt x="659" y="794"/>
                    </a:lnTo>
                    <a:lnTo>
                      <a:pt x="652" y="790"/>
                    </a:lnTo>
                    <a:lnTo>
                      <a:pt x="646" y="785"/>
                    </a:lnTo>
                    <a:lnTo>
                      <a:pt x="638" y="780"/>
                    </a:lnTo>
                    <a:lnTo>
                      <a:pt x="631" y="776"/>
                    </a:lnTo>
                    <a:lnTo>
                      <a:pt x="621" y="768"/>
                    </a:lnTo>
                    <a:lnTo>
                      <a:pt x="614" y="762"/>
                    </a:lnTo>
                    <a:lnTo>
                      <a:pt x="606" y="755"/>
                    </a:lnTo>
                    <a:lnTo>
                      <a:pt x="600" y="749"/>
                    </a:lnTo>
                    <a:lnTo>
                      <a:pt x="593" y="740"/>
                    </a:lnTo>
                    <a:lnTo>
                      <a:pt x="587" y="732"/>
                    </a:lnTo>
                    <a:lnTo>
                      <a:pt x="582" y="725"/>
                    </a:lnTo>
                    <a:lnTo>
                      <a:pt x="579" y="716"/>
                    </a:lnTo>
                    <a:lnTo>
                      <a:pt x="576" y="716"/>
                    </a:lnTo>
                    <a:lnTo>
                      <a:pt x="570" y="716"/>
                    </a:lnTo>
                    <a:lnTo>
                      <a:pt x="566" y="716"/>
                    </a:lnTo>
                    <a:lnTo>
                      <a:pt x="561" y="716"/>
                    </a:lnTo>
                    <a:lnTo>
                      <a:pt x="555" y="716"/>
                    </a:lnTo>
                    <a:lnTo>
                      <a:pt x="550" y="717"/>
                    </a:lnTo>
                    <a:lnTo>
                      <a:pt x="543" y="716"/>
                    </a:lnTo>
                    <a:lnTo>
                      <a:pt x="538" y="716"/>
                    </a:lnTo>
                    <a:lnTo>
                      <a:pt x="531" y="714"/>
                    </a:lnTo>
                    <a:lnTo>
                      <a:pt x="526" y="712"/>
                    </a:lnTo>
                    <a:lnTo>
                      <a:pt x="520" y="711"/>
                    </a:lnTo>
                    <a:lnTo>
                      <a:pt x="514" y="709"/>
                    </a:lnTo>
                    <a:lnTo>
                      <a:pt x="510" y="706"/>
                    </a:lnTo>
                    <a:lnTo>
                      <a:pt x="507" y="705"/>
                    </a:lnTo>
                    <a:lnTo>
                      <a:pt x="502" y="699"/>
                    </a:lnTo>
                    <a:lnTo>
                      <a:pt x="498" y="693"/>
                    </a:lnTo>
                    <a:lnTo>
                      <a:pt x="490" y="687"/>
                    </a:lnTo>
                    <a:lnTo>
                      <a:pt x="486" y="681"/>
                    </a:lnTo>
                    <a:lnTo>
                      <a:pt x="478" y="672"/>
                    </a:lnTo>
                    <a:lnTo>
                      <a:pt x="472" y="663"/>
                    </a:lnTo>
                    <a:lnTo>
                      <a:pt x="466" y="652"/>
                    </a:lnTo>
                    <a:lnTo>
                      <a:pt x="460" y="643"/>
                    </a:lnTo>
                    <a:lnTo>
                      <a:pt x="455" y="638"/>
                    </a:lnTo>
                    <a:lnTo>
                      <a:pt x="452" y="632"/>
                    </a:lnTo>
                    <a:lnTo>
                      <a:pt x="449" y="628"/>
                    </a:lnTo>
                    <a:lnTo>
                      <a:pt x="446" y="623"/>
                    </a:lnTo>
                    <a:lnTo>
                      <a:pt x="443" y="617"/>
                    </a:lnTo>
                    <a:lnTo>
                      <a:pt x="439" y="613"/>
                    </a:lnTo>
                    <a:lnTo>
                      <a:pt x="436" y="607"/>
                    </a:lnTo>
                    <a:lnTo>
                      <a:pt x="434" y="602"/>
                    </a:lnTo>
                    <a:lnTo>
                      <a:pt x="428" y="593"/>
                    </a:lnTo>
                    <a:lnTo>
                      <a:pt x="424" y="584"/>
                    </a:lnTo>
                    <a:lnTo>
                      <a:pt x="419" y="575"/>
                    </a:lnTo>
                    <a:lnTo>
                      <a:pt x="418" y="569"/>
                    </a:lnTo>
                    <a:lnTo>
                      <a:pt x="416" y="569"/>
                    </a:lnTo>
                    <a:lnTo>
                      <a:pt x="413" y="567"/>
                    </a:lnTo>
                    <a:lnTo>
                      <a:pt x="408" y="564"/>
                    </a:lnTo>
                    <a:lnTo>
                      <a:pt x="402" y="563"/>
                    </a:lnTo>
                    <a:lnTo>
                      <a:pt x="395" y="558"/>
                    </a:lnTo>
                    <a:lnTo>
                      <a:pt x="386" y="554"/>
                    </a:lnTo>
                    <a:lnTo>
                      <a:pt x="381" y="551"/>
                    </a:lnTo>
                    <a:lnTo>
                      <a:pt x="375" y="548"/>
                    </a:lnTo>
                    <a:lnTo>
                      <a:pt x="371" y="545"/>
                    </a:lnTo>
                    <a:lnTo>
                      <a:pt x="366" y="542"/>
                    </a:lnTo>
                    <a:lnTo>
                      <a:pt x="360" y="537"/>
                    </a:lnTo>
                    <a:lnTo>
                      <a:pt x="353" y="533"/>
                    </a:lnTo>
                    <a:lnTo>
                      <a:pt x="346" y="527"/>
                    </a:lnTo>
                    <a:lnTo>
                      <a:pt x="340" y="522"/>
                    </a:lnTo>
                    <a:lnTo>
                      <a:pt x="333" y="516"/>
                    </a:lnTo>
                    <a:lnTo>
                      <a:pt x="327" y="510"/>
                    </a:lnTo>
                    <a:lnTo>
                      <a:pt x="321" y="503"/>
                    </a:lnTo>
                    <a:lnTo>
                      <a:pt x="315" y="497"/>
                    </a:lnTo>
                    <a:lnTo>
                      <a:pt x="307" y="489"/>
                    </a:lnTo>
                    <a:lnTo>
                      <a:pt x="301" y="481"/>
                    </a:lnTo>
                    <a:lnTo>
                      <a:pt x="292" y="472"/>
                    </a:lnTo>
                    <a:lnTo>
                      <a:pt x="286" y="465"/>
                    </a:lnTo>
                    <a:lnTo>
                      <a:pt x="279" y="454"/>
                    </a:lnTo>
                    <a:lnTo>
                      <a:pt x="272" y="447"/>
                    </a:lnTo>
                    <a:lnTo>
                      <a:pt x="268" y="441"/>
                    </a:lnTo>
                    <a:lnTo>
                      <a:pt x="265" y="435"/>
                    </a:lnTo>
                    <a:lnTo>
                      <a:pt x="262" y="430"/>
                    </a:lnTo>
                    <a:lnTo>
                      <a:pt x="259" y="426"/>
                    </a:lnTo>
                    <a:lnTo>
                      <a:pt x="256" y="426"/>
                    </a:lnTo>
                    <a:lnTo>
                      <a:pt x="250" y="426"/>
                    </a:lnTo>
                    <a:lnTo>
                      <a:pt x="245" y="427"/>
                    </a:lnTo>
                    <a:lnTo>
                      <a:pt x="241" y="429"/>
                    </a:lnTo>
                    <a:lnTo>
                      <a:pt x="236" y="429"/>
                    </a:lnTo>
                    <a:lnTo>
                      <a:pt x="230" y="430"/>
                    </a:lnTo>
                    <a:lnTo>
                      <a:pt x="224" y="432"/>
                    </a:lnTo>
                    <a:lnTo>
                      <a:pt x="217" y="433"/>
                    </a:lnTo>
                    <a:lnTo>
                      <a:pt x="209" y="433"/>
                    </a:lnTo>
                    <a:lnTo>
                      <a:pt x="201" y="435"/>
                    </a:lnTo>
                    <a:lnTo>
                      <a:pt x="192" y="436"/>
                    </a:lnTo>
                    <a:lnTo>
                      <a:pt x="185" y="438"/>
                    </a:lnTo>
                    <a:lnTo>
                      <a:pt x="176" y="439"/>
                    </a:lnTo>
                    <a:lnTo>
                      <a:pt x="168" y="441"/>
                    </a:lnTo>
                    <a:lnTo>
                      <a:pt x="159" y="441"/>
                    </a:lnTo>
                    <a:lnTo>
                      <a:pt x="150" y="442"/>
                    </a:lnTo>
                    <a:lnTo>
                      <a:pt x="139" y="442"/>
                    </a:lnTo>
                    <a:lnTo>
                      <a:pt x="130" y="442"/>
                    </a:lnTo>
                    <a:lnTo>
                      <a:pt x="121" y="442"/>
                    </a:lnTo>
                    <a:lnTo>
                      <a:pt x="112" y="442"/>
                    </a:lnTo>
                    <a:lnTo>
                      <a:pt x="105" y="441"/>
                    </a:lnTo>
                    <a:lnTo>
                      <a:pt x="97" y="441"/>
                    </a:lnTo>
                    <a:lnTo>
                      <a:pt x="88" y="439"/>
                    </a:lnTo>
                    <a:lnTo>
                      <a:pt x="81" y="438"/>
                    </a:lnTo>
                    <a:lnTo>
                      <a:pt x="73" y="435"/>
                    </a:lnTo>
                    <a:lnTo>
                      <a:pt x="67" y="432"/>
                    </a:lnTo>
                    <a:lnTo>
                      <a:pt x="61" y="429"/>
                    </a:lnTo>
                    <a:lnTo>
                      <a:pt x="55" y="424"/>
                    </a:lnTo>
                    <a:lnTo>
                      <a:pt x="49" y="419"/>
                    </a:lnTo>
                    <a:lnTo>
                      <a:pt x="46" y="416"/>
                    </a:lnTo>
                    <a:lnTo>
                      <a:pt x="40" y="410"/>
                    </a:lnTo>
                    <a:lnTo>
                      <a:pt x="37" y="406"/>
                    </a:lnTo>
                    <a:lnTo>
                      <a:pt x="32" y="400"/>
                    </a:lnTo>
                    <a:lnTo>
                      <a:pt x="29" y="395"/>
                    </a:lnTo>
                    <a:lnTo>
                      <a:pt x="23" y="385"/>
                    </a:lnTo>
                    <a:lnTo>
                      <a:pt x="17" y="376"/>
                    </a:lnTo>
                    <a:lnTo>
                      <a:pt x="13" y="367"/>
                    </a:lnTo>
                    <a:lnTo>
                      <a:pt x="8" y="358"/>
                    </a:lnTo>
                    <a:lnTo>
                      <a:pt x="5" y="348"/>
                    </a:lnTo>
                    <a:lnTo>
                      <a:pt x="4" y="341"/>
                    </a:lnTo>
                    <a:lnTo>
                      <a:pt x="0" y="332"/>
                    </a:lnTo>
                    <a:lnTo>
                      <a:pt x="0" y="324"/>
                    </a:lnTo>
                    <a:lnTo>
                      <a:pt x="0" y="317"/>
                    </a:lnTo>
                    <a:lnTo>
                      <a:pt x="4" y="309"/>
                    </a:lnTo>
                    <a:lnTo>
                      <a:pt x="5" y="303"/>
                    </a:lnTo>
                    <a:lnTo>
                      <a:pt x="10" y="297"/>
                    </a:lnTo>
                    <a:lnTo>
                      <a:pt x="16" y="293"/>
                    </a:lnTo>
                    <a:lnTo>
                      <a:pt x="23" y="288"/>
                    </a:lnTo>
                    <a:lnTo>
                      <a:pt x="25" y="285"/>
                    </a:lnTo>
                    <a:lnTo>
                      <a:pt x="29" y="282"/>
                    </a:lnTo>
                    <a:lnTo>
                      <a:pt x="34" y="281"/>
                    </a:lnTo>
                    <a:lnTo>
                      <a:pt x="40" y="279"/>
                    </a:lnTo>
                    <a:lnTo>
                      <a:pt x="44" y="276"/>
                    </a:lnTo>
                    <a:lnTo>
                      <a:pt x="49" y="274"/>
                    </a:lnTo>
                    <a:lnTo>
                      <a:pt x="56" y="273"/>
                    </a:lnTo>
                    <a:lnTo>
                      <a:pt x="62" y="271"/>
                    </a:lnTo>
                    <a:lnTo>
                      <a:pt x="67" y="268"/>
                    </a:lnTo>
                    <a:lnTo>
                      <a:pt x="73" y="268"/>
                    </a:lnTo>
                    <a:lnTo>
                      <a:pt x="81" y="267"/>
                    </a:lnTo>
                    <a:lnTo>
                      <a:pt x="87" y="265"/>
                    </a:lnTo>
                    <a:lnTo>
                      <a:pt x="93" y="264"/>
                    </a:lnTo>
                    <a:lnTo>
                      <a:pt x="99" y="262"/>
                    </a:lnTo>
                    <a:lnTo>
                      <a:pt x="106" y="261"/>
                    </a:lnTo>
                    <a:lnTo>
                      <a:pt x="112" y="261"/>
                    </a:lnTo>
                    <a:lnTo>
                      <a:pt x="118" y="259"/>
                    </a:lnTo>
                    <a:lnTo>
                      <a:pt x="124" y="258"/>
                    </a:lnTo>
                    <a:lnTo>
                      <a:pt x="130" y="256"/>
                    </a:lnTo>
                    <a:lnTo>
                      <a:pt x="136" y="256"/>
                    </a:lnTo>
                    <a:lnTo>
                      <a:pt x="141" y="255"/>
                    </a:lnTo>
                    <a:lnTo>
                      <a:pt x="147" y="255"/>
                    </a:lnTo>
                    <a:lnTo>
                      <a:pt x="152" y="253"/>
                    </a:lnTo>
                    <a:lnTo>
                      <a:pt x="156" y="253"/>
                    </a:lnTo>
                    <a:lnTo>
                      <a:pt x="164" y="253"/>
                    </a:lnTo>
                    <a:lnTo>
                      <a:pt x="170" y="253"/>
                    </a:lnTo>
                    <a:lnTo>
                      <a:pt x="174" y="253"/>
                    </a:lnTo>
                    <a:lnTo>
                      <a:pt x="176" y="253"/>
                    </a:lnTo>
                    <a:lnTo>
                      <a:pt x="416" y="199"/>
                    </a:lnTo>
                    <a:lnTo>
                      <a:pt x="315" y="191"/>
                    </a:lnTo>
                    <a:lnTo>
                      <a:pt x="214" y="158"/>
                    </a:lnTo>
                    <a:lnTo>
                      <a:pt x="165" y="114"/>
                    </a:lnTo>
                    <a:lnTo>
                      <a:pt x="132" y="61"/>
                    </a:lnTo>
                    <a:close/>
                  </a:path>
                </a:pathLst>
              </a:custGeom>
              <a:solidFill>
                <a:srgbClr val="F2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51"/>
              <p:cNvSpPr>
                <a:spLocks/>
              </p:cNvSpPr>
              <p:nvPr/>
            </p:nvSpPr>
            <p:spPr bwMode="auto">
              <a:xfrm>
                <a:off x="5213" y="3021"/>
                <a:ext cx="328" cy="633"/>
              </a:xfrm>
              <a:custGeom>
                <a:avLst/>
                <a:gdLst>
                  <a:gd name="T0" fmla="*/ 51 w 328"/>
                  <a:gd name="T1" fmla="*/ 585 h 633"/>
                  <a:gd name="T2" fmla="*/ 45 w 328"/>
                  <a:gd name="T3" fmla="*/ 567 h 633"/>
                  <a:gd name="T4" fmla="*/ 41 w 328"/>
                  <a:gd name="T5" fmla="*/ 550 h 633"/>
                  <a:gd name="T6" fmla="*/ 36 w 328"/>
                  <a:gd name="T7" fmla="*/ 531 h 633"/>
                  <a:gd name="T8" fmla="*/ 30 w 328"/>
                  <a:gd name="T9" fmla="*/ 508 h 633"/>
                  <a:gd name="T10" fmla="*/ 24 w 328"/>
                  <a:gd name="T11" fmla="*/ 482 h 633"/>
                  <a:gd name="T12" fmla="*/ 20 w 328"/>
                  <a:gd name="T13" fmla="*/ 454 h 633"/>
                  <a:gd name="T14" fmla="*/ 14 w 328"/>
                  <a:gd name="T15" fmla="*/ 423 h 633"/>
                  <a:gd name="T16" fmla="*/ 9 w 328"/>
                  <a:gd name="T17" fmla="*/ 390 h 633"/>
                  <a:gd name="T18" fmla="*/ 4 w 328"/>
                  <a:gd name="T19" fmla="*/ 355 h 633"/>
                  <a:gd name="T20" fmla="*/ 1 w 328"/>
                  <a:gd name="T21" fmla="*/ 319 h 633"/>
                  <a:gd name="T22" fmla="*/ 0 w 328"/>
                  <a:gd name="T23" fmla="*/ 284 h 633"/>
                  <a:gd name="T24" fmla="*/ 0 w 328"/>
                  <a:gd name="T25" fmla="*/ 248 h 633"/>
                  <a:gd name="T26" fmla="*/ 0 w 328"/>
                  <a:gd name="T27" fmla="*/ 210 h 633"/>
                  <a:gd name="T28" fmla="*/ 4 w 328"/>
                  <a:gd name="T29" fmla="*/ 174 h 633"/>
                  <a:gd name="T30" fmla="*/ 9 w 328"/>
                  <a:gd name="T31" fmla="*/ 138 h 633"/>
                  <a:gd name="T32" fmla="*/ 17 w 328"/>
                  <a:gd name="T33" fmla="*/ 103 h 633"/>
                  <a:gd name="T34" fmla="*/ 29 w 328"/>
                  <a:gd name="T35" fmla="*/ 70 h 633"/>
                  <a:gd name="T36" fmla="*/ 44 w 328"/>
                  <a:gd name="T37" fmla="*/ 38 h 633"/>
                  <a:gd name="T38" fmla="*/ 60 w 328"/>
                  <a:gd name="T39" fmla="*/ 8 h 633"/>
                  <a:gd name="T40" fmla="*/ 254 w 328"/>
                  <a:gd name="T41" fmla="*/ 28 h 633"/>
                  <a:gd name="T42" fmla="*/ 252 w 328"/>
                  <a:gd name="T43" fmla="*/ 38 h 633"/>
                  <a:gd name="T44" fmla="*/ 249 w 328"/>
                  <a:gd name="T45" fmla="*/ 55 h 633"/>
                  <a:gd name="T46" fmla="*/ 246 w 328"/>
                  <a:gd name="T47" fmla="*/ 70 h 633"/>
                  <a:gd name="T48" fmla="*/ 243 w 328"/>
                  <a:gd name="T49" fmla="*/ 86 h 633"/>
                  <a:gd name="T50" fmla="*/ 242 w 328"/>
                  <a:gd name="T51" fmla="*/ 105 h 633"/>
                  <a:gd name="T52" fmla="*/ 240 w 328"/>
                  <a:gd name="T53" fmla="*/ 127 h 633"/>
                  <a:gd name="T54" fmla="*/ 239 w 328"/>
                  <a:gd name="T55" fmla="*/ 151 h 633"/>
                  <a:gd name="T56" fmla="*/ 239 w 328"/>
                  <a:gd name="T57" fmla="*/ 177 h 633"/>
                  <a:gd name="T58" fmla="*/ 240 w 328"/>
                  <a:gd name="T59" fmla="*/ 204 h 633"/>
                  <a:gd name="T60" fmla="*/ 240 w 328"/>
                  <a:gd name="T61" fmla="*/ 233 h 633"/>
                  <a:gd name="T62" fmla="*/ 243 w 328"/>
                  <a:gd name="T63" fmla="*/ 265 h 633"/>
                  <a:gd name="T64" fmla="*/ 246 w 328"/>
                  <a:gd name="T65" fmla="*/ 298 h 633"/>
                  <a:gd name="T66" fmla="*/ 252 w 328"/>
                  <a:gd name="T67" fmla="*/ 333 h 633"/>
                  <a:gd name="T68" fmla="*/ 260 w 328"/>
                  <a:gd name="T69" fmla="*/ 367 h 633"/>
                  <a:gd name="T70" fmla="*/ 269 w 328"/>
                  <a:gd name="T71" fmla="*/ 405 h 633"/>
                  <a:gd name="T72" fmla="*/ 279 w 328"/>
                  <a:gd name="T73" fmla="*/ 443 h 633"/>
                  <a:gd name="T74" fmla="*/ 293 w 328"/>
                  <a:gd name="T75" fmla="*/ 481 h 633"/>
                  <a:gd name="T76" fmla="*/ 308 w 328"/>
                  <a:gd name="T77" fmla="*/ 521 h 633"/>
                  <a:gd name="T78" fmla="*/ 328 w 328"/>
                  <a:gd name="T79" fmla="*/ 562 h 633"/>
                  <a:gd name="T80" fmla="*/ 313 w 328"/>
                  <a:gd name="T81" fmla="*/ 609 h 633"/>
                  <a:gd name="T82" fmla="*/ 292 w 328"/>
                  <a:gd name="T83" fmla="*/ 614 h 633"/>
                  <a:gd name="T84" fmla="*/ 275 w 328"/>
                  <a:gd name="T85" fmla="*/ 618 h 633"/>
                  <a:gd name="T86" fmla="*/ 260 w 328"/>
                  <a:gd name="T87" fmla="*/ 620 h 633"/>
                  <a:gd name="T88" fmla="*/ 245 w 328"/>
                  <a:gd name="T89" fmla="*/ 624 h 633"/>
                  <a:gd name="T90" fmla="*/ 227 w 328"/>
                  <a:gd name="T91" fmla="*/ 626 h 633"/>
                  <a:gd name="T92" fmla="*/ 210 w 328"/>
                  <a:gd name="T93" fmla="*/ 629 h 633"/>
                  <a:gd name="T94" fmla="*/ 192 w 328"/>
                  <a:gd name="T95" fmla="*/ 630 h 633"/>
                  <a:gd name="T96" fmla="*/ 174 w 328"/>
                  <a:gd name="T97" fmla="*/ 632 h 633"/>
                  <a:gd name="T98" fmla="*/ 156 w 328"/>
                  <a:gd name="T99" fmla="*/ 632 h 633"/>
                  <a:gd name="T100" fmla="*/ 137 w 328"/>
                  <a:gd name="T101" fmla="*/ 632 h 633"/>
                  <a:gd name="T102" fmla="*/ 122 w 328"/>
                  <a:gd name="T103" fmla="*/ 630 h 633"/>
                  <a:gd name="T104" fmla="*/ 107 w 328"/>
                  <a:gd name="T105" fmla="*/ 629 h 633"/>
                  <a:gd name="T106" fmla="*/ 92 w 328"/>
                  <a:gd name="T107" fmla="*/ 624 h 633"/>
                  <a:gd name="T108" fmla="*/ 72 w 328"/>
                  <a:gd name="T109" fmla="*/ 615 h 633"/>
                  <a:gd name="T110" fmla="*/ 56 w 328"/>
                  <a:gd name="T111" fmla="*/ 597 h 63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28"/>
                  <a:gd name="T169" fmla="*/ 0 h 633"/>
                  <a:gd name="T170" fmla="*/ 328 w 328"/>
                  <a:gd name="T171" fmla="*/ 633 h 63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28" h="633">
                    <a:moveTo>
                      <a:pt x="53" y="589"/>
                    </a:moveTo>
                    <a:lnTo>
                      <a:pt x="53" y="588"/>
                    </a:lnTo>
                    <a:lnTo>
                      <a:pt x="51" y="585"/>
                    </a:lnTo>
                    <a:lnTo>
                      <a:pt x="50" y="579"/>
                    </a:lnTo>
                    <a:lnTo>
                      <a:pt x="48" y="571"/>
                    </a:lnTo>
                    <a:lnTo>
                      <a:pt x="45" y="567"/>
                    </a:lnTo>
                    <a:lnTo>
                      <a:pt x="44" y="561"/>
                    </a:lnTo>
                    <a:lnTo>
                      <a:pt x="42" y="556"/>
                    </a:lnTo>
                    <a:lnTo>
                      <a:pt x="41" y="550"/>
                    </a:lnTo>
                    <a:lnTo>
                      <a:pt x="39" y="544"/>
                    </a:lnTo>
                    <a:lnTo>
                      <a:pt x="38" y="538"/>
                    </a:lnTo>
                    <a:lnTo>
                      <a:pt x="36" y="531"/>
                    </a:lnTo>
                    <a:lnTo>
                      <a:pt x="35" y="525"/>
                    </a:lnTo>
                    <a:lnTo>
                      <a:pt x="33" y="517"/>
                    </a:lnTo>
                    <a:lnTo>
                      <a:pt x="30" y="508"/>
                    </a:lnTo>
                    <a:lnTo>
                      <a:pt x="29" y="499"/>
                    </a:lnTo>
                    <a:lnTo>
                      <a:pt x="27" y="491"/>
                    </a:lnTo>
                    <a:lnTo>
                      <a:pt x="24" y="482"/>
                    </a:lnTo>
                    <a:lnTo>
                      <a:pt x="23" y="473"/>
                    </a:lnTo>
                    <a:lnTo>
                      <a:pt x="21" y="463"/>
                    </a:lnTo>
                    <a:lnTo>
                      <a:pt x="20" y="454"/>
                    </a:lnTo>
                    <a:lnTo>
                      <a:pt x="17" y="443"/>
                    </a:lnTo>
                    <a:lnTo>
                      <a:pt x="15" y="434"/>
                    </a:lnTo>
                    <a:lnTo>
                      <a:pt x="14" y="423"/>
                    </a:lnTo>
                    <a:lnTo>
                      <a:pt x="12" y="411"/>
                    </a:lnTo>
                    <a:lnTo>
                      <a:pt x="10" y="401"/>
                    </a:lnTo>
                    <a:lnTo>
                      <a:pt x="9" y="390"/>
                    </a:lnTo>
                    <a:lnTo>
                      <a:pt x="7" y="380"/>
                    </a:lnTo>
                    <a:lnTo>
                      <a:pt x="6" y="367"/>
                    </a:lnTo>
                    <a:lnTo>
                      <a:pt x="4" y="355"/>
                    </a:lnTo>
                    <a:lnTo>
                      <a:pt x="4" y="343"/>
                    </a:lnTo>
                    <a:lnTo>
                      <a:pt x="1" y="331"/>
                    </a:lnTo>
                    <a:lnTo>
                      <a:pt x="1" y="319"/>
                    </a:lnTo>
                    <a:lnTo>
                      <a:pt x="0" y="307"/>
                    </a:lnTo>
                    <a:lnTo>
                      <a:pt x="0" y="295"/>
                    </a:lnTo>
                    <a:lnTo>
                      <a:pt x="0" y="284"/>
                    </a:lnTo>
                    <a:lnTo>
                      <a:pt x="0" y="272"/>
                    </a:lnTo>
                    <a:lnTo>
                      <a:pt x="0" y="259"/>
                    </a:lnTo>
                    <a:lnTo>
                      <a:pt x="0" y="248"/>
                    </a:lnTo>
                    <a:lnTo>
                      <a:pt x="0" y="235"/>
                    </a:lnTo>
                    <a:lnTo>
                      <a:pt x="0" y="222"/>
                    </a:lnTo>
                    <a:lnTo>
                      <a:pt x="0" y="210"/>
                    </a:lnTo>
                    <a:lnTo>
                      <a:pt x="1" y="198"/>
                    </a:lnTo>
                    <a:lnTo>
                      <a:pt x="1" y="186"/>
                    </a:lnTo>
                    <a:lnTo>
                      <a:pt x="4" y="174"/>
                    </a:lnTo>
                    <a:lnTo>
                      <a:pt x="6" y="162"/>
                    </a:lnTo>
                    <a:lnTo>
                      <a:pt x="7" y="150"/>
                    </a:lnTo>
                    <a:lnTo>
                      <a:pt x="9" y="138"/>
                    </a:lnTo>
                    <a:lnTo>
                      <a:pt x="12" y="126"/>
                    </a:lnTo>
                    <a:lnTo>
                      <a:pt x="15" y="114"/>
                    </a:lnTo>
                    <a:lnTo>
                      <a:pt x="17" y="103"/>
                    </a:lnTo>
                    <a:lnTo>
                      <a:pt x="21" y="93"/>
                    </a:lnTo>
                    <a:lnTo>
                      <a:pt x="26" y="80"/>
                    </a:lnTo>
                    <a:lnTo>
                      <a:pt x="29" y="70"/>
                    </a:lnTo>
                    <a:lnTo>
                      <a:pt x="33" y="59"/>
                    </a:lnTo>
                    <a:lnTo>
                      <a:pt x="38" y="47"/>
                    </a:lnTo>
                    <a:lnTo>
                      <a:pt x="44" y="38"/>
                    </a:lnTo>
                    <a:lnTo>
                      <a:pt x="48" y="28"/>
                    </a:lnTo>
                    <a:lnTo>
                      <a:pt x="54" y="17"/>
                    </a:lnTo>
                    <a:lnTo>
                      <a:pt x="60" y="8"/>
                    </a:lnTo>
                    <a:lnTo>
                      <a:pt x="68" y="0"/>
                    </a:lnTo>
                    <a:lnTo>
                      <a:pt x="255" y="28"/>
                    </a:lnTo>
                    <a:lnTo>
                      <a:pt x="254" y="28"/>
                    </a:lnTo>
                    <a:lnTo>
                      <a:pt x="254" y="31"/>
                    </a:lnTo>
                    <a:lnTo>
                      <a:pt x="252" y="32"/>
                    </a:lnTo>
                    <a:lnTo>
                      <a:pt x="252" y="38"/>
                    </a:lnTo>
                    <a:lnTo>
                      <a:pt x="251" y="44"/>
                    </a:lnTo>
                    <a:lnTo>
                      <a:pt x="249" y="52"/>
                    </a:lnTo>
                    <a:lnTo>
                      <a:pt x="249" y="55"/>
                    </a:lnTo>
                    <a:lnTo>
                      <a:pt x="248" y="59"/>
                    </a:lnTo>
                    <a:lnTo>
                      <a:pt x="246" y="65"/>
                    </a:lnTo>
                    <a:lnTo>
                      <a:pt x="246" y="70"/>
                    </a:lnTo>
                    <a:lnTo>
                      <a:pt x="245" y="74"/>
                    </a:lnTo>
                    <a:lnTo>
                      <a:pt x="245" y="80"/>
                    </a:lnTo>
                    <a:lnTo>
                      <a:pt x="243" y="86"/>
                    </a:lnTo>
                    <a:lnTo>
                      <a:pt x="243" y="93"/>
                    </a:lnTo>
                    <a:lnTo>
                      <a:pt x="243" y="99"/>
                    </a:lnTo>
                    <a:lnTo>
                      <a:pt x="242" y="105"/>
                    </a:lnTo>
                    <a:lnTo>
                      <a:pt x="240" y="112"/>
                    </a:lnTo>
                    <a:lnTo>
                      <a:pt x="240" y="120"/>
                    </a:lnTo>
                    <a:lnTo>
                      <a:pt x="240" y="127"/>
                    </a:lnTo>
                    <a:lnTo>
                      <a:pt x="240" y="135"/>
                    </a:lnTo>
                    <a:lnTo>
                      <a:pt x="239" y="142"/>
                    </a:lnTo>
                    <a:lnTo>
                      <a:pt x="239" y="151"/>
                    </a:lnTo>
                    <a:lnTo>
                      <a:pt x="239" y="159"/>
                    </a:lnTo>
                    <a:lnTo>
                      <a:pt x="239" y="168"/>
                    </a:lnTo>
                    <a:lnTo>
                      <a:pt x="239" y="177"/>
                    </a:lnTo>
                    <a:lnTo>
                      <a:pt x="240" y="186"/>
                    </a:lnTo>
                    <a:lnTo>
                      <a:pt x="240" y="195"/>
                    </a:lnTo>
                    <a:lnTo>
                      <a:pt x="240" y="204"/>
                    </a:lnTo>
                    <a:lnTo>
                      <a:pt x="240" y="213"/>
                    </a:lnTo>
                    <a:lnTo>
                      <a:pt x="240" y="224"/>
                    </a:lnTo>
                    <a:lnTo>
                      <a:pt x="240" y="233"/>
                    </a:lnTo>
                    <a:lnTo>
                      <a:pt x="240" y="244"/>
                    </a:lnTo>
                    <a:lnTo>
                      <a:pt x="242" y="254"/>
                    </a:lnTo>
                    <a:lnTo>
                      <a:pt x="243" y="265"/>
                    </a:lnTo>
                    <a:lnTo>
                      <a:pt x="243" y="275"/>
                    </a:lnTo>
                    <a:lnTo>
                      <a:pt x="245" y="287"/>
                    </a:lnTo>
                    <a:lnTo>
                      <a:pt x="246" y="298"/>
                    </a:lnTo>
                    <a:lnTo>
                      <a:pt x="249" y="309"/>
                    </a:lnTo>
                    <a:lnTo>
                      <a:pt x="249" y="319"/>
                    </a:lnTo>
                    <a:lnTo>
                      <a:pt x="252" y="333"/>
                    </a:lnTo>
                    <a:lnTo>
                      <a:pt x="255" y="343"/>
                    </a:lnTo>
                    <a:lnTo>
                      <a:pt x="258" y="357"/>
                    </a:lnTo>
                    <a:lnTo>
                      <a:pt x="260" y="367"/>
                    </a:lnTo>
                    <a:lnTo>
                      <a:pt x="261" y="380"/>
                    </a:lnTo>
                    <a:lnTo>
                      <a:pt x="264" y="392"/>
                    </a:lnTo>
                    <a:lnTo>
                      <a:pt x="269" y="405"/>
                    </a:lnTo>
                    <a:lnTo>
                      <a:pt x="270" y="416"/>
                    </a:lnTo>
                    <a:lnTo>
                      <a:pt x="275" y="429"/>
                    </a:lnTo>
                    <a:lnTo>
                      <a:pt x="279" y="443"/>
                    </a:lnTo>
                    <a:lnTo>
                      <a:pt x="284" y="455"/>
                    </a:lnTo>
                    <a:lnTo>
                      <a:pt x="288" y="469"/>
                    </a:lnTo>
                    <a:lnTo>
                      <a:pt x="293" y="481"/>
                    </a:lnTo>
                    <a:lnTo>
                      <a:pt x="298" y="494"/>
                    </a:lnTo>
                    <a:lnTo>
                      <a:pt x="304" y="508"/>
                    </a:lnTo>
                    <a:lnTo>
                      <a:pt x="308" y="521"/>
                    </a:lnTo>
                    <a:lnTo>
                      <a:pt x="314" y="535"/>
                    </a:lnTo>
                    <a:lnTo>
                      <a:pt x="320" y="547"/>
                    </a:lnTo>
                    <a:lnTo>
                      <a:pt x="328" y="562"/>
                    </a:lnTo>
                    <a:lnTo>
                      <a:pt x="323" y="608"/>
                    </a:lnTo>
                    <a:lnTo>
                      <a:pt x="319" y="608"/>
                    </a:lnTo>
                    <a:lnTo>
                      <a:pt x="313" y="609"/>
                    </a:lnTo>
                    <a:lnTo>
                      <a:pt x="305" y="611"/>
                    </a:lnTo>
                    <a:lnTo>
                      <a:pt x="299" y="612"/>
                    </a:lnTo>
                    <a:lnTo>
                      <a:pt x="292" y="614"/>
                    </a:lnTo>
                    <a:lnTo>
                      <a:pt x="284" y="617"/>
                    </a:lnTo>
                    <a:lnTo>
                      <a:pt x="279" y="617"/>
                    </a:lnTo>
                    <a:lnTo>
                      <a:pt x="275" y="618"/>
                    </a:lnTo>
                    <a:lnTo>
                      <a:pt x="269" y="618"/>
                    </a:lnTo>
                    <a:lnTo>
                      <a:pt x="264" y="620"/>
                    </a:lnTo>
                    <a:lnTo>
                      <a:pt x="260" y="620"/>
                    </a:lnTo>
                    <a:lnTo>
                      <a:pt x="254" y="623"/>
                    </a:lnTo>
                    <a:lnTo>
                      <a:pt x="249" y="623"/>
                    </a:lnTo>
                    <a:lnTo>
                      <a:pt x="245" y="624"/>
                    </a:lnTo>
                    <a:lnTo>
                      <a:pt x="239" y="624"/>
                    </a:lnTo>
                    <a:lnTo>
                      <a:pt x="233" y="626"/>
                    </a:lnTo>
                    <a:lnTo>
                      <a:pt x="227" y="626"/>
                    </a:lnTo>
                    <a:lnTo>
                      <a:pt x="221" y="627"/>
                    </a:lnTo>
                    <a:lnTo>
                      <a:pt x="214" y="627"/>
                    </a:lnTo>
                    <a:lnTo>
                      <a:pt x="210" y="629"/>
                    </a:lnTo>
                    <a:lnTo>
                      <a:pt x="204" y="629"/>
                    </a:lnTo>
                    <a:lnTo>
                      <a:pt x="199" y="630"/>
                    </a:lnTo>
                    <a:lnTo>
                      <a:pt x="192" y="630"/>
                    </a:lnTo>
                    <a:lnTo>
                      <a:pt x="186" y="630"/>
                    </a:lnTo>
                    <a:lnTo>
                      <a:pt x="178" y="630"/>
                    </a:lnTo>
                    <a:lnTo>
                      <a:pt x="174" y="632"/>
                    </a:lnTo>
                    <a:lnTo>
                      <a:pt x="168" y="632"/>
                    </a:lnTo>
                    <a:lnTo>
                      <a:pt x="162" y="632"/>
                    </a:lnTo>
                    <a:lnTo>
                      <a:pt x="156" y="632"/>
                    </a:lnTo>
                    <a:lnTo>
                      <a:pt x="151" y="633"/>
                    </a:lnTo>
                    <a:lnTo>
                      <a:pt x="143" y="632"/>
                    </a:lnTo>
                    <a:lnTo>
                      <a:pt x="137" y="632"/>
                    </a:lnTo>
                    <a:lnTo>
                      <a:pt x="133" y="630"/>
                    </a:lnTo>
                    <a:lnTo>
                      <a:pt x="127" y="630"/>
                    </a:lnTo>
                    <a:lnTo>
                      <a:pt x="122" y="630"/>
                    </a:lnTo>
                    <a:lnTo>
                      <a:pt x="116" y="629"/>
                    </a:lnTo>
                    <a:lnTo>
                      <a:pt x="112" y="629"/>
                    </a:lnTo>
                    <a:lnTo>
                      <a:pt x="107" y="629"/>
                    </a:lnTo>
                    <a:lnTo>
                      <a:pt x="101" y="626"/>
                    </a:lnTo>
                    <a:lnTo>
                      <a:pt x="97" y="626"/>
                    </a:lnTo>
                    <a:lnTo>
                      <a:pt x="92" y="624"/>
                    </a:lnTo>
                    <a:lnTo>
                      <a:pt x="88" y="623"/>
                    </a:lnTo>
                    <a:lnTo>
                      <a:pt x="78" y="618"/>
                    </a:lnTo>
                    <a:lnTo>
                      <a:pt x="72" y="615"/>
                    </a:lnTo>
                    <a:lnTo>
                      <a:pt x="65" y="609"/>
                    </a:lnTo>
                    <a:lnTo>
                      <a:pt x="60" y="603"/>
                    </a:lnTo>
                    <a:lnTo>
                      <a:pt x="56" y="597"/>
                    </a:lnTo>
                    <a:lnTo>
                      <a:pt x="53" y="589"/>
                    </a:lnTo>
                    <a:close/>
                  </a:path>
                </a:pathLst>
              </a:custGeom>
              <a:solidFill>
                <a:srgbClr val="1CD4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52"/>
              <p:cNvSpPr>
                <a:spLocks/>
              </p:cNvSpPr>
              <p:nvPr/>
            </p:nvSpPr>
            <p:spPr bwMode="auto">
              <a:xfrm>
                <a:off x="5281" y="3378"/>
                <a:ext cx="100" cy="112"/>
              </a:xfrm>
              <a:custGeom>
                <a:avLst/>
                <a:gdLst>
                  <a:gd name="T0" fmla="*/ 15 w 100"/>
                  <a:gd name="T1" fmla="*/ 89 h 112"/>
                  <a:gd name="T2" fmla="*/ 15 w 100"/>
                  <a:gd name="T3" fmla="*/ 87 h 112"/>
                  <a:gd name="T4" fmla="*/ 12 w 100"/>
                  <a:gd name="T5" fmla="*/ 84 h 112"/>
                  <a:gd name="T6" fmla="*/ 10 w 100"/>
                  <a:gd name="T7" fmla="*/ 78 h 112"/>
                  <a:gd name="T8" fmla="*/ 9 w 100"/>
                  <a:gd name="T9" fmla="*/ 74 h 112"/>
                  <a:gd name="T10" fmla="*/ 6 w 100"/>
                  <a:gd name="T11" fmla="*/ 66 h 112"/>
                  <a:gd name="T12" fmla="*/ 4 w 100"/>
                  <a:gd name="T13" fmla="*/ 59 h 112"/>
                  <a:gd name="T14" fmla="*/ 1 w 100"/>
                  <a:gd name="T15" fmla="*/ 50 h 112"/>
                  <a:gd name="T16" fmla="*/ 1 w 100"/>
                  <a:gd name="T17" fmla="*/ 42 h 112"/>
                  <a:gd name="T18" fmla="*/ 0 w 100"/>
                  <a:gd name="T19" fmla="*/ 33 h 112"/>
                  <a:gd name="T20" fmla="*/ 1 w 100"/>
                  <a:gd name="T21" fmla="*/ 24 h 112"/>
                  <a:gd name="T22" fmla="*/ 3 w 100"/>
                  <a:gd name="T23" fmla="*/ 16 h 112"/>
                  <a:gd name="T24" fmla="*/ 6 w 100"/>
                  <a:gd name="T25" fmla="*/ 10 h 112"/>
                  <a:gd name="T26" fmla="*/ 10 w 100"/>
                  <a:gd name="T27" fmla="*/ 4 h 112"/>
                  <a:gd name="T28" fmla="*/ 18 w 100"/>
                  <a:gd name="T29" fmla="*/ 1 h 112"/>
                  <a:gd name="T30" fmla="*/ 21 w 100"/>
                  <a:gd name="T31" fmla="*/ 0 h 112"/>
                  <a:gd name="T32" fmla="*/ 27 w 100"/>
                  <a:gd name="T33" fmla="*/ 0 h 112"/>
                  <a:gd name="T34" fmla="*/ 32 w 100"/>
                  <a:gd name="T35" fmla="*/ 0 h 112"/>
                  <a:gd name="T36" fmla="*/ 39 w 100"/>
                  <a:gd name="T37" fmla="*/ 1 h 112"/>
                  <a:gd name="T38" fmla="*/ 44 w 100"/>
                  <a:gd name="T39" fmla="*/ 1 h 112"/>
                  <a:gd name="T40" fmla="*/ 50 w 100"/>
                  <a:gd name="T41" fmla="*/ 3 h 112"/>
                  <a:gd name="T42" fmla="*/ 54 w 100"/>
                  <a:gd name="T43" fmla="*/ 4 h 112"/>
                  <a:gd name="T44" fmla="*/ 59 w 100"/>
                  <a:gd name="T45" fmla="*/ 6 h 112"/>
                  <a:gd name="T46" fmla="*/ 68 w 100"/>
                  <a:gd name="T47" fmla="*/ 9 h 112"/>
                  <a:gd name="T48" fmla="*/ 74 w 100"/>
                  <a:gd name="T49" fmla="*/ 13 h 112"/>
                  <a:gd name="T50" fmla="*/ 78 w 100"/>
                  <a:gd name="T51" fmla="*/ 18 h 112"/>
                  <a:gd name="T52" fmla="*/ 85 w 100"/>
                  <a:gd name="T53" fmla="*/ 24 h 112"/>
                  <a:gd name="T54" fmla="*/ 88 w 100"/>
                  <a:gd name="T55" fmla="*/ 29 h 112"/>
                  <a:gd name="T56" fmla="*/ 91 w 100"/>
                  <a:gd name="T57" fmla="*/ 35 h 112"/>
                  <a:gd name="T58" fmla="*/ 92 w 100"/>
                  <a:gd name="T59" fmla="*/ 41 h 112"/>
                  <a:gd name="T60" fmla="*/ 94 w 100"/>
                  <a:gd name="T61" fmla="*/ 45 h 112"/>
                  <a:gd name="T62" fmla="*/ 95 w 100"/>
                  <a:gd name="T63" fmla="*/ 51 h 112"/>
                  <a:gd name="T64" fmla="*/ 97 w 100"/>
                  <a:gd name="T65" fmla="*/ 57 h 112"/>
                  <a:gd name="T66" fmla="*/ 97 w 100"/>
                  <a:gd name="T67" fmla="*/ 62 h 112"/>
                  <a:gd name="T68" fmla="*/ 98 w 100"/>
                  <a:gd name="T69" fmla="*/ 66 h 112"/>
                  <a:gd name="T70" fmla="*/ 98 w 100"/>
                  <a:gd name="T71" fmla="*/ 69 h 112"/>
                  <a:gd name="T72" fmla="*/ 100 w 100"/>
                  <a:gd name="T73" fmla="*/ 72 h 112"/>
                  <a:gd name="T74" fmla="*/ 98 w 100"/>
                  <a:gd name="T75" fmla="*/ 74 h 112"/>
                  <a:gd name="T76" fmla="*/ 95 w 100"/>
                  <a:gd name="T77" fmla="*/ 80 h 112"/>
                  <a:gd name="T78" fmla="*/ 89 w 100"/>
                  <a:gd name="T79" fmla="*/ 87 h 112"/>
                  <a:gd name="T80" fmla="*/ 85 w 100"/>
                  <a:gd name="T81" fmla="*/ 97 h 112"/>
                  <a:gd name="T82" fmla="*/ 77 w 100"/>
                  <a:gd name="T83" fmla="*/ 103 h 112"/>
                  <a:gd name="T84" fmla="*/ 69 w 100"/>
                  <a:gd name="T85" fmla="*/ 110 h 112"/>
                  <a:gd name="T86" fmla="*/ 60 w 100"/>
                  <a:gd name="T87" fmla="*/ 112 h 112"/>
                  <a:gd name="T88" fmla="*/ 51 w 100"/>
                  <a:gd name="T89" fmla="*/ 112 h 112"/>
                  <a:gd name="T90" fmla="*/ 29 w 100"/>
                  <a:gd name="T91" fmla="*/ 103 h 112"/>
                  <a:gd name="T92" fmla="*/ 15 w 100"/>
                  <a:gd name="T93" fmla="*/ 89 h 112"/>
                  <a:gd name="T94" fmla="*/ 15 w 100"/>
                  <a:gd name="T95" fmla="*/ 89 h 11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00"/>
                  <a:gd name="T145" fmla="*/ 0 h 112"/>
                  <a:gd name="T146" fmla="*/ 100 w 100"/>
                  <a:gd name="T147" fmla="*/ 112 h 11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00" h="112">
                    <a:moveTo>
                      <a:pt x="15" y="89"/>
                    </a:moveTo>
                    <a:lnTo>
                      <a:pt x="15" y="87"/>
                    </a:lnTo>
                    <a:lnTo>
                      <a:pt x="12" y="84"/>
                    </a:lnTo>
                    <a:lnTo>
                      <a:pt x="10" y="78"/>
                    </a:lnTo>
                    <a:lnTo>
                      <a:pt x="9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1" y="50"/>
                    </a:lnTo>
                    <a:lnTo>
                      <a:pt x="1" y="42"/>
                    </a:lnTo>
                    <a:lnTo>
                      <a:pt x="0" y="33"/>
                    </a:lnTo>
                    <a:lnTo>
                      <a:pt x="1" y="24"/>
                    </a:lnTo>
                    <a:lnTo>
                      <a:pt x="3" y="16"/>
                    </a:lnTo>
                    <a:lnTo>
                      <a:pt x="6" y="10"/>
                    </a:lnTo>
                    <a:lnTo>
                      <a:pt x="10" y="4"/>
                    </a:lnTo>
                    <a:lnTo>
                      <a:pt x="18" y="1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9" y="1"/>
                    </a:lnTo>
                    <a:lnTo>
                      <a:pt x="44" y="1"/>
                    </a:lnTo>
                    <a:lnTo>
                      <a:pt x="50" y="3"/>
                    </a:lnTo>
                    <a:lnTo>
                      <a:pt x="54" y="4"/>
                    </a:lnTo>
                    <a:lnTo>
                      <a:pt x="59" y="6"/>
                    </a:lnTo>
                    <a:lnTo>
                      <a:pt x="68" y="9"/>
                    </a:lnTo>
                    <a:lnTo>
                      <a:pt x="74" y="13"/>
                    </a:lnTo>
                    <a:lnTo>
                      <a:pt x="78" y="18"/>
                    </a:lnTo>
                    <a:lnTo>
                      <a:pt x="85" y="24"/>
                    </a:lnTo>
                    <a:lnTo>
                      <a:pt x="88" y="29"/>
                    </a:lnTo>
                    <a:lnTo>
                      <a:pt x="91" y="35"/>
                    </a:lnTo>
                    <a:lnTo>
                      <a:pt x="92" y="41"/>
                    </a:lnTo>
                    <a:lnTo>
                      <a:pt x="94" y="45"/>
                    </a:lnTo>
                    <a:lnTo>
                      <a:pt x="95" y="51"/>
                    </a:lnTo>
                    <a:lnTo>
                      <a:pt x="97" y="57"/>
                    </a:lnTo>
                    <a:lnTo>
                      <a:pt x="97" y="62"/>
                    </a:lnTo>
                    <a:lnTo>
                      <a:pt x="98" y="66"/>
                    </a:lnTo>
                    <a:lnTo>
                      <a:pt x="98" y="69"/>
                    </a:lnTo>
                    <a:lnTo>
                      <a:pt x="100" y="72"/>
                    </a:lnTo>
                    <a:lnTo>
                      <a:pt x="98" y="74"/>
                    </a:lnTo>
                    <a:lnTo>
                      <a:pt x="95" y="80"/>
                    </a:lnTo>
                    <a:lnTo>
                      <a:pt x="89" y="87"/>
                    </a:lnTo>
                    <a:lnTo>
                      <a:pt x="85" y="97"/>
                    </a:lnTo>
                    <a:lnTo>
                      <a:pt x="77" y="103"/>
                    </a:lnTo>
                    <a:lnTo>
                      <a:pt x="69" y="110"/>
                    </a:lnTo>
                    <a:lnTo>
                      <a:pt x="60" y="112"/>
                    </a:lnTo>
                    <a:lnTo>
                      <a:pt x="51" y="112"/>
                    </a:lnTo>
                    <a:lnTo>
                      <a:pt x="29" y="103"/>
                    </a:lnTo>
                    <a:lnTo>
                      <a:pt x="15" y="89"/>
                    </a:lnTo>
                    <a:close/>
                  </a:path>
                </a:pathLst>
              </a:custGeom>
              <a:solidFill>
                <a:srgbClr val="FF80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53"/>
              <p:cNvSpPr>
                <a:spLocks/>
              </p:cNvSpPr>
              <p:nvPr/>
            </p:nvSpPr>
            <p:spPr bwMode="auto">
              <a:xfrm>
                <a:off x="3824" y="2766"/>
                <a:ext cx="124" cy="107"/>
              </a:xfrm>
              <a:custGeom>
                <a:avLst/>
                <a:gdLst>
                  <a:gd name="T0" fmla="*/ 2 w 124"/>
                  <a:gd name="T1" fmla="*/ 24 h 107"/>
                  <a:gd name="T2" fmla="*/ 2 w 124"/>
                  <a:gd name="T3" fmla="*/ 23 h 107"/>
                  <a:gd name="T4" fmla="*/ 2 w 124"/>
                  <a:gd name="T5" fmla="*/ 20 h 107"/>
                  <a:gd name="T6" fmla="*/ 0 w 124"/>
                  <a:gd name="T7" fmla="*/ 15 h 107"/>
                  <a:gd name="T8" fmla="*/ 2 w 124"/>
                  <a:gd name="T9" fmla="*/ 11 h 107"/>
                  <a:gd name="T10" fmla="*/ 3 w 124"/>
                  <a:gd name="T11" fmla="*/ 5 h 107"/>
                  <a:gd name="T12" fmla="*/ 6 w 124"/>
                  <a:gd name="T13" fmla="*/ 3 h 107"/>
                  <a:gd name="T14" fmla="*/ 9 w 124"/>
                  <a:gd name="T15" fmla="*/ 0 h 107"/>
                  <a:gd name="T16" fmla="*/ 12 w 124"/>
                  <a:gd name="T17" fmla="*/ 0 h 107"/>
                  <a:gd name="T18" fmla="*/ 17 w 124"/>
                  <a:gd name="T19" fmla="*/ 0 h 107"/>
                  <a:gd name="T20" fmla="*/ 21 w 124"/>
                  <a:gd name="T21" fmla="*/ 2 h 107"/>
                  <a:gd name="T22" fmla="*/ 26 w 124"/>
                  <a:gd name="T23" fmla="*/ 2 h 107"/>
                  <a:gd name="T24" fmla="*/ 34 w 124"/>
                  <a:gd name="T25" fmla="*/ 3 h 107"/>
                  <a:gd name="T26" fmla="*/ 41 w 124"/>
                  <a:gd name="T27" fmla="*/ 6 h 107"/>
                  <a:gd name="T28" fmla="*/ 49 w 124"/>
                  <a:gd name="T29" fmla="*/ 9 h 107"/>
                  <a:gd name="T30" fmla="*/ 56 w 124"/>
                  <a:gd name="T31" fmla="*/ 12 h 107"/>
                  <a:gd name="T32" fmla="*/ 65 w 124"/>
                  <a:gd name="T33" fmla="*/ 17 h 107"/>
                  <a:gd name="T34" fmla="*/ 74 w 124"/>
                  <a:gd name="T35" fmla="*/ 20 h 107"/>
                  <a:gd name="T36" fmla="*/ 83 w 124"/>
                  <a:gd name="T37" fmla="*/ 26 h 107"/>
                  <a:gd name="T38" fmla="*/ 91 w 124"/>
                  <a:gd name="T39" fmla="*/ 29 h 107"/>
                  <a:gd name="T40" fmla="*/ 99 w 124"/>
                  <a:gd name="T41" fmla="*/ 33 h 107"/>
                  <a:gd name="T42" fmla="*/ 106 w 124"/>
                  <a:gd name="T43" fmla="*/ 38 h 107"/>
                  <a:gd name="T44" fmla="*/ 112 w 124"/>
                  <a:gd name="T45" fmla="*/ 42 h 107"/>
                  <a:gd name="T46" fmla="*/ 117 w 124"/>
                  <a:gd name="T47" fmla="*/ 44 h 107"/>
                  <a:gd name="T48" fmla="*/ 121 w 124"/>
                  <a:gd name="T49" fmla="*/ 47 h 107"/>
                  <a:gd name="T50" fmla="*/ 123 w 124"/>
                  <a:gd name="T51" fmla="*/ 48 h 107"/>
                  <a:gd name="T52" fmla="*/ 124 w 124"/>
                  <a:gd name="T53" fmla="*/ 50 h 107"/>
                  <a:gd name="T54" fmla="*/ 123 w 124"/>
                  <a:gd name="T55" fmla="*/ 51 h 107"/>
                  <a:gd name="T56" fmla="*/ 123 w 124"/>
                  <a:gd name="T57" fmla="*/ 58 h 107"/>
                  <a:gd name="T58" fmla="*/ 123 w 124"/>
                  <a:gd name="T59" fmla="*/ 61 h 107"/>
                  <a:gd name="T60" fmla="*/ 123 w 124"/>
                  <a:gd name="T61" fmla="*/ 65 h 107"/>
                  <a:gd name="T62" fmla="*/ 121 w 124"/>
                  <a:gd name="T63" fmla="*/ 71 h 107"/>
                  <a:gd name="T64" fmla="*/ 121 w 124"/>
                  <a:gd name="T65" fmla="*/ 76 h 107"/>
                  <a:gd name="T66" fmla="*/ 120 w 124"/>
                  <a:gd name="T67" fmla="*/ 80 h 107"/>
                  <a:gd name="T68" fmla="*/ 118 w 124"/>
                  <a:gd name="T69" fmla="*/ 85 h 107"/>
                  <a:gd name="T70" fmla="*/ 115 w 124"/>
                  <a:gd name="T71" fmla="*/ 89 h 107"/>
                  <a:gd name="T72" fmla="*/ 112 w 124"/>
                  <a:gd name="T73" fmla="*/ 95 h 107"/>
                  <a:gd name="T74" fmla="*/ 108 w 124"/>
                  <a:gd name="T75" fmla="*/ 98 h 107"/>
                  <a:gd name="T76" fmla="*/ 105 w 124"/>
                  <a:gd name="T77" fmla="*/ 103 h 107"/>
                  <a:gd name="T78" fmla="*/ 100 w 124"/>
                  <a:gd name="T79" fmla="*/ 106 h 107"/>
                  <a:gd name="T80" fmla="*/ 96 w 124"/>
                  <a:gd name="T81" fmla="*/ 107 h 107"/>
                  <a:gd name="T82" fmla="*/ 93 w 124"/>
                  <a:gd name="T83" fmla="*/ 106 h 107"/>
                  <a:gd name="T84" fmla="*/ 85 w 124"/>
                  <a:gd name="T85" fmla="*/ 104 h 107"/>
                  <a:gd name="T86" fmla="*/ 80 w 124"/>
                  <a:gd name="T87" fmla="*/ 101 h 107"/>
                  <a:gd name="T88" fmla="*/ 76 w 124"/>
                  <a:gd name="T89" fmla="*/ 98 h 107"/>
                  <a:gd name="T90" fmla="*/ 68 w 124"/>
                  <a:gd name="T91" fmla="*/ 95 h 107"/>
                  <a:gd name="T92" fmla="*/ 62 w 124"/>
                  <a:gd name="T93" fmla="*/ 91 h 107"/>
                  <a:gd name="T94" fmla="*/ 55 w 124"/>
                  <a:gd name="T95" fmla="*/ 86 h 107"/>
                  <a:gd name="T96" fmla="*/ 47 w 124"/>
                  <a:gd name="T97" fmla="*/ 82 h 107"/>
                  <a:gd name="T98" fmla="*/ 40 w 124"/>
                  <a:gd name="T99" fmla="*/ 76 h 107"/>
                  <a:gd name="T100" fmla="*/ 32 w 124"/>
                  <a:gd name="T101" fmla="*/ 68 h 107"/>
                  <a:gd name="T102" fmla="*/ 25 w 124"/>
                  <a:gd name="T103" fmla="*/ 61 h 107"/>
                  <a:gd name="T104" fmla="*/ 17 w 124"/>
                  <a:gd name="T105" fmla="*/ 53 h 107"/>
                  <a:gd name="T106" fmla="*/ 9 w 124"/>
                  <a:gd name="T107" fmla="*/ 44 h 107"/>
                  <a:gd name="T108" fmla="*/ 3 w 124"/>
                  <a:gd name="T109" fmla="*/ 35 h 107"/>
                  <a:gd name="T110" fmla="*/ 2 w 124"/>
                  <a:gd name="T111" fmla="*/ 24 h 107"/>
                  <a:gd name="T112" fmla="*/ 2 w 124"/>
                  <a:gd name="T113" fmla="*/ 24 h 10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4"/>
                  <a:gd name="T172" fmla="*/ 0 h 107"/>
                  <a:gd name="T173" fmla="*/ 124 w 124"/>
                  <a:gd name="T174" fmla="*/ 107 h 10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4" h="107">
                    <a:moveTo>
                      <a:pt x="2" y="24"/>
                    </a:moveTo>
                    <a:lnTo>
                      <a:pt x="2" y="23"/>
                    </a:lnTo>
                    <a:lnTo>
                      <a:pt x="2" y="20"/>
                    </a:lnTo>
                    <a:lnTo>
                      <a:pt x="0" y="15"/>
                    </a:lnTo>
                    <a:lnTo>
                      <a:pt x="2" y="11"/>
                    </a:lnTo>
                    <a:lnTo>
                      <a:pt x="3" y="5"/>
                    </a:lnTo>
                    <a:lnTo>
                      <a:pt x="6" y="3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6" y="2"/>
                    </a:lnTo>
                    <a:lnTo>
                      <a:pt x="34" y="3"/>
                    </a:lnTo>
                    <a:lnTo>
                      <a:pt x="41" y="6"/>
                    </a:lnTo>
                    <a:lnTo>
                      <a:pt x="49" y="9"/>
                    </a:lnTo>
                    <a:lnTo>
                      <a:pt x="56" y="12"/>
                    </a:lnTo>
                    <a:lnTo>
                      <a:pt x="65" y="17"/>
                    </a:lnTo>
                    <a:lnTo>
                      <a:pt x="74" y="20"/>
                    </a:lnTo>
                    <a:lnTo>
                      <a:pt x="83" y="26"/>
                    </a:lnTo>
                    <a:lnTo>
                      <a:pt x="91" y="29"/>
                    </a:lnTo>
                    <a:lnTo>
                      <a:pt x="99" y="33"/>
                    </a:lnTo>
                    <a:lnTo>
                      <a:pt x="106" y="38"/>
                    </a:lnTo>
                    <a:lnTo>
                      <a:pt x="112" y="42"/>
                    </a:lnTo>
                    <a:lnTo>
                      <a:pt x="117" y="44"/>
                    </a:lnTo>
                    <a:lnTo>
                      <a:pt x="121" y="47"/>
                    </a:lnTo>
                    <a:lnTo>
                      <a:pt x="123" y="48"/>
                    </a:lnTo>
                    <a:lnTo>
                      <a:pt x="124" y="50"/>
                    </a:lnTo>
                    <a:lnTo>
                      <a:pt x="123" y="51"/>
                    </a:lnTo>
                    <a:lnTo>
                      <a:pt x="123" y="58"/>
                    </a:lnTo>
                    <a:lnTo>
                      <a:pt x="123" y="61"/>
                    </a:lnTo>
                    <a:lnTo>
                      <a:pt x="123" y="65"/>
                    </a:lnTo>
                    <a:lnTo>
                      <a:pt x="121" y="71"/>
                    </a:lnTo>
                    <a:lnTo>
                      <a:pt x="121" y="76"/>
                    </a:lnTo>
                    <a:lnTo>
                      <a:pt x="120" y="80"/>
                    </a:lnTo>
                    <a:lnTo>
                      <a:pt x="118" y="85"/>
                    </a:lnTo>
                    <a:lnTo>
                      <a:pt x="115" y="89"/>
                    </a:lnTo>
                    <a:lnTo>
                      <a:pt x="112" y="95"/>
                    </a:lnTo>
                    <a:lnTo>
                      <a:pt x="108" y="98"/>
                    </a:lnTo>
                    <a:lnTo>
                      <a:pt x="105" y="103"/>
                    </a:lnTo>
                    <a:lnTo>
                      <a:pt x="100" y="106"/>
                    </a:lnTo>
                    <a:lnTo>
                      <a:pt x="96" y="107"/>
                    </a:lnTo>
                    <a:lnTo>
                      <a:pt x="93" y="106"/>
                    </a:lnTo>
                    <a:lnTo>
                      <a:pt x="85" y="104"/>
                    </a:lnTo>
                    <a:lnTo>
                      <a:pt x="80" y="101"/>
                    </a:lnTo>
                    <a:lnTo>
                      <a:pt x="76" y="98"/>
                    </a:lnTo>
                    <a:lnTo>
                      <a:pt x="68" y="95"/>
                    </a:lnTo>
                    <a:lnTo>
                      <a:pt x="62" y="91"/>
                    </a:lnTo>
                    <a:lnTo>
                      <a:pt x="55" y="86"/>
                    </a:lnTo>
                    <a:lnTo>
                      <a:pt x="47" y="82"/>
                    </a:lnTo>
                    <a:lnTo>
                      <a:pt x="40" y="76"/>
                    </a:lnTo>
                    <a:lnTo>
                      <a:pt x="32" y="68"/>
                    </a:lnTo>
                    <a:lnTo>
                      <a:pt x="25" y="61"/>
                    </a:lnTo>
                    <a:lnTo>
                      <a:pt x="17" y="53"/>
                    </a:lnTo>
                    <a:lnTo>
                      <a:pt x="9" y="44"/>
                    </a:lnTo>
                    <a:lnTo>
                      <a:pt x="3" y="35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54"/>
              <p:cNvSpPr>
                <a:spLocks/>
              </p:cNvSpPr>
              <p:nvPr/>
            </p:nvSpPr>
            <p:spPr bwMode="auto">
              <a:xfrm>
                <a:off x="5411" y="3121"/>
                <a:ext cx="106" cy="530"/>
              </a:xfrm>
              <a:custGeom>
                <a:avLst/>
                <a:gdLst>
                  <a:gd name="T0" fmla="*/ 106 w 106"/>
                  <a:gd name="T1" fmla="*/ 446 h 530"/>
                  <a:gd name="T2" fmla="*/ 101 w 106"/>
                  <a:gd name="T3" fmla="*/ 437 h 530"/>
                  <a:gd name="T4" fmla="*/ 95 w 106"/>
                  <a:gd name="T5" fmla="*/ 426 h 530"/>
                  <a:gd name="T6" fmla="*/ 90 w 106"/>
                  <a:gd name="T7" fmla="*/ 412 h 530"/>
                  <a:gd name="T8" fmla="*/ 86 w 106"/>
                  <a:gd name="T9" fmla="*/ 403 h 530"/>
                  <a:gd name="T10" fmla="*/ 81 w 106"/>
                  <a:gd name="T11" fmla="*/ 393 h 530"/>
                  <a:gd name="T12" fmla="*/ 77 w 106"/>
                  <a:gd name="T13" fmla="*/ 382 h 530"/>
                  <a:gd name="T14" fmla="*/ 72 w 106"/>
                  <a:gd name="T15" fmla="*/ 373 h 530"/>
                  <a:gd name="T16" fmla="*/ 68 w 106"/>
                  <a:gd name="T17" fmla="*/ 361 h 530"/>
                  <a:gd name="T18" fmla="*/ 63 w 106"/>
                  <a:gd name="T19" fmla="*/ 349 h 530"/>
                  <a:gd name="T20" fmla="*/ 60 w 106"/>
                  <a:gd name="T21" fmla="*/ 335 h 530"/>
                  <a:gd name="T22" fmla="*/ 56 w 106"/>
                  <a:gd name="T23" fmla="*/ 323 h 530"/>
                  <a:gd name="T24" fmla="*/ 51 w 106"/>
                  <a:gd name="T25" fmla="*/ 307 h 530"/>
                  <a:gd name="T26" fmla="*/ 47 w 106"/>
                  <a:gd name="T27" fmla="*/ 292 h 530"/>
                  <a:gd name="T28" fmla="*/ 42 w 106"/>
                  <a:gd name="T29" fmla="*/ 276 h 530"/>
                  <a:gd name="T30" fmla="*/ 38 w 106"/>
                  <a:gd name="T31" fmla="*/ 260 h 530"/>
                  <a:gd name="T32" fmla="*/ 33 w 106"/>
                  <a:gd name="T33" fmla="*/ 242 h 530"/>
                  <a:gd name="T34" fmla="*/ 30 w 106"/>
                  <a:gd name="T35" fmla="*/ 225 h 530"/>
                  <a:gd name="T36" fmla="*/ 27 w 106"/>
                  <a:gd name="T37" fmla="*/ 207 h 530"/>
                  <a:gd name="T38" fmla="*/ 24 w 106"/>
                  <a:gd name="T39" fmla="*/ 189 h 530"/>
                  <a:gd name="T40" fmla="*/ 19 w 106"/>
                  <a:gd name="T41" fmla="*/ 169 h 530"/>
                  <a:gd name="T42" fmla="*/ 18 w 106"/>
                  <a:gd name="T43" fmla="*/ 151 h 530"/>
                  <a:gd name="T44" fmla="*/ 16 w 106"/>
                  <a:gd name="T45" fmla="*/ 131 h 530"/>
                  <a:gd name="T46" fmla="*/ 15 w 106"/>
                  <a:gd name="T47" fmla="*/ 112 h 530"/>
                  <a:gd name="T48" fmla="*/ 13 w 106"/>
                  <a:gd name="T49" fmla="*/ 91 h 530"/>
                  <a:gd name="T50" fmla="*/ 13 w 106"/>
                  <a:gd name="T51" fmla="*/ 71 h 530"/>
                  <a:gd name="T52" fmla="*/ 13 w 106"/>
                  <a:gd name="T53" fmla="*/ 48 h 530"/>
                  <a:gd name="T54" fmla="*/ 15 w 106"/>
                  <a:gd name="T55" fmla="*/ 29 h 530"/>
                  <a:gd name="T56" fmla="*/ 1 w 106"/>
                  <a:gd name="T57" fmla="*/ 0 h 530"/>
                  <a:gd name="T58" fmla="*/ 1 w 106"/>
                  <a:gd name="T59" fmla="*/ 6 h 530"/>
                  <a:gd name="T60" fmla="*/ 0 w 106"/>
                  <a:gd name="T61" fmla="*/ 18 h 530"/>
                  <a:gd name="T62" fmla="*/ 0 w 106"/>
                  <a:gd name="T63" fmla="*/ 32 h 530"/>
                  <a:gd name="T64" fmla="*/ 0 w 106"/>
                  <a:gd name="T65" fmla="*/ 42 h 530"/>
                  <a:gd name="T66" fmla="*/ 0 w 106"/>
                  <a:gd name="T67" fmla="*/ 53 h 530"/>
                  <a:gd name="T68" fmla="*/ 0 w 106"/>
                  <a:gd name="T69" fmla="*/ 65 h 530"/>
                  <a:gd name="T70" fmla="*/ 0 w 106"/>
                  <a:gd name="T71" fmla="*/ 79 h 530"/>
                  <a:gd name="T72" fmla="*/ 0 w 106"/>
                  <a:gd name="T73" fmla="*/ 94 h 530"/>
                  <a:gd name="T74" fmla="*/ 1 w 106"/>
                  <a:gd name="T75" fmla="*/ 109 h 530"/>
                  <a:gd name="T76" fmla="*/ 1 w 106"/>
                  <a:gd name="T77" fmla="*/ 125 h 530"/>
                  <a:gd name="T78" fmla="*/ 1 w 106"/>
                  <a:gd name="T79" fmla="*/ 142 h 530"/>
                  <a:gd name="T80" fmla="*/ 3 w 106"/>
                  <a:gd name="T81" fmla="*/ 160 h 530"/>
                  <a:gd name="T82" fmla="*/ 4 w 106"/>
                  <a:gd name="T83" fmla="*/ 180 h 530"/>
                  <a:gd name="T84" fmla="*/ 7 w 106"/>
                  <a:gd name="T85" fmla="*/ 199 h 530"/>
                  <a:gd name="T86" fmla="*/ 9 w 106"/>
                  <a:gd name="T87" fmla="*/ 219 h 530"/>
                  <a:gd name="T88" fmla="*/ 12 w 106"/>
                  <a:gd name="T89" fmla="*/ 242 h 530"/>
                  <a:gd name="T90" fmla="*/ 13 w 106"/>
                  <a:gd name="T91" fmla="*/ 263 h 530"/>
                  <a:gd name="T92" fmla="*/ 16 w 106"/>
                  <a:gd name="T93" fmla="*/ 284 h 530"/>
                  <a:gd name="T94" fmla="*/ 21 w 106"/>
                  <a:gd name="T95" fmla="*/ 305 h 530"/>
                  <a:gd name="T96" fmla="*/ 26 w 106"/>
                  <a:gd name="T97" fmla="*/ 329 h 530"/>
                  <a:gd name="T98" fmla="*/ 30 w 106"/>
                  <a:gd name="T99" fmla="*/ 352 h 530"/>
                  <a:gd name="T100" fmla="*/ 36 w 106"/>
                  <a:gd name="T101" fmla="*/ 375 h 530"/>
                  <a:gd name="T102" fmla="*/ 41 w 106"/>
                  <a:gd name="T103" fmla="*/ 399 h 530"/>
                  <a:gd name="T104" fmla="*/ 47 w 106"/>
                  <a:gd name="T105" fmla="*/ 423 h 530"/>
                  <a:gd name="T106" fmla="*/ 53 w 106"/>
                  <a:gd name="T107" fmla="*/ 446 h 530"/>
                  <a:gd name="T108" fmla="*/ 62 w 106"/>
                  <a:gd name="T109" fmla="*/ 470 h 530"/>
                  <a:gd name="T110" fmla="*/ 69 w 106"/>
                  <a:gd name="T111" fmla="*/ 494 h 530"/>
                  <a:gd name="T112" fmla="*/ 78 w 106"/>
                  <a:gd name="T113" fmla="*/ 518 h 530"/>
                  <a:gd name="T114" fmla="*/ 103 w 106"/>
                  <a:gd name="T115" fmla="*/ 523 h 53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6"/>
                  <a:gd name="T175" fmla="*/ 0 h 530"/>
                  <a:gd name="T176" fmla="*/ 106 w 106"/>
                  <a:gd name="T177" fmla="*/ 530 h 53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6" h="530">
                    <a:moveTo>
                      <a:pt x="103" y="523"/>
                    </a:moveTo>
                    <a:lnTo>
                      <a:pt x="106" y="446"/>
                    </a:lnTo>
                    <a:lnTo>
                      <a:pt x="104" y="443"/>
                    </a:lnTo>
                    <a:lnTo>
                      <a:pt x="101" y="437"/>
                    </a:lnTo>
                    <a:lnTo>
                      <a:pt x="98" y="431"/>
                    </a:lnTo>
                    <a:lnTo>
                      <a:pt x="95" y="426"/>
                    </a:lnTo>
                    <a:lnTo>
                      <a:pt x="92" y="418"/>
                    </a:lnTo>
                    <a:lnTo>
                      <a:pt x="90" y="412"/>
                    </a:lnTo>
                    <a:lnTo>
                      <a:pt x="87" y="408"/>
                    </a:lnTo>
                    <a:lnTo>
                      <a:pt x="86" y="403"/>
                    </a:lnTo>
                    <a:lnTo>
                      <a:pt x="83" y="397"/>
                    </a:lnTo>
                    <a:lnTo>
                      <a:pt x="81" y="393"/>
                    </a:lnTo>
                    <a:lnTo>
                      <a:pt x="78" y="388"/>
                    </a:lnTo>
                    <a:lnTo>
                      <a:pt x="77" y="382"/>
                    </a:lnTo>
                    <a:lnTo>
                      <a:pt x="75" y="378"/>
                    </a:lnTo>
                    <a:lnTo>
                      <a:pt x="72" y="373"/>
                    </a:lnTo>
                    <a:lnTo>
                      <a:pt x="71" y="367"/>
                    </a:lnTo>
                    <a:lnTo>
                      <a:pt x="68" y="361"/>
                    </a:lnTo>
                    <a:lnTo>
                      <a:pt x="66" y="355"/>
                    </a:lnTo>
                    <a:lnTo>
                      <a:pt x="63" y="349"/>
                    </a:lnTo>
                    <a:lnTo>
                      <a:pt x="62" y="341"/>
                    </a:lnTo>
                    <a:lnTo>
                      <a:pt x="60" y="335"/>
                    </a:lnTo>
                    <a:lnTo>
                      <a:pt x="57" y="329"/>
                    </a:lnTo>
                    <a:lnTo>
                      <a:pt x="56" y="323"/>
                    </a:lnTo>
                    <a:lnTo>
                      <a:pt x="53" y="314"/>
                    </a:lnTo>
                    <a:lnTo>
                      <a:pt x="51" y="307"/>
                    </a:lnTo>
                    <a:lnTo>
                      <a:pt x="48" y="299"/>
                    </a:lnTo>
                    <a:lnTo>
                      <a:pt x="47" y="292"/>
                    </a:lnTo>
                    <a:lnTo>
                      <a:pt x="44" y="284"/>
                    </a:lnTo>
                    <a:lnTo>
                      <a:pt x="42" y="276"/>
                    </a:lnTo>
                    <a:lnTo>
                      <a:pt x="41" y="267"/>
                    </a:lnTo>
                    <a:lnTo>
                      <a:pt x="38" y="260"/>
                    </a:lnTo>
                    <a:lnTo>
                      <a:pt x="36" y="251"/>
                    </a:lnTo>
                    <a:lnTo>
                      <a:pt x="33" y="242"/>
                    </a:lnTo>
                    <a:lnTo>
                      <a:pt x="32" y="233"/>
                    </a:lnTo>
                    <a:lnTo>
                      <a:pt x="30" y="225"/>
                    </a:lnTo>
                    <a:lnTo>
                      <a:pt x="27" y="216"/>
                    </a:lnTo>
                    <a:lnTo>
                      <a:pt x="27" y="207"/>
                    </a:lnTo>
                    <a:lnTo>
                      <a:pt x="24" y="198"/>
                    </a:lnTo>
                    <a:lnTo>
                      <a:pt x="24" y="189"/>
                    </a:lnTo>
                    <a:lnTo>
                      <a:pt x="21" y="180"/>
                    </a:lnTo>
                    <a:lnTo>
                      <a:pt x="19" y="169"/>
                    </a:lnTo>
                    <a:lnTo>
                      <a:pt x="18" y="160"/>
                    </a:lnTo>
                    <a:lnTo>
                      <a:pt x="18" y="151"/>
                    </a:lnTo>
                    <a:lnTo>
                      <a:pt x="16" y="141"/>
                    </a:lnTo>
                    <a:lnTo>
                      <a:pt x="16" y="131"/>
                    </a:lnTo>
                    <a:lnTo>
                      <a:pt x="15" y="121"/>
                    </a:lnTo>
                    <a:lnTo>
                      <a:pt x="15" y="112"/>
                    </a:lnTo>
                    <a:lnTo>
                      <a:pt x="13" y="101"/>
                    </a:lnTo>
                    <a:lnTo>
                      <a:pt x="13" y="91"/>
                    </a:lnTo>
                    <a:lnTo>
                      <a:pt x="13" y="80"/>
                    </a:lnTo>
                    <a:lnTo>
                      <a:pt x="13" y="71"/>
                    </a:lnTo>
                    <a:lnTo>
                      <a:pt x="13" y="59"/>
                    </a:lnTo>
                    <a:lnTo>
                      <a:pt x="13" y="48"/>
                    </a:lnTo>
                    <a:lnTo>
                      <a:pt x="13" y="38"/>
                    </a:lnTo>
                    <a:lnTo>
                      <a:pt x="15" y="29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1" y="6"/>
                    </a:lnTo>
                    <a:lnTo>
                      <a:pt x="1" y="12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0" y="59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0" y="79"/>
                    </a:lnTo>
                    <a:lnTo>
                      <a:pt x="0" y="86"/>
                    </a:lnTo>
                    <a:lnTo>
                      <a:pt x="0" y="94"/>
                    </a:lnTo>
                    <a:lnTo>
                      <a:pt x="1" y="101"/>
                    </a:lnTo>
                    <a:lnTo>
                      <a:pt x="1" y="109"/>
                    </a:lnTo>
                    <a:lnTo>
                      <a:pt x="1" y="116"/>
                    </a:lnTo>
                    <a:lnTo>
                      <a:pt x="1" y="125"/>
                    </a:lnTo>
                    <a:lnTo>
                      <a:pt x="1" y="135"/>
                    </a:lnTo>
                    <a:lnTo>
                      <a:pt x="1" y="142"/>
                    </a:lnTo>
                    <a:lnTo>
                      <a:pt x="3" y="153"/>
                    </a:lnTo>
                    <a:lnTo>
                      <a:pt x="3" y="160"/>
                    </a:lnTo>
                    <a:lnTo>
                      <a:pt x="4" y="171"/>
                    </a:lnTo>
                    <a:lnTo>
                      <a:pt x="4" y="180"/>
                    </a:lnTo>
                    <a:lnTo>
                      <a:pt x="6" y="190"/>
                    </a:lnTo>
                    <a:lnTo>
                      <a:pt x="7" y="199"/>
                    </a:lnTo>
                    <a:lnTo>
                      <a:pt x="7" y="210"/>
                    </a:lnTo>
                    <a:lnTo>
                      <a:pt x="9" y="219"/>
                    </a:lnTo>
                    <a:lnTo>
                      <a:pt x="10" y="231"/>
                    </a:lnTo>
                    <a:lnTo>
                      <a:pt x="12" y="242"/>
                    </a:lnTo>
                    <a:lnTo>
                      <a:pt x="13" y="252"/>
                    </a:lnTo>
                    <a:lnTo>
                      <a:pt x="13" y="263"/>
                    </a:lnTo>
                    <a:lnTo>
                      <a:pt x="16" y="273"/>
                    </a:lnTo>
                    <a:lnTo>
                      <a:pt x="16" y="284"/>
                    </a:lnTo>
                    <a:lnTo>
                      <a:pt x="19" y="295"/>
                    </a:lnTo>
                    <a:lnTo>
                      <a:pt x="21" y="305"/>
                    </a:lnTo>
                    <a:lnTo>
                      <a:pt x="23" y="317"/>
                    </a:lnTo>
                    <a:lnTo>
                      <a:pt x="26" y="329"/>
                    </a:lnTo>
                    <a:lnTo>
                      <a:pt x="29" y="341"/>
                    </a:lnTo>
                    <a:lnTo>
                      <a:pt x="30" y="352"/>
                    </a:lnTo>
                    <a:lnTo>
                      <a:pt x="33" y="364"/>
                    </a:lnTo>
                    <a:lnTo>
                      <a:pt x="36" y="375"/>
                    </a:lnTo>
                    <a:lnTo>
                      <a:pt x="38" y="387"/>
                    </a:lnTo>
                    <a:lnTo>
                      <a:pt x="41" y="399"/>
                    </a:lnTo>
                    <a:lnTo>
                      <a:pt x="44" y="411"/>
                    </a:lnTo>
                    <a:lnTo>
                      <a:pt x="47" y="423"/>
                    </a:lnTo>
                    <a:lnTo>
                      <a:pt x="51" y="435"/>
                    </a:lnTo>
                    <a:lnTo>
                      <a:pt x="53" y="446"/>
                    </a:lnTo>
                    <a:lnTo>
                      <a:pt x="57" y="459"/>
                    </a:lnTo>
                    <a:lnTo>
                      <a:pt x="62" y="470"/>
                    </a:lnTo>
                    <a:lnTo>
                      <a:pt x="66" y="482"/>
                    </a:lnTo>
                    <a:lnTo>
                      <a:pt x="69" y="494"/>
                    </a:lnTo>
                    <a:lnTo>
                      <a:pt x="74" y="506"/>
                    </a:lnTo>
                    <a:lnTo>
                      <a:pt x="78" y="518"/>
                    </a:lnTo>
                    <a:lnTo>
                      <a:pt x="83" y="530"/>
                    </a:lnTo>
                    <a:lnTo>
                      <a:pt x="103" y="523"/>
                    </a:lnTo>
                    <a:close/>
                  </a:path>
                </a:pathLst>
              </a:custGeom>
              <a:solidFill>
                <a:srgbClr val="3D7D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55"/>
              <p:cNvSpPr>
                <a:spLocks/>
              </p:cNvSpPr>
              <p:nvPr/>
            </p:nvSpPr>
            <p:spPr bwMode="auto">
              <a:xfrm>
                <a:off x="5217" y="3017"/>
                <a:ext cx="254" cy="59"/>
              </a:xfrm>
              <a:custGeom>
                <a:avLst/>
                <a:gdLst>
                  <a:gd name="T0" fmla="*/ 254 w 254"/>
                  <a:gd name="T1" fmla="*/ 36 h 59"/>
                  <a:gd name="T2" fmla="*/ 22 w 254"/>
                  <a:gd name="T3" fmla="*/ 0 h 59"/>
                  <a:gd name="T4" fmla="*/ 0 w 254"/>
                  <a:gd name="T5" fmla="*/ 45 h 59"/>
                  <a:gd name="T6" fmla="*/ 235 w 254"/>
                  <a:gd name="T7" fmla="*/ 59 h 59"/>
                  <a:gd name="T8" fmla="*/ 254 w 254"/>
                  <a:gd name="T9" fmla="*/ 36 h 59"/>
                  <a:gd name="T10" fmla="*/ 254 w 254"/>
                  <a:gd name="T11" fmla="*/ 36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4"/>
                  <a:gd name="T19" fmla="*/ 0 h 59"/>
                  <a:gd name="T20" fmla="*/ 254 w 254"/>
                  <a:gd name="T21" fmla="*/ 59 h 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4" h="59">
                    <a:moveTo>
                      <a:pt x="254" y="36"/>
                    </a:moveTo>
                    <a:lnTo>
                      <a:pt x="22" y="0"/>
                    </a:lnTo>
                    <a:lnTo>
                      <a:pt x="0" y="45"/>
                    </a:lnTo>
                    <a:lnTo>
                      <a:pt x="235" y="59"/>
                    </a:lnTo>
                    <a:lnTo>
                      <a:pt x="254" y="36"/>
                    </a:lnTo>
                    <a:close/>
                  </a:path>
                </a:pathLst>
              </a:custGeom>
              <a:solidFill>
                <a:srgbClr val="3D7D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56"/>
              <p:cNvSpPr>
                <a:spLocks/>
              </p:cNvSpPr>
              <p:nvPr/>
            </p:nvSpPr>
            <p:spPr bwMode="auto">
              <a:xfrm>
                <a:off x="5168" y="3086"/>
                <a:ext cx="294" cy="573"/>
              </a:xfrm>
              <a:custGeom>
                <a:avLst/>
                <a:gdLst>
                  <a:gd name="T0" fmla="*/ 39 w 294"/>
                  <a:gd name="T1" fmla="*/ 8 h 573"/>
                  <a:gd name="T2" fmla="*/ 28 w 294"/>
                  <a:gd name="T3" fmla="*/ 35 h 573"/>
                  <a:gd name="T4" fmla="*/ 21 w 294"/>
                  <a:gd name="T5" fmla="*/ 58 h 573"/>
                  <a:gd name="T6" fmla="*/ 12 w 294"/>
                  <a:gd name="T7" fmla="*/ 79 h 573"/>
                  <a:gd name="T8" fmla="*/ 6 w 294"/>
                  <a:gd name="T9" fmla="*/ 102 h 573"/>
                  <a:gd name="T10" fmla="*/ 1 w 294"/>
                  <a:gd name="T11" fmla="*/ 124 h 573"/>
                  <a:gd name="T12" fmla="*/ 0 w 294"/>
                  <a:gd name="T13" fmla="*/ 142 h 573"/>
                  <a:gd name="T14" fmla="*/ 0 w 294"/>
                  <a:gd name="T15" fmla="*/ 166 h 573"/>
                  <a:gd name="T16" fmla="*/ 0 w 294"/>
                  <a:gd name="T17" fmla="*/ 188 h 573"/>
                  <a:gd name="T18" fmla="*/ 1 w 294"/>
                  <a:gd name="T19" fmla="*/ 210 h 573"/>
                  <a:gd name="T20" fmla="*/ 1 w 294"/>
                  <a:gd name="T21" fmla="*/ 237 h 573"/>
                  <a:gd name="T22" fmla="*/ 3 w 294"/>
                  <a:gd name="T23" fmla="*/ 266 h 573"/>
                  <a:gd name="T24" fmla="*/ 6 w 294"/>
                  <a:gd name="T25" fmla="*/ 296 h 573"/>
                  <a:gd name="T26" fmla="*/ 7 w 294"/>
                  <a:gd name="T27" fmla="*/ 327 h 573"/>
                  <a:gd name="T28" fmla="*/ 10 w 294"/>
                  <a:gd name="T29" fmla="*/ 360 h 573"/>
                  <a:gd name="T30" fmla="*/ 15 w 294"/>
                  <a:gd name="T31" fmla="*/ 390 h 573"/>
                  <a:gd name="T32" fmla="*/ 19 w 294"/>
                  <a:gd name="T33" fmla="*/ 423 h 573"/>
                  <a:gd name="T34" fmla="*/ 25 w 294"/>
                  <a:gd name="T35" fmla="*/ 453 h 573"/>
                  <a:gd name="T36" fmla="*/ 30 w 294"/>
                  <a:gd name="T37" fmla="*/ 485 h 573"/>
                  <a:gd name="T38" fmla="*/ 37 w 294"/>
                  <a:gd name="T39" fmla="*/ 512 h 573"/>
                  <a:gd name="T40" fmla="*/ 45 w 294"/>
                  <a:gd name="T41" fmla="*/ 540 h 573"/>
                  <a:gd name="T42" fmla="*/ 54 w 294"/>
                  <a:gd name="T43" fmla="*/ 558 h 573"/>
                  <a:gd name="T44" fmla="*/ 74 w 294"/>
                  <a:gd name="T45" fmla="*/ 559 h 573"/>
                  <a:gd name="T46" fmla="*/ 101 w 294"/>
                  <a:gd name="T47" fmla="*/ 564 h 573"/>
                  <a:gd name="T48" fmla="*/ 131 w 294"/>
                  <a:gd name="T49" fmla="*/ 565 h 573"/>
                  <a:gd name="T50" fmla="*/ 155 w 294"/>
                  <a:gd name="T51" fmla="*/ 568 h 573"/>
                  <a:gd name="T52" fmla="*/ 181 w 294"/>
                  <a:gd name="T53" fmla="*/ 570 h 573"/>
                  <a:gd name="T54" fmla="*/ 201 w 294"/>
                  <a:gd name="T55" fmla="*/ 571 h 573"/>
                  <a:gd name="T56" fmla="*/ 220 w 294"/>
                  <a:gd name="T57" fmla="*/ 573 h 573"/>
                  <a:gd name="T58" fmla="*/ 253 w 294"/>
                  <a:gd name="T59" fmla="*/ 573 h 573"/>
                  <a:gd name="T60" fmla="*/ 287 w 294"/>
                  <a:gd name="T61" fmla="*/ 570 h 573"/>
                  <a:gd name="T62" fmla="*/ 275 w 294"/>
                  <a:gd name="T63" fmla="*/ 475 h 573"/>
                  <a:gd name="T64" fmla="*/ 256 w 294"/>
                  <a:gd name="T65" fmla="*/ 479 h 573"/>
                  <a:gd name="T66" fmla="*/ 229 w 294"/>
                  <a:gd name="T67" fmla="*/ 485 h 573"/>
                  <a:gd name="T68" fmla="*/ 199 w 294"/>
                  <a:gd name="T69" fmla="*/ 491 h 573"/>
                  <a:gd name="T70" fmla="*/ 164 w 294"/>
                  <a:gd name="T71" fmla="*/ 496 h 573"/>
                  <a:gd name="T72" fmla="*/ 133 w 294"/>
                  <a:gd name="T73" fmla="*/ 500 h 573"/>
                  <a:gd name="T74" fmla="*/ 104 w 294"/>
                  <a:gd name="T75" fmla="*/ 500 h 573"/>
                  <a:gd name="T76" fmla="*/ 84 w 294"/>
                  <a:gd name="T77" fmla="*/ 496 h 573"/>
                  <a:gd name="T78" fmla="*/ 69 w 294"/>
                  <a:gd name="T79" fmla="*/ 475 h 573"/>
                  <a:gd name="T80" fmla="*/ 62 w 294"/>
                  <a:gd name="T81" fmla="*/ 456 h 573"/>
                  <a:gd name="T82" fmla="*/ 57 w 294"/>
                  <a:gd name="T83" fmla="*/ 434 h 573"/>
                  <a:gd name="T84" fmla="*/ 51 w 294"/>
                  <a:gd name="T85" fmla="*/ 407 h 573"/>
                  <a:gd name="T86" fmla="*/ 46 w 294"/>
                  <a:gd name="T87" fmla="*/ 378 h 573"/>
                  <a:gd name="T88" fmla="*/ 42 w 294"/>
                  <a:gd name="T89" fmla="*/ 348 h 573"/>
                  <a:gd name="T90" fmla="*/ 39 w 294"/>
                  <a:gd name="T91" fmla="*/ 318 h 573"/>
                  <a:gd name="T92" fmla="*/ 34 w 294"/>
                  <a:gd name="T93" fmla="*/ 286 h 573"/>
                  <a:gd name="T94" fmla="*/ 31 w 294"/>
                  <a:gd name="T95" fmla="*/ 256 h 573"/>
                  <a:gd name="T96" fmla="*/ 30 w 294"/>
                  <a:gd name="T97" fmla="*/ 228 h 573"/>
                  <a:gd name="T98" fmla="*/ 28 w 294"/>
                  <a:gd name="T99" fmla="*/ 204 h 573"/>
                  <a:gd name="T100" fmla="*/ 27 w 294"/>
                  <a:gd name="T101" fmla="*/ 183 h 573"/>
                  <a:gd name="T102" fmla="*/ 25 w 294"/>
                  <a:gd name="T103" fmla="*/ 156 h 573"/>
                  <a:gd name="T104" fmla="*/ 25 w 294"/>
                  <a:gd name="T105" fmla="*/ 144 h 573"/>
                  <a:gd name="T106" fmla="*/ 27 w 294"/>
                  <a:gd name="T107" fmla="*/ 115 h 573"/>
                  <a:gd name="T108" fmla="*/ 30 w 294"/>
                  <a:gd name="T109" fmla="*/ 92 h 573"/>
                  <a:gd name="T110" fmla="*/ 34 w 294"/>
                  <a:gd name="T111" fmla="*/ 68 h 573"/>
                  <a:gd name="T112" fmla="*/ 43 w 294"/>
                  <a:gd name="T113" fmla="*/ 44 h 573"/>
                  <a:gd name="T114" fmla="*/ 54 w 294"/>
                  <a:gd name="T115" fmla="*/ 20 h 573"/>
                  <a:gd name="T116" fmla="*/ 45 w 294"/>
                  <a:gd name="T117" fmla="*/ 0 h 57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4"/>
                  <a:gd name="T178" fmla="*/ 0 h 573"/>
                  <a:gd name="T179" fmla="*/ 294 w 294"/>
                  <a:gd name="T180" fmla="*/ 573 h 57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4" h="573">
                    <a:moveTo>
                      <a:pt x="45" y="0"/>
                    </a:moveTo>
                    <a:lnTo>
                      <a:pt x="43" y="0"/>
                    </a:lnTo>
                    <a:lnTo>
                      <a:pt x="42" y="3"/>
                    </a:lnTo>
                    <a:lnTo>
                      <a:pt x="39" y="8"/>
                    </a:lnTo>
                    <a:lnTo>
                      <a:pt x="37" y="15"/>
                    </a:lnTo>
                    <a:lnTo>
                      <a:pt x="34" y="23"/>
                    </a:lnTo>
                    <a:lnTo>
                      <a:pt x="30" y="31"/>
                    </a:lnTo>
                    <a:lnTo>
                      <a:pt x="28" y="35"/>
                    </a:lnTo>
                    <a:lnTo>
                      <a:pt x="27" y="41"/>
                    </a:lnTo>
                    <a:lnTo>
                      <a:pt x="25" y="47"/>
                    </a:lnTo>
                    <a:lnTo>
                      <a:pt x="22" y="52"/>
                    </a:lnTo>
                    <a:lnTo>
                      <a:pt x="21" y="58"/>
                    </a:lnTo>
                    <a:lnTo>
                      <a:pt x="18" y="62"/>
                    </a:lnTo>
                    <a:lnTo>
                      <a:pt x="16" y="68"/>
                    </a:lnTo>
                    <a:lnTo>
                      <a:pt x="15" y="73"/>
                    </a:lnTo>
                    <a:lnTo>
                      <a:pt x="12" y="79"/>
                    </a:lnTo>
                    <a:lnTo>
                      <a:pt x="10" y="85"/>
                    </a:lnTo>
                    <a:lnTo>
                      <a:pt x="7" y="91"/>
                    </a:lnTo>
                    <a:lnTo>
                      <a:pt x="7" y="97"/>
                    </a:lnTo>
                    <a:lnTo>
                      <a:pt x="6" y="102"/>
                    </a:lnTo>
                    <a:lnTo>
                      <a:pt x="4" y="108"/>
                    </a:lnTo>
                    <a:lnTo>
                      <a:pt x="3" y="112"/>
                    </a:lnTo>
                    <a:lnTo>
                      <a:pt x="1" y="120"/>
                    </a:lnTo>
                    <a:lnTo>
                      <a:pt x="1" y="124"/>
                    </a:lnTo>
                    <a:lnTo>
                      <a:pt x="0" y="129"/>
                    </a:lnTo>
                    <a:lnTo>
                      <a:pt x="0" y="133"/>
                    </a:lnTo>
                    <a:lnTo>
                      <a:pt x="0" y="139"/>
                    </a:lnTo>
                    <a:lnTo>
                      <a:pt x="0" y="142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0" y="163"/>
                    </a:lnTo>
                    <a:lnTo>
                      <a:pt x="0" y="166"/>
                    </a:lnTo>
                    <a:lnTo>
                      <a:pt x="0" y="171"/>
                    </a:lnTo>
                    <a:lnTo>
                      <a:pt x="0" y="177"/>
                    </a:lnTo>
                    <a:lnTo>
                      <a:pt x="0" y="183"/>
                    </a:lnTo>
                    <a:lnTo>
                      <a:pt x="0" y="188"/>
                    </a:lnTo>
                    <a:lnTo>
                      <a:pt x="0" y="194"/>
                    </a:lnTo>
                    <a:lnTo>
                      <a:pt x="0" y="200"/>
                    </a:lnTo>
                    <a:lnTo>
                      <a:pt x="1" y="206"/>
                    </a:lnTo>
                    <a:lnTo>
                      <a:pt x="1" y="210"/>
                    </a:lnTo>
                    <a:lnTo>
                      <a:pt x="1" y="218"/>
                    </a:lnTo>
                    <a:lnTo>
                      <a:pt x="1" y="224"/>
                    </a:lnTo>
                    <a:lnTo>
                      <a:pt x="1" y="230"/>
                    </a:lnTo>
                    <a:lnTo>
                      <a:pt x="1" y="237"/>
                    </a:lnTo>
                    <a:lnTo>
                      <a:pt x="1" y="244"/>
                    </a:lnTo>
                    <a:lnTo>
                      <a:pt x="1" y="251"/>
                    </a:lnTo>
                    <a:lnTo>
                      <a:pt x="3" y="259"/>
                    </a:lnTo>
                    <a:lnTo>
                      <a:pt x="3" y="266"/>
                    </a:lnTo>
                    <a:lnTo>
                      <a:pt x="3" y="272"/>
                    </a:lnTo>
                    <a:lnTo>
                      <a:pt x="4" y="280"/>
                    </a:lnTo>
                    <a:lnTo>
                      <a:pt x="6" y="287"/>
                    </a:lnTo>
                    <a:lnTo>
                      <a:pt x="6" y="296"/>
                    </a:lnTo>
                    <a:lnTo>
                      <a:pt x="6" y="304"/>
                    </a:lnTo>
                    <a:lnTo>
                      <a:pt x="7" y="311"/>
                    </a:lnTo>
                    <a:lnTo>
                      <a:pt x="7" y="321"/>
                    </a:lnTo>
                    <a:lnTo>
                      <a:pt x="7" y="327"/>
                    </a:lnTo>
                    <a:lnTo>
                      <a:pt x="9" y="336"/>
                    </a:lnTo>
                    <a:lnTo>
                      <a:pt x="10" y="343"/>
                    </a:lnTo>
                    <a:lnTo>
                      <a:pt x="10" y="351"/>
                    </a:lnTo>
                    <a:lnTo>
                      <a:pt x="10" y="360"/>
                    </a:lnTo>
                    <a:lnTo>
                      <a:pt x="12" y="367"/>
                    </a:lnTo>
                    <a:lnTo>
                      <a:pt x="12" y="375"/>
                    </a:lnTo>
                    <a:lnTo>
                      <a:pt x="15" y="384"/>
                    </a:lnTo>
                    <a:lnTo>
                      <a:pt x="15" y="390"/>
                    </a:lnTo>
                    <a:lnTo>
                      <a:pt x="16" y="399"/>
                    </a:lnTo>
                    <a:lnTo>
                      <a:pt x="16" y="407"/>
                    </a:lnTo>
                    <a:lnTo>
                      <a:pt x="18" y="414"/>
                    </a:lnTo>
                    <a:lnTo>
                      <a:pt x="19" y="423"/>
                    </a:lnTo>
                    <a:lnTo>
                      <a:pt x="21" y="431"/>
                    </a:lnTo>
                    <a:lnTo>
                      <a:pt x="22" y="438"/>
                    </a:lnTo>
                    <a:lnTo>
                      <a:pt x="24" y="447"/>
                    </a:lnTo>
                    <a:lnTo>
                      <a:pt x="25" y="453"/>
                    </a:lnTo>
                    <a:lnTo>
                      <a:pt x="27" y="463"/>
                    </a:lnTo>
                    <a:lnTo>
                      <a:pt x="27" y="470"/>
                    </a:lnTo>
                    <a:lnTo>
                      <a:pt x="30" y="478"/>
                    </a:lnTo>
                    <a:lnTo>
                      <a:pt x="30" y="485"/>
                    </a:lnTo>
                    <a:lnTo>
                      <a:pt x="31" y="491"/>
                    </a:lnTo>
                    <a:lnTo>
                      <a:pt x="34" y="499"/>
                    </a:lnTo>
                    <a:lnTo>
                      <a:pt x="36" y="506"/>
                    </a:lnTo>
                    <a:lnTo>
                      <a:pt x="37" y="512"/>
                    </a:lnTo>
                    <a:lnTo>
                      <a:pt x="39" y="520"/>
                    </a:lnTo>
                    <a:lnTo>
                      <a:pt x="40" y="526"/>
                    </a:lnTo>
                    <a:lnTo>
                      <a:pt x="43" y="534"/>
                    </a:lnTo>
                    <a:lnTo>
                      <a:pt x="45" y="540"/>
                    </a:lnTo>
                    <a:lnTo>
                      <a:pt x="46" y="546"/>
                    </a:lnTo>
                    <a:lnTo>
                      <a:pt x="49" y="552"/>
                    </a:lnTo>
                    <a:lnTo>
                      <a:pt x="52" y="558"/>
                    </a:lnTo>
                    <a:lnTo>
                      <a:pt x="54" y="558"/>
                    </a:lnTo>
                    <a:lnTo>
                      <a:pt x="60" y="558"/>
                    </a:lnTo>
                    <a:lnTo>
                      <a:pt x="62" y="558"/>
                    </a:lnTo>
                    <a:lnTo>
                      <a:pt x="68" y="559"/>
                    </a:lnTo>
                    <a:lnTo>
                      <a:pt x="74" y="559"/>
                    </a:lnTo>
                    <a:lnTo>
                      <a:pt x="80" y="561"/>
                    </a:lnTo>
                    <a:lnTo>
                      <a:pt x="86" y="561"/>
                    </a:lnTo>
                    <a:lnTo>
                      <a:pt x="93" y="562"/>
                    </a:lnTo>
                    <a:lnTo>
                      <a:pt x="101" y="564"/>
                    </a:lnTo>
                    <a:lnTo>
                      <a:pt x="110" y="564"/>
                    </a:lnTo>
                    <a:lnTo>
                      <a:pt x="117" y="565"/>
                    </a:lnTo>
                    <a:lnTo>
                      <a:pt x="126" y="565"/>
                    </a:lnTo>
                    <a:lnTo>
                      <a:pt x="131" y="565"/>
                    </a:lnTo>
                    <a:lnTo>
                      <a:pt x="136" y="567"/>
                    </a:lnTo>
                    <a:lnTo>
                      <a:pt x="142" y="568"/>
                    </a:lnTo>
                    <a:lnTo>
                      <a:pt x="146" y="568"/>
                    </a:lnTo>
                    <a:lnTo>
                      <a:pt x="155" y="568"/>
                    </a:lnTo>
                    <a:lnTo>
                      <a:pt x="164" y="570"/>
                    </a:lnTo>
                    <a:lnTo>
                      <a:pt x="169" y="570"/>
                    </a:lnTo>
                    <a:lnTo>
                      <a:pt x="175" y="570"/>
                    </a:lnTo>
                    <a:lnTo>
                      <a:pt x="181" y="570"/>
                    </a:lnTo>
                    <a:lnTo>
                      <a:pt x="185" y="571"/>
                    </a:lnTo>
                    <a:lnTo>
                      <a:pt x="190" y="571"/>
                    </a:lnTo>
                    <a:lnTo>
                      <a:pt x="196" y="571"/>
                    </a:lnTo>
                    <a:lnTo>
                      <a:pt x="201" y="571"/>
                    </a:lnTo>
                    <a:lnTo>
                      <a:pt x="205" y="573"/>
                    </a:lnTo>
                    <a:lnTo>
                      <a:pt x="210" y="573"/>
                    </a:lnTo>
                    <a:lnTo>
                      <a:pt x="216" y="573"/>
                    </a:lnTo>
                    <a:lnTo>
                      <a:pt x="220" y="573"/>
                    </a:lnTo>
                    <a:lnTo>
                      <a:pt x="226" y="573"/>
                    </a:lnTo>
                    <a:lnTo>
                      <a:pt x="235" y="573"/>
                    </a:lnTo>
                    <a:lnTo>
                      <a:pt x="244" y="573"/>
                    </a:lnTo>
                    <a:lnTo>
                      <a:pt x="253" y="573"/>
                    </a:lnTo>
                    <a:lnTo>
                      <a:pt x="262" y="573"/>
                    </a:lnTo>
                    <a:lnTo>
                      <a:pt x="272" y="571"/>
                    </a:lnTo>
                    <a:lnTo>
                      <a:pt x="279" y="570"/>
                    </a:lnTo>
                    <a:lnTo>
                      <a:pt x="287" y="570"/>
                    </a:lnTo>
                    <a:lnTo>
                      <a:pt x="294" y="568"/>
                    </a:lnTo>
                    <a:lnTo>
                      <a:pt x="281" y="475"/>
                    </a:lnTo>
                    <a:lnTo>
                      <a:pt x="279" y="475"/>
                    </a:lnTo>
                    <a:lnTo>
                      <a:pt x="275" y="475"/>
                    </a:lnTo>
                    <a:lnTo>
                      <a:pt x="270" y="475"/>
                    </a:lnTo>
                    <a:lnTo>
                      <a:pt x="266" y="476"/>
                    </a:lnTo>
                    <a:lnTo>
                      <a:pt x="261" y="478"/>
                    </a:lnTo>
                    <a:lnTo>
                      <a:pt x="256" y="479"/>
                    </a:lnTo>
                    <a:lnTo>
                      <a:pt x="249" y="481"/>
                    </a:lnTo>
                    <a:lnTo>
                      <a:pt x="243" y="482"/>
                    </a:lnTo>
                    <a:lnTo>
                      <a:pt x="235" y="482"/>
                    </a:lnTo>
                    <a:lnTo>
                      <a:pt x="229" y="485"/>
                    </a:lnTo>
                    <a:lnTo>
                      <a:pt x="222" y="485"/>
                    </a:lnTo>
                    <a:lnTo>
                      <a:pt x="214" y="488"/>
                    </a:lnTo>
                    <a:lnTo>
                      <a:pt x="207" y="490"/>
                    </a:lnTo>
                    <a:lnTo>
                      <a:pt x="199" y="491"/>
                    </a:lnTo>
                    <a:lnTo>
                      <a:pt x="190" y="493"/>
                    </a:lnTo>
                    <a:lnTo>
                      <a:pt x="181" y="494"/>
                    </a:lnTo>
                    <a:lnTo>
                      <a:pt x="173" y="494"/>
                    </a:lnTo>
                    <a:lnTo>
                      <a:pt x="164" y="496"/>
                    </a:lnTo>
                    <a:lnTo>
                      <a:pt x="157" y="497"/>
                    </a:lnTo>
                    <a:lnTo>
                      <a:pt x="148" y="497"/>
                    </a:lnTo>
                    <a:lnTo>
                      <a:pt x="140" y="499"/>
                    </a:lnTo>
                    <a:lnTo>
                      <a:pt x="133" y="500"/>
                    </a:lnTo>
                    <a:lnTo>
                      <a:pt x="125" y="500"/>
                    </a:lnTo>
                    <a:lnTo>
                      <a:pt x="117" y="500"/>
                    </a:lnTo>
                    <a:lnTo>
                      <a:pt x="110" y="500"/>
                    </a:lnTo>
                    <a:lnTo>
                      <a:pt x="104" y="500"/>
                    </a:lnTo>
                    <a:lnTo>
                      <a:pt x="98" y="499"/>
                    </a:lnTo>
                    <a:lnTo>
                      <a:pt x="93" y="497"/>
                    </a:lnTo>
                    <a:lnTo>
                      <a:pt x="89" y="497"/>
                    </a:lnTo>
                    <a:lnTo>
                      <a:pt x="84" y="496"/>
                    </a:lnTo>
                    <a:lnTo>
                      <a:pt x="80" y="493"/>
                    </a:lnTo>
                    <a:lnTo>
                      <a:pt x="77" y="488"/>
                    </a:lnTo>
                    <a:lnTo>
                      <a:pt x="72" y="482"/>
                    </a:lnTo>
                    <a:lnTo>
                      <a:pt x="69" y="475"/>
                    </a:lnTo>
                    <a:lnTo>
                      <a:pt x="66" y="470"/>
                    </a:lnTo>
                    <a:lnTo>
                      <a:pt x="65" y="466"/>
                    </a:lnTo>
                    <a:lnTo>
                      <a:pt x="63" y="461"/>
                    </a:lnTo>
                    <a:lnTo>
                      <a:pt x="62" y="456"/>
                    </a:lnTo>
                    <a:lnTo>
                      <a:pt x="60" y="449"/>
                    </a:lnTo>
                    <a:lnTo>
                      <a:pt x="60" y="444"/>
                    </a:lnTo>
                    <a:lnTo>
                      <a:pt x="59" y="438"/>
                    </a:lnTo>
                    <a:lnTo>
                      <a:pt x="57" y="434"/>
                    </a:lnTo>
                    <a:lnTo>
                      <a:pt x="54" y="426"/>
                    </a:lnTo>
                    <a:lnTo>
                      <a:pt x="54" y="420"/>
                    </a:lnTo>
                    <a:lnTo>
                      <a:pt x="51" y="413"/>
                    </a:lnTo>
                    <a:lnTo>
                      <a:pt x="51" y="407"/>
                    </a:lnTo>
                    <a:lnTo>
                      <a:pt x="49" y="399"/>
                    </a:lnTo>
                    <a:lnTo>
                      <a:pt x="48" y="393"/>
                    </a:lnTo>
                    <a:lnTo>
                      <a:pt x="46" y="384"/>
                    </a:lnTo>
                    <a:lnTo>
                      <a:pt x="46" y="378"/>
                    </a:lnTo>
                    <a:lnTo>
                      <a:pt x="45" y="370"/>
                    </a:lnTo>
                    <a:lnTo>
                      <a:pt x="43" y="363"/>
                    </a:lnTo>
                    <a:lnTo>
                      <a:pt x="43" y="355"/>
                    </a:lnTo>
                    <a:lnTo>
                      <a:pt x="42" y="348"/>
                    </a:lnTo>
                    <a:lnTo>
                      <a:pt x="40" y="340"/>
                    </a:lnTo>
                    <a:lnTo>
                      <a:pt x="40" y="333"/>
                    </a:lnTo>
                    <a:lnTo>
                      <a:pt x="39" y="325"/>
                    </a:lnTo>
                    <a:lnTo>
                      <a:pt x="39" y="318"/>
                    </a:lnTo>
                    <a:lnTo>
                      <a:pt x="37" y="310"/>
                    </a:lnTo>
                    <a:lnTo>
                      <a:pt x="36" y="301"/>
                    </a:lnTo>
                    <a:lnTo>
                      <a:pt x="36" y="293"/>
                    </a:lnTo>
                    <a:lnTo>
                      <a:pt x="34" y="286"/>
                    </a:lnTo>
                    <a:lnTo>
                      <a:pt x="34" y="277"/>
                    </a:lnTo>
                    <a:lnTo>
                      <a:pt x="33" y="271"/>
                    </a:lnTo>
                    <a:lnTo>
                      <a:pt x="31" y="263"/>
                    </a:lnTo>
                    <a:lnTo>
                      <a:pt x="31" y="256"/>
                    </a:lnTo>
                    <a:lnTo>
                      <a:pt x="31" y="248"/>
                    </a:lnTo>
                    <a:lnTo>
                      <a:pt x="30" y="242"/>
                    </a:lnTo>
                    <a:lnTo>
                      <a:pt x="30" y="234"/>
                    </a:lnTo>
                    <a:lnTo>
                      <a:pt x="30" y="228"/>
                    </a:lnTo>
                    <a:lnTo>
                      <a:pt x="28" y="221"/>
                    </a:lnTo>
                    <a:lnTo>
                      <a:pt x="28" y="215"/>
                    </a:lnTo>
                    <a:lnTo>
                      <a:pt x="28" y="209"/>
                    </a:lnTo>
                    <a:lnTo>
                      <a:pt x="28" y="204"/>
                    </a:lnTo>
                    <a:lnTo>
                      <a:pt x="27" y="198"/>
                    </a:lnTo>
                    <a:lnTo>
                      <a:pt x="27" y="192"/>
                    </a:lnTo>
                    <a:lnTo>
                      <a:pt x="27" y="188"/>
                    </a:lnTo>
                    <a:lnTo>
                      <a:pt x="27" y="183"/>
                    </a:lnTo>
                    <a:lnTo>
                      <a:pt x="25" y="174"/>
                    </a:lnTo>
                    <a:lnTo>
                      <a:pt x="25" y="166"/>
                    </a:lnTo>
                    <a:lnTo>
                      <a:pt x="25" y="160"/>
                    </a:lnTo>
                    <a:lnTo>
                      <a:pt x="25" y="156"/>
                    </a:lnTo>
                    <a:lnTo>
                      <a:pt x="25" y="154"/>
                    </a:lnTo>
                    <a:lnTo>
                      <a:pt x="25" y="151"/>
                    </a:lnTo>
                    <a:lnTo>
                      <a:pt x="25" y="150"/>
                    </a:lnTo>
                    <a:lnTo>
                      <a:pt x="25" y="144"/>
                    </a:lnTo>
                    <a:lnTo>
                      <a:pt x="25" y="138"/>
                    </a:lnTo>
                    <a:lnTo>
                      <a:pt x="25" y="129"/>
                    </a:lnTo>
                    <a:lnTo>
                      <a:pt x="27" y="120"/>
                    </a:lnTo>
                    <a:lnTo>
                      <a:pt x="27" y="115"/>
                    </a:lnTo>
                    <a:lnTo>
                      <a:pt x="27" y="109"/>
                    </a:lnTo>
                    <a:lnTo>
                      <a:pt x="28" y="103"/>
                    </a:lnTo>
                    <a:lnTo>
                      <a:pt x="30" y="99"/>
                    </a:lnTo>
                    <a:lnTo>
                      <a:pt x="30" y="92"/>
                    </a:lnTo>
                    <a:lnTo>
                      <a:pt x="31" y="86"/>
                    </a:lnTo>
                    <a:lnTo>
                      <a:pt x="31" y="79"/>
                    </a:lnTo>
                    <a:lnTo>
                      <a:pt x="34" y="74"/>
                    </a:lnTo>
                    <a:lnTo>
                      <a:pt x="34" y="68"/>
                    </a:lnTo>
                    <a:lnTo>
                      <a:pt x="36" y="62"/>
                    </a:lnTo>
                    <a:lnTo>
                      <a:pt x="39" y="55"/>
                    </a:lnTo>
                    <a:lnTo>
                      <a:pt x="40" y="50"/>
                    </a:lnTo>
                    <a:lnTo>
                      <a:pt x="43" y="44"/>
                    </a:lnTo>
                    <a:lnTo>
                      <a:pt x="45" y="38"/>
                    </a:lnTo>
                    <a:lnTo>
                      <a:pt x="46" y="32"/>
                    </a:lnTo>
                    <a:lnTo>
                      <a:pt x="51" y="28"/>
                    </a:lnTo>
                    <a:lnTo>
                      <a:pt x="54" y="20"/>
                    </a:lnTo>
                    <a:lnTo>
                      <a:pt x="55" y="15"/>
                    </a:lnTo>
                    <a:lnTo>
                      <a:pt x="60" y="11"/>
                    </a:lnTo>
                    <a:lnTo>
                      <a:pt x="65" y="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3D7D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57"/>
              <p:cNvSpPr>
                <a:spLocks/>
              </p:cNvSpPr>
              <p:nvPr/>
            </p:nvSpPr>
            <p:spPr bwMode="auto">
              <a:xfrm>
                <a:off x="4380" y="3410"/>
                <a:ext cx="800" cy="210"/>
              </a:xfrm>
              <a:custGeom>
                <a:avLst/>
                <a:gdLst>
                  <a:gd name="T0" fmla="*/ 759 w 800"/>
                  <a:gd name="T1" fmla="*/ 27 h 210"/>
                  <a:gd name="T2" fmla="*/ 739 w 800"/>
                  <a:gd name="T3" fmla="*/ 22 h 210"/>
                  <a:gd name="T4" fmla="*/ 712 w 800"/>
                  <a:gd name="T5" fmla="*/ 16 h 210"/>
                  <a:gd name="T6" fmla="*/ 682 w 800"/>
                  <a:gd name="T7" fmla="*/ 10 h 210"/>
                  <a:gd name="T8" fmla="*/ 650 w 800"/>
                  <a:gd name="T9" fmla="*/ 3 h 210"/>
                  <a:gd name="T10" fmla="*/ 618 w 800"/>
                  <a:gd name="T11" fmla="*/ 1 h 210"/>
                  <a:gd name="T12" fmla="*/ 590 w 800"/>
                  <a:gd name="T13" fmla="*/ 0 h 210"/>
                  <a:gd name="T14" fmla="*/ 573 w 800"/>
                  <a:gd name="T15" fmla="*/ 3 h 210"/>
                  <a:gd name="T16" fmla="*/ 549 w 800"/>
                  <a:gd name="T17" fmla="*/ 7 h 210"/>
                  <a:gd name="T18" fmla="*/ 514 w 800"/>
                  <a:gd name="T19" fmla="*/ 16 h 210"/>
                  <a:gd name="T20" fmla="*/ 488 w 800"/>
                  <a:gd name="T21" fmla="*/ 22 h 210"/>
                  <a:gd name="T22" fmla="*/ 464 w 800"/>
                  <a:gd name="T23" fmla="*/ 30 h 210"/>
                  <a:gd name="T24" fmla="*/ 439 w 800"/>
                  <a:gd name="T25" fmla="*/ 37 h 210"/>
                  <a:gd name="T26" fmla="*/ 411 w 800"/>
                  <a:gd name="T27" fmla="*/ 46 h 210"/>
                  <a:gd name="T28" fmla="*/ 383 w 800"/>
                  <a:gd name="T29" fmla="*/ 55 h 210"/>
                  <a:gd name="T30" fmla="*/ 354 w 800"/>
                  <a:gd name="T31" fmla="*/ 66 h 210"/>
                  <a:gd name="T32" fmla="*/ 322 w 800"/>
                  <a:gd name="T33" fmla="*/ 78 h 210"/>
                  <a:gd name="T34" fmla="*/ 293 w 800"/>
                  <a:gd name="T35" fmla="*/ 89 h 210"/>
                  <a:gd name="T36" fmla="*/ 262 w 800"/>
                  <a:gd name="T37" fmla="*/ 101 h 210"/>
                  <a:gd name="T38" fmla="*/ 233 w 800"/>
                  <a:gd name="T39" fmla="*/ 114 h 210"/>
                  <a:gd name="T40" fmla="*/ 203 w 800"/>
                  <a:gd name="T41" fmla="*/ 126 h 210"/>
                  <a:gd name="T42" fmla="*/ 176 w 800"/>
                  <a:gd name="T43" fmla="*/ 139 h 210"/>
                  <a:gd name="T44" fmla="*/ 151 w 800"/>
                  <a:gd name="T45" fmla="*/ 148 h 210"/>
                  <a:gd name="T46" fmla="*/ 129 w 800"/>
                  <a:gd name="T47" fmla="*/ 157 h 210"/>
                  <a:gd name="T48" fmla="*/ 108 w 800"/>
                  <a:gd name="T49" fmla="*/ 163 h 210"/>
                  <a:gd name="T50" fmla="*/ 76 w 800"/>
                  <a:gd name="T51" fmla="*/ 172 h 210"/>
                  <a:gd name="T52" fmla="*/ 46 w 800"/>
                  <a:gd name="T53" fmla="*/ 176 h 210"/>
                  <a:gd name="T54" fmla="*/ 25 w 800"/>
                  <a:gd name="T55" fmla="*/ 178 h 210"/>
                  <a:gd name="T56" fmla="*/ 8 w 800"/>
                  <a:gd name="T57" fmla="*/ 179 h 210"/>
                  <a:gd name="T58" fmla="*/ 3 w 800"/>
                  <a:gd name="T59" fmla="*/ 196 h 210"/>
                  <a:gd name="T60" fmla="*/ 25 w 800"/>
                  <a:gd name="T61" fmla="*/ 200 h 210"/>
                  <a:gd name="T62" fmla="*/ 46 w 800"/>
                  <a:gd name="T63" fmla="*/ 205 h 210"/>
                  <a:gd name="T64" fmla="*/ 71 w 800"/>
                  <a:gd name="T65" fmla="*/ 206 h 210"/>
                  <a:gd name="T66" fmla="*/ 99 w 800"/>
                  <a:gd name="T67" fmla="*/ 208 h 210"/>
                  <a:gd name="T68" fmla="*/ 129 w 800"/>
                  <a:gd name="T69" fmla="*/ 206 h 210"/>
                  <a:gd name="T70" fmla="*/ 158 w 800"/>
                  <a:gd name="T71" fmla="*/ 202 h 210"/>
                  <a:gd name="T72" fmla="*/ 186 w 800"/>
                  <a:gd name="T73" fmla="*/ 193 h 210"/>
                  <a:gd name="T74" fmla="*/ 204 w 800"/>
                  <a:gd name="T75" fmla="*/ 185 h 210"/>
                  <a:gd name="T76" fmla="*/ 227 w 800"/>
                  <a:gd name="T77" fmla="*/ 176 h 210"/>
                  <a:gd name="T78" fmla="*/ 251 w 800"/>
                  <a:gd name="T79" fmla="*/ 166 h 210"/>
                  <a:gd name="T80" fmla="*/ 278 w 800"/>
                  <a:gd name="T81" fmla="*/ 154 h 210"/>
                  <a:gd name="T82" fmla="*/ 306 w 800"/>
                  <a:gd name="T83" fmla="*/ 143 h 210"/>
                  <a:gd name="T84" fmla="*/ 333 w 800"/>
                  <a:gd name="T85" fmla="*/ 131 h 210"/>
                  <a:gd name="T86" fmla="*/ 361 w 800"/>
                  <a:gd name="T87" fmla="*/ 119 h 210"/>
                  <a:gd name="T88" fmla="*/ 387 w 800"/>
                  <a:gd name="T89" fmla="*/ 107 h 210"/>
                  <a:gd name="T90" fmla="*/ 413 w 800"/>
                  <a:gd name="T91" fmla="*/ 96 h 210"/>
                  <a:gd name="T92" fmla="*/ 437 w 800"/>
                  <a:gd name="T93" fmla="*/ 86 h 210"/>
                  <a:gd name="T94" fmla="*/ 458 w 800"/>
                  <a:gd name="T95" fmla="*/ 78 h 210"/>
                  <a:gd name="T96" fmla="*/ 488 w 800"/>
                  <a:gd name="T97" fmla="*/ 65 h 210"/>
                  <a:gd name="T98" fmla="*/ 500 w 800"/>
                  <a:gd name="T99" fmla="*/ 60 h 210"/>
                  <a:gd name="T100" fmla="*/ 513 w 800"/>
                  <a:gd name="T101" fmla="*/ 57 h 210"/>
                  <a:gd name="T102" fmla="*/ 534 w 800"/>
                  <a:gd name="T103" fmla="*/ 54 h 210"/>
                  <a:gd name="T104" fmla="*/ 561 w 800"/>
                  <a:gd name="T105" fmla="*/ 51 h 210"/>
                  <a:gd name="T106" fmla="*/ 594 w 800"/>
                  <a:gd name="T107" fmla="*/ 48 h 210"/>
                  <a:gd name="T108" fmla="*/ 626 w 800"/>
                  <a:gd name="T109" fmla="*/ 46 h 210"/>
                  <a:gd name="T110" fmla="*/ 658 w 800"/>
                  <a:gd name="T111" fmla="*/ 45 h 210"/>
                  <a:gd name="T112" fmla="*/ 686 w 800"/>
                  <a:gd name="T113" fmla="*/ 48 h 210"/>
                  <a:gd name="T114" fmla="*/ 707 w 800"/>
                  <a:gd name="T115" fmla="*/ 54 h 210"/>
                  <a:gd name="T116" fmla="*/ 729 w 800"/>
                  <a:gd name="T117" fmla="*/ 60 h 210"/>
                  <a:gd name="T118" fmla="*/ 756 w 800"/>
                  <a:gd name="T119" fmla="*/ 72 h 210"/>
                  <a:gd name="T120" fmla="*/ 783 w 800"/>
                  <a:gd name="T121" fmla="*/ 89 h 210"/>
                  <a:gd name="T122" fmla="*/ 800 w 800"/>
                  <a:gd name="T123" fmla="*/ 102 h 21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00"/>
                  <a:gd name="T187" fmla="*/ 0 h 210"/>
                  <a:gd name="T188" fmla="*/ 800 w 800"/>
                  <a:gd name="T189" fmla="*/ 210 h 21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00" h="210">
                    <a:moveTo>
                      <a:pt x="769" y="30"/>
                    </a:moveTo>
                    <a:lnTo>
                      <a:pt x="766" y="30"/>
                    </a:lnTo>
                    <a:lnTo>
                      <a:pt x="763" y="28"/>
                    </a:lnTo>
                    <a:lnTo>
                      <a:pt x="759" y="27"/>
                    </a:lnTo>
                    <a:lnTo>
                      <a:pt x="754" y="25"/>
                    </a:lnTo>
                    <a:lnTo>
                      <a:pt x="750" y="25"/>
                    </a:lnTo>
                    <a:lnTo>
                      <a:pt x="745" y="24"/>
                    </a:lnTo>
                    <a:lnTo>
                      <a:pt x="739" y="22"/>
                    </a:lnTo>
                    <a:lnTo>
                      <a:pt x="733" y="21"/>
                    </a:lnTo>
                    <a:lnTo>
                      <a:pt x="727" y="18"/>
                    </a:lnTo>
                    <a:lnTo>
                      <a:pt x="721" y="18"/>
                    </a:lnTo>
                    <a:lnTo>
                      <a:pt x="712" y="16"/>
                    </a:lnTo>
                    <a:lnTo>
                      <a:pt x="706" y="15"/>
                    </a:lnTo>
                    <a:lnTo>
                      <a:pt x="698" y="13"/>
                    </a:lnTo>
                    <a:lnTo>
                      <a:pt x="691" y="12"/>
                    </a:lnTo>
                    <a:lnTo>
                      <a:pt x="682" y="10"/>
                    </a:lnTo>
                    <a:lnTo>
                      <a:pt x="674" y="9"/>
                    </a:lnTo>
                    <a:lnTo>
                      <a:pt x="667" y="6"/>
                    </a:lnTo>
                    <a:lnTo>
                      <a:pt x="658" y="6"/>
                    </a:lnTo>
                    <a:lnTo>
                      <a:pt x="650" y="3"/>
                    </a:lnTo>
                    <a:lnTo>
                      <a:pt x="643" y="3"/>
                    </a:lnTo>
                    <a:lnTo>
                      <a:pt x="633" y="1"/>
                    </a:lnTo>
                    <a:lnTo>
                      <a:pt x="626" y="1"/>
                    </a:lnTo>
                    <a:lnTo>
                      <a:pt x="618" y="1"/>
                    </a:lnTo>
                    <a:lnTo>
                      <a:pt x="609" y="0"/>
                    </a:lnTo>
                    <a:lnTo>
                      <a:pt x="603" y="0"/>
                    </a:lnTo>
                    <a:lnTo>
                      <a:pt x="597" y="0"/>
                    </a:lnTo>
                    <a:lnTo>
                      <a:pt x="590" y="0"/>
                    </a:lnTo>
                    <a:lnTo>
                      <a:pt x="585" y="0"/>
                    </a:lnTo>
                    <a:lnTo>
                      <a:pt x="579" y="1"/>
                    </a:lnTo>
                    <a:lnTo>
                      <a:pt x="575" y="3"/>
                    </a:lnTo>
                    <a:lnTo>
                      <a:pt x="573" y="3"/>
                    </a:lnTo>
                    <a:lnTo>
                      <a:pt x="565" y="4"/>
                    </a:lnTo>
                    <a:lnTo>
                      <a:pt x="561" y="4"/>
                    </a:lnTo>
                    <a:lnTo>
                      <a:pt x="555" y="6"/>
                    </a:lnTo>
                    <a:lnTo>
                      <a:pt x="549" y="7"/>
                    </a:lnTo>
                    <a:lnTo>
                      <a:pt x="543" y="10"/>
                    </a:lnTo>
                    <a:lnTo>
                      <a:pt x="534" y="12"/>
                    </a:lnTo>
                    <a:lnTo>
                      <a:pt x="525" y="13"/>
                    </a:lnTo>
                    <a:lnTo>
                      <a:pt x="514" y="16"/>
                    </a:lnTo>
                    <a:lnTo>
                      <a:pt x="505" y="19"/>
                    </a:lnTo>
                    <a:lnTo>
                      <a:pt x="499" y="21"/>
                    </a:lnTo>
                    <a:lnTo>
                      <a:pt x="494" y="22"/>
                    </a:lnTo>
                    <a:lnTo>
                      <a:pt x="488" y="22"/>
                    </a:lnTo>
                    <a:lnTo>
                      <a:pt x="484" y="25"/>
                    </a:lnTo>
                    <a:lnTo>
                      <a:pt x="476" y="27"/>
                    </a:lnTo>
                    <a:lnTo>
                      <a:pt x="470" y="28"/>
                    </a:lnTo>
                    <a:lnTo>
                      <a:pt x="464" y="30"/>
                    </a:lnTo>
                    <a:lnTo>
                      <a:pt x="460" y="33"/>
                    </a:lnTo>
                    <a:lnTo>
                      <a:pt x="452" y="34"/>
                    </a:lnTo>
                    <a:lnTo>
                      <a:pt x="446" y="36"/>
                    </a:lnTo>
                    <a:lnTo>
                      <a:pt x="439" y="37"/>
                    </a:lnTo>
                    <a:lnTo>
                      <a:pt x="433" y="40"/>
                    </a:lnTo>
                    <a:lnTo>
                      <a:pt x="425" y="42"/>
                    </a:lnTo>
                    <a:lnTo>
                      <a:pt x="417" y="43"/>
                    </a:lnTo>
                    <a:lnTo>
                      <a:pt x="411" y="46"/>
                    </a:lnTo>
                    <a:lnTo>
                      <a:pt x="404" y="49"/>
                    </a:lnTo>
                    <a:lnTo>
                      <a:pt x="396" y="51"/>
                    </a:lnTo>
                    <a:lnTo>
                      <a:pt x="389" y="54"/>
                    </a:lnTo>
                    <a:lnTo>
                      <a:pt x="383" y="55"/>
                    </a:lnTo>
                    <a:lnTo>
                      <a:pt x="375" y="58"/>
                    </a:lnTo>
                    <a:lnTo>
                      <a:pt x="368" y="61"/>
                    </a:lnTo>
                    <a:lnTo>
                      <a:pt x="360" y="65"/>
                    </a:lnTo>
                    <a:lnTo>
                      <a:pt x="354" y="66"/>
                    </a:lnTo>
                    <a:lnTo>
                      <a:pt x="346" y="69"/>
                    </a:lnTo>
                    <a:lnTo>
                      <a:pt x="339" y="72"/>
                    </a:lnTo>
                    <a:lnTo>
                      <a:pt x="330" y="75"/>
                    </a:lnTo>
                    <a:lnTo>
                      <a:pt x="322" y="78"/>
                    </a:lnTo>
                    <a:lnTo>
                      <a:pt x="315" y="80"/>
                    </a:lnTo>
                    <a:lnTo>
                      <a:pt x="307" y="83"/>
                    </a:lnTo>
                    <a:lnTo>
                      <a:pt x="300" y="86"/>
                    </a:lnTo>
                    <a:lnTo>
                      <a:pt x="293" y="89"/>
                    </a:lnTo>
                    <a:lnTo>
                      <a:pt x="286" y="92"/>
                    </a:lnTo>
                    <a:lnTo>
                      <a:pt x="278" y="95"/>
                    </a:lnTo>
                    <a:lnTo>
                      <a:pt x="269" y="98"/>
                    </a:lnTo>
                    <a:lnTo>
                      <a:pt x="262" y="101"/>
                    </a:lnTo>
                    <a:lnTo>
                      <a:pt x="256" y="104"/>
                    </a:lnTo>
                    <a:lnTo>
                      <a:pt x="247" y="107"/>
                    </a:lnTo>
                    <a:lnTo>
                      <a:pt x="241" y="110"/>
                    </a:lnTo>
                    <a:lnTo>
                      <a:pt x="233" y="114"/>
                    </a:lnTo>
                    <a:lnTo>
                      <a:pt x="226" y="119"/>
                    </a:lnTo>
                    <a:lnTo>
                      <a:pt x="218" y="122"/>
                    </a:lnTo>
                    <a:lnTo>
                      <a:pt x="210" y="123"/>
                    </a:lnTo>
                    <a:lnTo>
                      <a:pt x="203" y="126"/>
                    </a:lnTo>
                    <a:lnTo>
                      <a:pt x="197" y="129"/>
                    </a:lnTo>
                    <a:lnTo>
                      <a:pt x="189" y="132"/>
                    </a:lnTo>
                    <a:lnTo>
                      <a:pt x="183" y="136"/>
                    </a:lnTo>
                    <a:lnTo>
                      <a:pt x="176" y="139"/>
                    </a:lnTo>
                    <a:lnTo>
                      <a:pt x="171" y="142"/>
                    </a:lnTo>
                    <a:lnTo>
                      <a:pt x="164" y="143"/>
                    </a:lnTo>
                    <a:lnTo>
                      <a:pt x="158" y="146"/>
                    </a:lnTo>
                    <a:lnTo>
                      <a:pt x="151" y="148"/>
                    </a:lnTo>
                    <a:lnTo>
                      <a:pt x="145" y="151"/>
                    </a:lnTo>
                    <a:lnTo>
                      <a:pt x="141" y="152"/>
                    </a:lnTo>
                    <a:lnTo>
                      <a:pt x="135" y="154"/>
                    </a:lnTo>
                    <a:lnTo>
                      <a:pt x="129" y="157"/>
                    </a:lnTo>
                    <a:lnTo>
                      <a:pt x="124" y="158"/>
                    </a:lnTo>
                    <a:lnTo>
                      <a:pt x="118" y="160"/>
                    </a:lnTo>
                    <a:lnTo>
                      <a:pt x="114" y="161"/>
                    </a:lnTo>
                    <a:lnTo>
                      <a:pt x="108" y="163"/>
                    </a:lnTo>
                    <a:lnTo>
                      <a:pt x="103" y="164"/>
                    </a:lnTo>
                    <a:lnTo>
                      <a:pt x="93" y="167"/>
                    </a:lnTo>
                    <a:lnTo>
                      <a:pt x="85" y="170"/>
                    </a:lnTo>
                    <a:lnTo>
                      <a:pt x="76" y="172"/>
                    </a:lnTo>
                    <a:lnTo>
                      <a:pt x="68" y="173"/>
                    </a:lnTo>
                    <a:lnTo>
                      <a:pt x="61" y="175"/>
                    </a:lnTo>
                    <a:lnTo>
                      <a:pt x="55" y="176"/>
                    </a:lnTo>
                    <a:lnTo>
                      <a:pt x="46" y="176"/>
                    </a:lnTo>
                    <a:lnTo>
                      <a:pt x="41" y="178"/>
                    </a:lnTo>
                    <a:lnTo>
                      <a:pt x="35" y="178"/>
                    </a:lnTo>
                    <a:lnTo>
                      <a:pt x="31" y="178"/>
                    </a:lnTo>
                    <a:lnTo>
                      <a:pt x="25" y="178"/>
                    </a:lnTo>
                    <a:lnTo>
                      <a:pt x="20" y="178"/>
                    </a:lnTo>
                    <a:lnTo>
                      <a:pt x="17" y="178"/>
                    </a:lnTo>
                    <a:lnTo>
                      <a:pt x="14" y="179"/>
                    </a:lnTo>
                    <a:lnTo>
                      <a:pt x="8" y="179"/>
                    </a:lnTo>
                    <a:lnTo>
                      <a:pt x="5" y="179"/>
                    </a:lnTo>
                    <a:lnTo>
                      <a:pt x="2" y="179"/>
                    </a:lnTo>
                    <a:lnTo>
                      <a:pt x="0" y="196"/>
                    </a:lnTo>
                    <a:lnTo>
                      <a:pt x="3" y="196"/>
                    </a:lnTo>
                    <a:lnTo>
                      <a:pt x="9" y="197"/>
                    </a:lnTo>
                    <a:lnTo>
                      <a:pt x="15" y="199"/>
                    </a:lnTo>
                    <a:lnTo>
                      <a:pt x="20" y="199"/>
                    </a:lnTo>
                    <a:lnTo>
                      <a:pt x="25" y="200"/>
                    </a:lnTo>
                    <a:lnTo>
                      <a:pt x="29" y="200"/>
                    </a:lnTo>
                    <a:lnTo>
                      <a:pt x="35" y="202"/>
                    </a:lnTo>
                    <a:lnTo>
                      <a:pt x="40" y="202"/>
                    </a:lnTo>
                    <a:lnTo>
                      <a:pt x="46" y="205"/>
                    </a:lnTo>
                    <a:lnTo>
                      <a:pt x="52" y="205"/>
                    </a:lnTo>
                    <a:lnTo>
                      <a:pt x="59" y="206"/>
                    </a:lnTo>
                    <a:lnTo>
                      <a:pt x="64" y="206"/>
                    </a:lnTo>
                    <a:lnTo>
                      <a:pt x="71" y="206"/>
                    </a:lnTo>
                    <a:lnTo>
                      <a:pt x="77" y="206"/>
                    </a:lnTo>
                    <a:lnTo>
                      <a:pt x="85" y="208"/>
                    </a:lnTo>
                    <a:lnTo>
                      <a:pt x="93" y="208"/>
                    </a:lnTo>
                    <a:lnTo>
                      <a:pt x="99" y="208"/>
                    </a:lnTo>
                    <a:lnTo>
                      <a:pt x="106" y="208"/>
                    </a:lnTo>
                    <a:lnTo>
                      <a:pt x="114" y="210"/>
                    </a:lnTo>
                    <a:lnTo>
                      <a:pt x="121" y="208"/>
                    </a:lnTo>
                    <a:lnTo>
                      <a:pt x="129" y="206"/>
                    </a:lnTo>
                    <a:lnTo>
                      <a:pt x="136" y="206"/>
                    </a:lnTo>
                    <a:lnTo>
                      <a:pt x="142" y="205"/>
                    </a:lnTo>
                    <a:lnTo>
                      <a:pt x="150" y="203"/>
                    </a:lnTo>
                    <a:lnTo>
                      <a:pt x="158" y="202"/>
                    </a:lnTo>
                    <a:lnTo>
                      <a:pt x="164" y="200"/>
                    </a:lnTo>
                    <a:lnTo>
                      <a:pt x="171" y="199"/>
                    </a:lnTo>
                    <a:lnTo>
                      <a:pt x="177" y="196"/>
                    </a:lnTo>
                    <a:lnTo>
                      <a:pt x="186" y="193"/>
                    </a:lnTo>
                    <a:lnTo>
                      <a:pt x="189" y="190"/>
                    </a:lnTo>
                    <a:lnTo>
                      <a:pt x="194" y="188"/>
                    </a:lnTo>
                    <a:lnTo>
                      <a:pt x="200" y="187"/>
                    </a:lnTo>
                    <a:lnTo>
                      <a:pt x="204" y="185"/>
                    </a:lnTo>
                    <a:lnTo>
                      <a:pt x="210" y="182"/>
                    </a:lnTo>
                    <a:lnTo>
                      <a:pt x="215" y="181"/>
                    </a:lnTo>
                    <a:lnTo>
                      <a:pt x="221" y="178"/>
                    </a:lnTo>
                    <a:lnTo>
                      <a:pt x="227" y="176"/>
                    </a:lnTo>
                    <a:lnTo>
                      <a:pt x="232" y="173"/>
                    </a:lnTo>
                    <a:lnTo>
                      <a:pt x="239" y="170"/>
                    </a:lnTo>
                    <a:lnTo>
                      <a:pt x="245" y="167"/>
                    </a:lnTo>
                    <a:lnTo>
                      <a:pt x="251" y="166"/>
                    </a:lnTo>
                    <a:lnTo>
                      <a:pt x="257" y="163"/>
                    </a:lnTo>
                    <a:lnTo>
                      <a:pt x="265" y="160"/>
                    </a:lnTo>
                    <a:lnTo>
                      <a:pt x="271" y="157"/>
                    </a:lnTo>
                    <a:lnTo>
                      <a:pt x="278" y="154"/>
                    </a:lnTo>
                    <a:lnTo>
                      <a:pt x="284" y="151"/>
                    </a:lnTo>
                    <a:lnTo>
                      <a:pt x="290" y="148"/>
                    </a:lnTo>
                    <a:lnTo>
                      <a:pt x="298" y="146"/>
                    </a:lnTo>
                    <a:lnTo>
                      <a:pt x="306" y="143"/>
                    </a:lnTo>
                    <a:lnTo>
                      <a:pt x="312" y="139"/>
                    </a:lnTo>
                    <a:lnTo>
                      <a:pt x="319" y="137"/>
                    </a:lnTo>
                    <a:lnTo>
                      <a:pt x="325" y="134"/>
                    </a:lnTo>
                    <a:lnTo>
                      <a:pt x="333" y="131"/>
                    </a:lnTo>
                    <a:lnTo>
                      <a:pt x="339" y="128"/>
                    </a:lnTo>
                    <a:lnTo>
                      <a:pt x="348" y="125"/>
                    </a:lnTo>
                    <a:lnTo>
                      <a:pt x="354" y="122"/>
                    </a:lnTo>
                    <a:lnTo>
                      <a:pt x="361" y="119"/>
                    </a:lnTo>
                    <a:lnTo>
                      <a:pt x="368" y="116"/>
                    </a:lnTo>
                    <a:lnTo>
                      <a:pt x="374" y="113"/>
                    </a:lnTo>
                    <a:lnTo>
                      <a:pt x="381" y="110"/>
                    </a:lnTo>
                    <a:lnTo>
                      <a:pt x="387" y="107"/>
                    </a:lnTo>
                    <a:lnTo>
                      <a:pt x="393" y="104"/>
                    </a:lnTo>
                    <a:lnTo>
                      <a:pt x="401" y="102"/>
                    </a:lnTo>
                    <a:lnTo>
                      <a:pt x="407" y="99"/>
                    </a:lnTo>
                    <a:lnTo>
                      <a:pt x="413" y="96"/>
                    </a:lnTo>
                    <a:lnTo>
                      <a:pt x="419" y="93"/>
                    </a:lnTo>
                    <a:lnTo>
                      <a:pt x="425" y="90"/>
                    </a:lnTo>
                    <a:lnTo>
                      <a:pt x="431" y="89"/>
                    </a:lnTo>
                    <a:lnTo>
                      <a:pt x="437" y="86"/>
                    </a:lnTo>
                    <a:lnTo>
                      <a:pt x="442" y="83"/>
                    </a:lnTo>
                    <a:lnTo>
                      <a:pt x="448" y="81"/>
                    </a:lnTo>
                    <a:lnTo>
                      <a:pt x="452" y="80"/>
                    </a:lnTo>
                    <a:lnTo>
                      <a:pt x="458" y="78"/>
                    </a:lnTo>
                    <a:lnTo>
                      <a:pt x="466" y="74"/>
                    </a:lnTo>
                    <a:lnTo>
                      <a:pt x="475" y="69"/>
                    </a:lnTo>
                    <a:lnTo>
                      <a:pt x="481" y="66"/>
                    </a:lnTo>
                    <a:lnTo>
                      <a:pt x="488" y="65"/>
                    </a:lnTo>
                    <a:lnTo>
                      <a:pt x="493" y="61"/>
                    </a:lnTo>
                    <a:lnTo>
                      <a:pt x="496" y="60"/>
                    </a:lnTo>
                    <a:lnTo>
                      <a:pt x="499" y="60"/>
                    </a:lnTo>
                    <a:lnTo>
                      <a:pt x="500" y="60"/>
                    </a:lnTo>
                    <a:lnTo>
                      <a:pt x="500" y="58"/>
                    </a:lnTo>
                    <a:lnTo>
                      <a:pt x="505" y="58"/>
                    </a:lnTo>
                    <a:lnTo>
                      <a:pt x="508" y="57"/>
                    </a:lnTo>
                    <a:lnTo>
                      <a:pt x="513" y="57"/>
                    </a:lnTo>
                    <a:lnTo>
                      <a:pt x="517" y="55"/>
                    </a:lnTo>
                    <a:lnTo>
                      <a:pt x="523" y="55"/>
                    </a:lnTo>
                    <a:lnTo>
                      <a:pt x="528" y="54"/>
                    </a:lnTo>
                    <a:lnTo>
                      <a:pt x="534" y="54"/>
                    </a:lnTo>
                    <a:lnTo>
                      <a:pt x="540" y="52"/>
                    </a:lnTo>
                    <a:lnTo>
                      <a:pt x="547" y="52"/>
                    </a:lnTo>
                    <a:lnTo>
                      <a:pt x="553" y="51"/>
                    </a:lnTo>
                    <a:lnTo>
                      <a:pt x="561" y="51"/>
                    </a:lnTo>
                    <a:lnTo>
                      <a:pt x="570" y="49"/>
                    </a:lnTo>
                    <a:lnTo>
                      <a:pt x="578" y="49"/>
                    </a:lnTo>
                    <a:lnTo>
                      <a:pt x="587" y="49"/>
                    </a:lnTo>
                    <a:lnTo>
                      <a:pt x="594" y="48"/>
                    </a:lnTo>
                    <a:lnTo>
                      <a:pt x="602" y="46"/>
                    </a:lnTo>
                    <a:lnTo>
                      <a:pt x="609" y="46"/>
                    </a:lnTo>
                    <a:lnTo>
                      <a:pt x="618" y="46"/>
                    </a:lnTo>
                    <a:lnTo>
                      <a:pt x="626" y="46"/>
                    </a:lnTo>
                    <a:lnTo>
                      <a:pt x="633" y="46"/>
                    </a:lnTo>
                    <a:lnTo>
                      <a:pt x="643" y="46"/>
                    </a:lnTo>
                    <a:lnTo>
                      <a:pt x="650" y="45"/>
                    </a:lnTo>
                    <a:lnTo>
                      <a:pt x="658" y="45"/>
                    </a:lnTo>
                    <a:lnTo>
                      <a:pt x="665" y="45"/>
                    </a:lnTo>
                    <a:lnTo>
                      <a:pt x="673" y="46"/>
                    </a:lnTo>
                    <a:lnTo>
                      <a:pt x="680" y="46"/>
                    </a:lnTo>
                    <a:lnTo>
                      <a:pt x="686" y="48"/>
                    </a:lnTo>
                    <a:lnTo>
                      <a:pt x="692" y="49"/>
                    </a:lnTo>
                    <a:lnTo>
                      <a:pt x="698" y="51"/>
                    </a:lnTo>
                    <a:lnTo>
                      <a:pt x="703" y="51"/>
                    </a:lnTo>
                    <a:lnTo>
                      <a:pt x="707" y="54"/>
                    </a:lnTo>
                    <a:lnTo>
                      <a:pt x="714" y="54"/>
                    </a:lnTo>
                    <a:lnTo>
                      <a:pt x="720" y="55"/>
                    </a:lnTo>
                    <a:lnTo>
                      <a:pt x="724" y="58"/>
                    </a:lnTo>
                    <a:lnTo>
                      <a:pt x="729" y="60"/>
                    </a:lnTo>
                    <a:lnTo>
                      <a:pt x="733" y="61"/>
                    </a:lnTo>
                    <a:lnTo>
                      <a:pt x="739" y="65"/>
                    </a:lnTo>
                    <a:lnTo>
                      <a:pt x="747" y="68"/>
                    </a:lnTo>
                    <a:lnTo>
                      <a:pt x="756" y="72"/>
                    </a:lnTo>
                    <a:lnTo>
                      <a:pt x="763" y="77"/>
                    </a:lnTo>
                    <a:lnTo>
                      <a:pt x="771" y="81"/>
                    </a:lnTo>
                    <a:lnTo>
                      <a:pt x="775" y="84"/>
                    </a:lnTo>
                    <a:lnTo>
                      <a:pt x="783" y="89"/>
                    </a:lnTo>
                    <a:lnTo>
                      <a:pt x="788" y="92"/>
                    </a:lnTo>
                    <a:lnTo>
                      <a:pt x="792" y="95"/>
                    </a:lnTo>
                    <a:lnTo>
                      <a:pt x="798" y="99"/>
                    </a:lnTo>
                    <a:lnTo>
                      <a:pt x="800" y="102"/>
                    </a:lnTo>
                    <a:lnTo>
                      <a:pt x="769" y="30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58"/>
              <p:cNvSpPr>
                <a:spLocks/>
              </p:cNvSpPr>
              <p:nvPr/>
            </p:nvSpPr>
            <p:spPr bwMode="auto">
              <a:xfrm>
                <a:off x="4803" y="3357"/>
                <a:ext cx="230" cy="80"/>
              </a:xfrm>
              <a:custGeom>
                <a:avLst/>
                <a:gdLst>
                  <a:gd name="T0" fmla="*/ 230 w 230"/>
                  <a:gd name="T1" fmla="*/ 21 h 80"/>
                  <a:gd name="T2" fmla="*/ 176 w 230"/>
                  <a:gd name="T3" fmla="*/ 0 h 80"/>
                  <a:gd name="T4" fmla="*/ 174 w 230"/>
                  <a:gd name="T5" fmla="*/ 0 h 80"/>
                  <a:gd name="T6" fmla="*/ 170 w 230"/>
                  <a:gd name="T7" fmla="*/ 1 h 80"/>
                  <a:gd name="T8" fmla="*/ 164 w 230"/>
                  <a:gd name="T9" fmla="*/ 3 h 80"/>
                  <a:gd name="T10" fmla="*/ 155 w 230"/>
                  <a:gd name="T11" fmla="*/ 6 h 80"/>
                  <a:gd name="T12" fmla="*/ 150 w 230"/>
                  <a:gd name="T13" fmla="*/ 7 h 80"/>
                  <a:gd name="T14" fmla="*/ 144 w 230"/>
                  <a:gd name="T15" fmla="*/ 9 h 80"/>
                  <a:gd name="T16" fmla="*/ 138 w 230"/>
                  <a:gd name="T17" fmla="*/ 12 h 80"/>
                  <a:gd name="T18" fmla="*/ 133 w 230"/>
                  <a:gd name="T19" fmla="*/ 15 h 80"/>
                  <a:gd name="T20" fmla="*/ 127 w 230"/>
                  <a:gd name="T21" fmla="*/ 16 h 80"/>
                  <a:gd name="T22" fmla="*/ 121 w 230"/>
                  <a:gd name="T23" fmla="*/ 19 h 80"/>
                  <a:gd name="T24" fmla="*/ 115 w 230"/>
                  <a:gd name="T25" fmla="*/ 21 h 80"/>
                  <a:gd name="T26" fmla="*/ 108 w 230"/>
                  <a:gd name="T27" fmla="*/ 25 h 80"/>
                  <a:gd name="T28" fmla="*/ 100 w 230"/>
                  <a:gd name="T29" fmla="*/ 28 h 80"/>
                  <a:gd name="T30" fmla="*/ 93 w 230"/>
                  <a:gd name="T31" fmla="*/ 30 h 80"/>
                  <a:gd name="T32" fmla="*/ 87 w 230"/>
                  <a:gd name="T33" fmla="*/ 33 h 80"/>
                  <a:gd name="T34" fmla="*/ 79 w 230"/>
                  <a:gd name="T35" fmla="*/ 36 h 80"/>
                  <a:gd name="T36" fmla="*/ 71 w 230"/>
                  <a:gd name="T37" fmla="*/ 39 h 80"/>
                  <a:gd name="T38" fmla="*/ 64 w 230"/>
                  <a:gd name="T39" fmla="*/ 44 h 80"/>
                  <a:gd name="T40" fmla="*/ 56 w 230"/>
                  <a:gd name="T41" fmla="*/ 47 h 80"/>
                  <a:gd name="T42" fmla="*/ 50 w 230"/>
                  <a:gd name="T43" fmla="*/ 51 h 80"/>
                  <a:gd name="T44" fmla="*/ 43 w 230"/>
                  <a:gd name="T45" fmla="*/ 54 h 80"/>
                  <a:gd name="T46" fmla="*/ 37 w 230"/>
                  <a:gd name="T47" fmla="*/ 57 h 80"/>
                  <a:gd name="T48" fmla="*/ 29 w 230"/>
                  <a:gd name="T49" fmla="*/ 60 h 80"/>
                  <a:gd name="T50" fmla="*/ 23 w 230"/>
                  <a:gd name="T51" fmla="*/ 65 h 80"/>
                  <a:gd name="T52" fmla="*/ 17 w 230"/>
                  <a:gd name="T53" fmla="*/ 68 h 80"/>
                  <a:gd name="T54" fmla="*/ 11 w 230"/>
                  <a:gd name="T55" fmla="*/ 72 h 80"/>
                  <a:gd name="T56" fmla="*/ 5 w 230"/>
                  <a:gd name="T57" fmla="*/ 75 h 80"/>
                  <a:gd name="T58" fmla="*/ 0 w 230"/>
                  <a:gd name="T59" fmla="*/ 80 h 80"/>
                  <a:gd name="T60" fmla="*/ 61 w 230"/>
                  <a:gd name="T61" fmla="*/ 69 h 80"/>
                  <a:gd name="T62" fmla="*/ 61 w 230"/>
                  <a:gd name="T63" fmla="*/ 69 h 80"/>
                  <a:gd name="T64" fmla="*/ 64 w 230"/>
                  <a:gd name="T65" fmla="*/ 68 h 80"/>
                  <a:gd name="T66" fmla="*/ 68 w 230"/>
                  <a:gd name="T67" fmla="*/ 65 h 80"/>
                  <a:gd name="T68" fmla="*/ 74 w 230"/>
                  <a:gd name="T69" fmla="*/ 63 h 80"/>
                  <a:gd name="T70" fmla="*/ 81 w 230"/>
                  <a:gd name="T71" fmla="*/ 60 h 80"/>
                  <a:gd name="T72" fmla="*/ 90 w 230"/>
                  <a:gd name="T73" fmla="*/ 59 h 80"/>
                  <a:gd name="T74" fmla="*/ 93 w 230"/>
                  <a:gd name="T75" fmla="*/ 56 h 80"/>
                  <a:gd name="T76" fmla="*/ 99 w 230"/>
                  <a:gd name="T77" fmla="*/ 54 h 80"/>
                  <a:gd name="T78" fmla="*/ 103 w 230"/>
                  <a:gd name="T79" fmla="*/ 53 h 80"/>
                  <a:gd name="T80" fmla="*/ 109 w 230"/>
                  <a:gd name="T81" fmla="*/ 51 h 80"/>
                  <a:gd name="T82" fmla="*/ 115 w 230"/>
                  <a:gd name="T83" fmla="*/ 50 h 80"/>
                  <a:gd name="T84" fmla="*/ 120 w 230"/>
                  <a:gd name="T85" fmla="*/ 48 h 80"/>
                  <a:gd name="T86" fmla="*/ 126 w 230"/>
                  <a:gd name="T87" fmla="*/ 45 h 80"/>
                  <a:gd name="T88" fmla="*/ 132 w 230"/>
                  <a:gd name="T89" fmla="*/ 45 h 80"/>
                  <a:gd name="T90" fmla="*/ 136 w 230"/>
                  <a:gd name="T91" fmla="*/ 44 h 80"/>
                  <a:gd name="T92" fmla="*/ 142 w 230"/>
                  <a:gd name="T93" fmla="*/ 42 h 80"/>
                  <a:gd name="T94" fmla="*/ 150 w 230"/>
                  <a:gd name="T95" fmla="*/ 40 h 80"/>
                  <a:gd name="T96" fmla="*/ 156 w 230"/>
                  <a:gd name="T97" fmla="*/ 40 h 80"/>
                  <a:gd name="T98" fmla="*/ 161 w 230"/>
                  <a:gd name="T99" fmla="*/ 39 h 80"/>
                  <a:gd name="T100" fmla="*/ 167 w 230"/>
                  <a:gd name="T101" fmla="*/ 37 h 80"/>
                  <a:gd name="T102" fmla="*/ 174 w 230"/>
                  <a:gd name="T103" fmla="*/ 36 h 80"/>
                  <a:gd name="T104" fmla="*/ 180 w 230"/>
                  <a:gd name="T105" fmla="*/ 36 h 80"/>
                  <a:gd name="T106" fmla="*/ 185 w 230"/>
                  <a:gd name="T107" fmla="*/ 34 h 80"/>
                  <a:gd name="T108" fmla="*/ 192 w 230"/>
                  <a:gd name="T109" fmla="*/ 34 h 80"/>
                  <a:gd name="T110" fmla="*/ 198 w 230"/>
                  <a:gd name="T111" fmla="*/ 34 h 80"/>
                  <a:gd name="T112" fmla="*/ 204 w 230"/>
                  <a:gd name="T113" fmla="*/ 34 h 80"/>
                  <a:gd name="T114" fmla="*/ 230 w 230"/>
                  <a:gd name="T115" fmla="*/ 21 h 80"/>
                  <a:gd name="T116" fmla="*/ 230 w 230"/>
                  <a:gd name="T117" fmla="*/ 21 h 8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0"/>
                  <a:gd name="T178" fmla="*/ 0 h 80"/>
                  <a:gd name="T179" fmla="*/ 230 w 230"/>
                  <a:gd name="T180" fmla="*/ 80 h 8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0" h="80">
                    <a:moveTo>
                      <a:pt x="230" y="21"/>
                    </a:moveTo>
                    <a:lnTo>
                      <a:pt x="176" y="0"/>
                    </a:lnTo>
                    <a:lnTo>
                      <a:pt x="174" y="0"/>
                    </a:lnTo>
                    <a:lnTo>
                      <a:pt x="170" y="1"/>
                    </a:lnTo>
                    <a:lnTo>
                      <a:pt x="164" y="3"/>
                    </a:lnTo>
                    <a:lnTo>
                      <a:pt x="155" y="6"/>
                    </a:lnTo>
                    <a:lnTo>
                      <a:pt x="150" y="7"/>
                    </a:lnTo>
                    <a:lnTo>
                      <a:pt x="144" y="9"/>
                    </a:lnTo>
                    <a:lnTo>
                      <a:pt x="138" y="12"/>
                    </a:lnTo>
                    <a:lnTo>
                      <a:pt x="133" y="15"/>
                    </a:lnTo>
                    <a:lnTo>
                      <a:pt x="127" y="16"/>
                    </a:lnTo>
                    <a:lnTo>
                      <a:pt x="121" y="19"/>
                    </a:lnTo>
                    <a:lnTo>
                      <a:pt x="115" y="21"/>
                    </a:lnTo>
                    <a:lnTo>
                      <a:pt x="108" y="25"/>
                    </a:lnTo>
                    <a:lnTo>
                      <a:pt x="100" y="28"/>
                    </a:lnTo>
                    <a:lnTo>
                      <a:pt x="93" y="30"/>
                    </a:lnTo>
                    <a:lnTo>
                      <a:pt x="87" y="33"/>
                    </a:lnTo>
                    <a:lnTo>
                      <a:pt x="79" y="36"/>
                    </a:lnTo>
                    <a:lnTo>
                      <a:pt x="71" y="39"/>
                    </a:lnTo>
                    <a:lnTo>
                      <a:pt x="64" y="44"/>
                    </a:lnTo>
                    <a:lnTo>
                      <a:pt x="56" y="47"/>
                    </a:lnTo>
                    <a:lnTo>
                      <a:pt x="50" y="51"/>
                    </a:lnTo>
                    <a:lnTo>
                      <a:pt x="43" y="54"/>
                    </a:lnTo>
                    <a:lnTo>
                      <a:pt x="37" y="57"/>
                    </a:lnTo>
                    <a:lnTo>
                      <a:pt x="29" y="60"/>
                    </a:lnTo>
                    <a:lnTo>
                      <a:pt x="23" y="65"/>
                    </a:lnTo>
                    <a:lnTo>
                      <a:pt x="17" y="68"/>
                    </a:lnTo>
                    <a:lnTo>
                      <a:pt x="11" y="72"/>
                    </a:lnTo>
                    <a:lnTo>
                      <a:pt x="5" y="75"/>
                    </a:lnTo>
                    <a:lnTo>
                      <a:pt x="0" y="80"/>
                    </a:lnTo>
                    <a:lnTo>
                      <a:pt x="61" y="69"/>
                    </a:lnTo>
                    <a:lnTo>
                      <a:pt x="64" y="68"/>
                    </a:lnTo>
                    <a:lnTo>
                      <a:pt x="68" y="65"/>
                    </a:lnTo>
                    <a:lnTo>
                      <a:pt x="74" y="63"/>
                    </a:lnTo>
                    <a:lnTo>
                      <a:pt x="81" y="60"/>
                    </a:lnTo>
                    <a:lnTo>
                      <a:pt x="90" y="59"/>
                    </a:lnTo>
                    <a:lnTo>
                      <a:pt x="93" y="56"/>
                    </a:lnTo>
                    <a:lnTo>
                      <a:pt x="99" y="54"/>
                    </a:lnTo>
                    <a:lnTo>
                      <a:pt x="103" y="53"/>
                    </a:lnTo>
                    <a:lnTo>
                      <a:pt x="109" y="51"/>
                    </a:lnTo>
                    <a:lnTo>
                      <a:pt x="115" y="50"/>
                    </a:lnTo>
                    <a:lnTo>
                      <a:pt x="120" y="48"/>
                    </a:lnTo>
                    <a:lnTo>
                      <a:pt x="126" y="45"/>
                    </a:lnTo>
                    <a:lnTo>
                      <a:pt x="132" y="45"/>
                    </a:lnTo>
                    <a:lnTo>
                      <a:pt x="136" y="44"/>
                    </a:lnTo>
                    <a:lnTo>
                      <a:pt x="142" y="42"/>
                    </a:lnTo>
                    <a:lnTo>
                      <a:pt x="150" y="40"/>
                    </a:lnTo>
                    <a:lnTo>
                      <a:pt x="156" y="40"/>
                    </a:lnTo>
                    <a:lnTo>
                      <a:pt x="161" y="39"/>
                    </a:lnTo>
                    <a:lnTo>
                      <a:pt x="167" y="37"/>
                    </a:lnTo>
                    <a:lnTo>
                      <a:pt x="174" y="36"/>
                    </a:lnTo>
                    <a:lnTo>
                      <a:pt x="180" y="36"/>
                    </a:lnTo>
                    <a:lnTo>
                      <a:pt x="185" y="34"/>
                    </a:lnTo>
                    <a:lnTo>
                      <a:pt x="192" y="34"/>
                    </a:lnTo>
                    <a:lnTo>
                      <a:pt x="198" y="34"/>
                    </a:lnTo>
                    <a:lnTo>
                      <a:pt x="204" y="34"/>
                    </a:lnTo>
                    <a:lnTo>
                      <a:pt x="230" y="21"/>
                    </a:lnTo>
                    <a:close/>
                  </a:path>
                </a:pathLst>
              </a:custGeom>
              <a:solidFill>
                <a:srgbClr val="C2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59"/>
              <p:cNvSpPr>
                <a:spLocks/>
              </p:cNvSpPr>
              <p:nvPr/>
            </p:nvSpPr>
            <p:spPr bwMode="auto">
              <a:xfrm>
                <a:off x="4272" y="3529"/>
                <a:ext cx="110" cy="86"/>
              </a:xfrm>
              <a:custGeom>
                <a:avLst/>
                <a:gdLst>
                  <a:gd name="T0" fmla="*/ 99 w 110"/>
                  <a:gd name="T1" fmla="*/ 69 h 86"/>
                  <a:gd name="T2" fmla="*/ 96 w 110"/>
                  <a:gd name="T3" fmla="*/ 68 h 86"/>
                  <a:gd name="T4" fmla="*/ 90 w 110"/>
                  <a:gd name="T5" fmla="*/ 63 h 86"/>
                  <a:gd name="T6" fmla="*/ 84 w 110"/>
                  <a:gd name="T7" fmla="*/ 56 h 86"/>
                  <a:gd name="T8" fmla="*/ 75 w 110"/>
                  <a:gd name="T9" fmla="*/ 48 h 86"/>
                  <a:gd name="T10" fmla="*/ 71 w 110"/>
                  <a:gd name="T11" fmla="*/ 42 h 86"/>
                  <a:gd name="T12" fmla="*/ 66 w 110"/>
                  <a:gd name="T13" fmla="*/ 38 h 86"/>
                  <a:gd name="T14" fmla="*/ 62 w 110"/>
                  <a:gd name="T15" fmla="*/ 32 h 86"/>
                  <a:gd name="T16" fmla="*/ 59 w 110"/>
                  <a:gd name="T17" fmla="*/ 26 h 86"/>
                  <a:gd name="T18" fmla="*/ 55 w 110"/>
                  <a:gd name="T19" fmla="*/ 18 h 86"/>
                  <a:gd name="T20" fmla="*/ 52 w 110"/>
                  <a:gd name="T21" fmla="*/ 12 h 86"/>
                  <a:gd name="T22" fmla="*/ 51 w 110"/>
                  <a:gd name="T23" fmla="*/ 6 h 86"/>
                  <a:gd name="T24" fmla="*/ 51 w 110"/>
                  <a:gd name="T25" fmla="*/ 0 h 86"/>
                  <a:gd name="T26" fmla="*/ 0 w 110"/>
                  <a:gd name="T27" fmla="*/ 0 h 86"/>
                  <a:gd name="T28" fmla="*/ 3 w 110"/>
                  <a:gd name="T29" fmla="*/ 3 h 86"/>
                  <a:gd name="T30" fmla="*/ 6 w 110"/>
                  <a:gd name="T31" fmla="*/ 6 h 86"/>
                  <a:gd name="T32" fmla="*/ 12 w 110"/>
                  <a:gd name="T33" fmla="*/ 12 h 86"/>
                  <a:gd name="T34" fmla="*/ 16 w 110"/>
                  <a:gd name="T35" fmla="*/ 18 h 86"/>
                  <a:gd name="T36" fmla="*/ 24 w 110"/>
                  <a:gd name="T37" fmla="*/ 24 h 86"/>
                  <a:gd name="T38" fmla="*/ 31 w 110"/>
                  <a:gd name="T39" fmla="*/ 33 h 86"/>
                  <a:gd name="T40" fmla="*/ 40 w 110"/>
                  <a:gd name="T41" fmla="*/ 41 h 86"/>
                  <a:gd name="T42" fmla="*/ 48 w 110"/>
                  <a:gd name="T43" fmla="*/ 48 h 86"/>
                  <a:gd name="T44" fmla="*/ 57 w 110"/>
                  <a:gd name="T45" fmla="*/ 56 h 86"/>
                  <a:gd name="T46" fmla="*/ 66 w 110"/>
                  <a:gd name="T47" fmla="*/ 63 h 86"/>
                  <a:gd name="T48" fmla="*/ 75 w 110"/>
                  <a:gd name="T49" fmla="*/ 69 h 86"/>
                  <a:gd name="T50" fmla="*/ 84 w 110"/>
                  <a:gd name="T51" fmla="*/ 74 h 86"/>
                  <a:gd name="T52" fmla="*/ 93 w 110"/>
                  <a:gd name="T53" fmla="*/ 80 h 86"/>
                  <a:gd name="T54" fmla="*/ 101 w 110"/>
                  <a:gd name="T55" fmla="*/ 83 h 86"/>
                  <a:gd name="T56" fmla="*/ 110 w 110"/>
                  <a:gd name="T57" fmla="*/ 86 h 86"/>
                  <a:gd name="T58" fmla="*/ 99 w 110"/>
                  <a:gd name="T59" fmla="*/ 69 h 86"/>
                  <a:gd name="T60" fmla="*/ 99 w 110"/>
                  <a:gd name="T61" fmla="*/ 69 h 8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0"/>
                  <a:gd name="T94" fmla="*/ 0 h 86"/>
                  <a:gd name="T95" fmla="*/ 110 w 110"/>
                  <a:gd name="T96" fmla="*/ 86 h 8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0" h="86">
                    <a:moveTo>
                      <a:pt x="99" y="69"/>
                    </a:moveTo>
                    <a:lnTo>
                      <a:pt x="96" y="68"/>
                    </a:lnTo>
                    <a:lnTo>
                      <a:pt x="90" y="63"/>
                    </a:lnTo>
                    <a:lnTo>
                      <a:pt x="84" y="56"/>
                    </a:lnTo>
                    <a:lnTo>
                      <a:pt x="75" y="48"/>
                    </a:lnTo>
                    <a:lnTo>
                      <a:pt x="71" y="42"/>
                    </a:lnTo>
                    <a:lnTo>
                      <a:pt x="66" y="38"/>
                    </a:lnTo>
                    <a:lnTo>
                      <a:pt x="62" y="32"/>
                    </a:lnTo>
                    <a:lnTo>
                      <a:pt x="59" y="26"/>
                    </a:lnTo>
                    <a:lnTo>
                      <a:pt x="55" y="18"/>
                    </a:lnTo>
                    <a:lnTo>
                      <a:pt x="52" y="12"/>
                    </a:lnTo>
                    <a:lnTo>
                      <a:pt x="51" y="6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6" y="18"/>
                    </a:lnTo>
                    <a:lnTo>
                      <a:pt x="24" y="24"/>
                    </a:lnTo>
                    <a:lnTo>
                      <a:pt x="31" y="33"/>
                    </a:lnTo>
                    <a:lnTo>
                      <a:pt x="40" y="41"/>
                    </a:lnTo>
                    <a:lnTo>
                      <a:pt x="48" y="48"/>
                    </a:lnTo>
                    <a:lnTo>
                      <a:pt x="57" y="56"/>
                    </a:lnTo>
                    <a:lnTo>
                      <a:pt x="66" y="63"/>
                    </a:lnTo>
                    <a:lnTo>
                      <a:pt x="75" y="69"/>
                    </a:lnTo>
                    <a:lnTo>
                      <a:pt x="84" y="74"/>
                    </a:lnTo>
                    <a:lnTo>
                      <a:pt x="93" y="80"/>
                    </a:lnTo>
                    <a:lnTo>
                      <a:pt x="101" y="83"/>
                    </a:lnTo>
                    <a:lnTo>
                      <a:pt x="110" y="86"/>
                    </a:lnTo>
                    <a:lnTo>
                      <a:pt x="99" y="69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60"/>
              <p:cNvSpPr>
                <a:spLocks/>
              </p:cNvSpPr>
              <p:nvPr/>
            </p:nvSpPr>
            <p:spPr bwMode="auto">
              <a:xfrm>
                <a:off x="4110" y="3402"/>
                <a:ext cx="246" cy="119"/>
              </a:xfrm>
              <a:custGeom>
                <a:avLst/>
                <a:gdLst>
                  <a:gd name="T0" fmla="*/ 219 w 246"/>
                  <a:gd name="T1" fmla="*/ 91 h 119"/>
                  <a:gd name="T2" fmla="*/ 210 w 246"/>
                  <a:gd name="T3" fmla="*/ 94 h 119"/>
                  <a:gd name="T4" fmla="*/ 199 w 246"/>
                  <a:gd name="T5" fmla="*/ 97 h 119"/>
                  <a:gd name="T6" fmla="*/ 187 w 246"/>
                  <a:gd name="T7" fmla="*/ 100 h 119"/>
                  <a:gd name="T8" fmla="*/ 172 w 246"/>
                  <a:gd name="T9" fmla="*/ 101 h 119"/>
                  <a:gd name="T10" fmla="*/ 159 w 246"/>
                  <a:gd name="T11" fmla="*/ 103 h 119"/>
                  <a:gd name="T12" fmla="*/ 145 w 246"/>
                  <a:gd name="T13" fmla="*/ 103 h 119"/>
                  <a:gd name="T14" fmla="*/ 134 w 246"/>
                  <a:gd name="T15" fmla="*/ 100 h 119"/>
                  <a:gd name="T16" fmla="*/ 124 w 246"/>
                  <a:gd name="T17" fmla="*/ 94 h 119"/>
                  <a:gd name="T18" fmla="*/ 113 w 246"/>
                  <a:gd name="T19" fmla="*/ 85 h 119"/>
                  <a:gd name="T20" fmla="*/ 103 w 246"/>
                  <a:gd name="T21" fmla="*/ 74 h 119"/>
                  <a:gd name="T22" fmla="*/ 94 w 246"/>
                  <a:gd name="T23" fmla="*/ 62 h 119"/>
                  <a:gd name="T24" fmla="*/ 83 w 246"/>
                  <a:gd name="T25" fmla="*/ 48 h 119"/>
                  <a:gd name="T26" fmla="*/ 75 w 246"/>
                  <a:gd name="T27" fmla="*/ 35 h 119"/>
                  <a:gd name="T28" fmla="*/ 69 w 246"/>
                  <a:gd name="T29" fmla="*/ 21 h 119"/>
                  <a:gd name="T30" fmla="*/ 66 w 246"/>
                  <a:gd name="T31" fmla="*/ 11 h 119"/>
                  <a:gd name="T32" fmla="*/ 1 w 246"/>
                  <a:gd name="T33" fmla="*/ 5 h 119"/>
                  <a:gd name="T34" fmla="*/ 7 w 246"/>
                  <a:gd name="T35" fmla="*/ 15 h 119"/>
                  <a:gd name="T36" fmla="*/ 20 w 246"/>
                  <a:gd name="T37" fmla="*/ 30 h 119"/>
                  <a:gd name="T38" fmla="*/ 33 w 246"/>
                  <a:gd name="T39" fmla="*/ 48 h 119"/>
                  <a:gd name="T40" fmla="*/ 48 w 246"/>
                  <a:gd name="T41" fmla="*/ 68 h 119"/>
                  <a:gd name="T42" fmla="*/ 66 w 246"/>
                  <a:gd name="T43" fmla="*/ 86 h 119"/>
                  <a:gd name="T44" fmla="*/ 77 w 246"/>
                  <a:gd name="T45" fmla="*/ 94 h 119"/>
                  <a:gd name="T46" fmla="*/ 88 w 246"/>
                  <a:gd name="T47" fmla="*/ 101 h 119"/>
                  <a:gd name="T48" fmla="*/ 98 w 246"/>
                  <a:gd name="T49" fmla="*/ 107 h 119"/>
                  <a:gd name="T50" fmla="*/ 110 w 246"/>
                  <a:gd name="T51" fmla="*/ 112 h 119"/>
                  <a:gd name="T52" fmla="*/ 121 w 246"/>
                  <a:gd name="T53" fmla="*/ 115 h 119"/>
                  <a:gd name="T54" fmla="*/ 131 w 246"/>
                  <a:gd name="T55" fmla="*/ 116 h 119"/>
                  <a:gd name="T56" fmla="*/ 143 w 246"/>
                  <a:gd name="T57" fmla="*/ 118 h 119"/>
                  <a:gd name="T58" fmla="*/ 154 w 246"/>
                  <a:gd name="T59" fmla="*/ 119 h 119"/>
                  <a:gd name="T60" fmla="*/ 166 w 246"/>
                  <a:gd name="T61" fmla="*/ 119 h 119"/>
                  <a:gd name="T62" fmla="*/ 178 w 246"/>
                  <a:gd name="T63" fmla="*/ 119 h 119"/>
                  <a:gd name="T64" fmla="*/ 189 w 246"/>
                  <a:gd name="T65" fmla="*/ 118 h 119"/>
                  <a:gd name="T66" fmla="*/ 199 w 246"/>
                  <a:gd name="T67" fmla="*/ 118 h 119"/>
                  <a:gd name="T68" fmla="*/ 217 w 246"/>
                  <a:gd name="T69" fmla="*/ 115 h 119"/>
                  <a:gd name="T70" fmla="*/ 233 w 246"/>
                  <a:gd name="T71" fmla="*/ 112 h 119"/>
                  <a:gd name="T72" fmla="*/ 242 w 246"/>
                  <a:gd name="T73" fmla="*/ 110 h 119"/>
                  <a:gd name="T74" fmla="*/ 246 w 246"/>
                  <a:gd name="T75" fmla="*/ 110 h 11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119"/>
                  <a:gd name="T116" fmla="*/ 246 w 246"/>
                  <a:gd name="T117" fmla="*/ 119 h 11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119">
                    <a:moveTo>
                      <a:pt x="246" y="110"/>
                    </a:moveTo>
                    <a:lnTo>
                      <a:pt x="219" y="91"/>
                    </a:lnTo>
                    <a:lnTo>
                      <a:pt x="216" y="91"/>
                    </a:lnTo>
                    <a:lnTo>
                      <a:pt x="210" y="94"/>
                    </a:lnTo>
                    <a:lnTo>
                      <a:pt x="204" y="94"/>
                    </a:lnTo>
                    <a:lnTo>
                      <a:pt x="199" y="97"/>
                    </a:lnTo>
                    <a:lnTo>
                      <a:pt x="193" y="98"/>
                    </a:lnTo>
                    <a:lnTo>
                      <a:pt x="187" y="100"/>
                    </a:lnTo>
                    <a:lnTo>
                      <a:pt x="180" y="101"/>
                    </a:lnTo>
                    <a:lnTo>
                      <a:pt x="172" y="101"/>
                    </a:lnTo>
                    <a:lnTo>
                      <a:pt x="166" y="103"/>
                    </a:lnTo>
                    <a:lnTo>
                      <a:pt x="159" y="103"/>
                    </a:lnTo>
                    <a:lnTo>
                      <a:pt x="153" y="103"/>
                    </a:lnTo>
                    <a:lnTo>
                      <a:pt x="145" y="103"/>
                    </a:lnTo>
                    <a:lnTo>
                      <a:pt x="139" y="101"/>
                    </a:lnTo>
                    <a:lnTo>
                      <a:pt x="134" y="100"/>
                    </a:lnTo>
                    <a:lnTo>
                      <a:pt x="128" y="97"/>
                    </a:lnTo>
                    <a:lnTo>
                      <a:pt x="124" y="94"/>
                    </a:lnTo>
                    <a:lnTo>
                      <a:pt x="118" y="89"/>
                    </a:lnTo>
                    <a:lnTo>
                      <a:pt x="113" y="85"/>
                    </a:lnTo>
                    <a:lnTo>
                      <a:pt x="107" y="79"/>
                    </a:lnTo>
                    <a:lnTo>
                      <a:pt x="103" y="74"/>
                    </a:lnTo>
                    <a:lnTo>
                      <a:pt x="98" y="68"/>
                    </a:lnTo>
                    <a:lnTo>
                      <a:pt x="94" y="62"/>
                    </a:lnTo>
                    <a:lnTo>
                      <a:pt x="88" y="54"/>
                    </a:lnTo>
                    <a:lnTo>
                      <a:pt x="83" y="48"/>
                    </a:lnTo>
                    <a:lnTo>
                      <a:pt x="78" y="41"/>
                    </a:lnTo>
                    <a:lnTo>
                      <a:pt x="75" y="35"/>
                    </a:lnTo>
                    <a:lnTo>
                      <a:pt x="72" y="27"/>
                    </a:lnTo>
                    <a:lnTo>
                      <a:pt x="69" y="21"/>
                    </a:lnTo>
                    <a:lnTo>
                      <a:pt x="66" y="15"/>
                    </a:lnTo>
                    <a:lnTo>
                      <a:pt x="6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4" y="9"/>
                    </a:lnTo>
                    <a:lnTo>
                      <a:pt x="7" y="15"/>
                    </a:lnTo>
                    <a:lnTo>
                      <a:pt x="12" y="21"/>
                    </a:lnTo>
                    <a:lnTo>
                      <a:pt x="20" y="30"/>
                    </a:lnTo>
                    <a:lnTo>
                      <a:pt x="26" y="39"/>
                    </a:lnTo>
                    <a:lnTo>
                      <a:pt x="33" y="48"/>
                    </a:lnTo>
                    <a:lnTo>
                      <a:pt x="41" y="57"/>
                    </a:lnTo>
                    <a:lnTo>
                      <a:pt x="48" y="68"/>
                    </a:lnTo>
                    <a:lnTo>
                      <a:pt x="57" y="77"/>
                    </a:lnTo>
                    <a:lnTo>
                      <a:pt x="66" y="86"/>
                    </a:lnTo>
                    <a:lnTo>
                      <a:pt x="71" y="91"/>
                    </a:lnTo>
                    <a:lnTo>
                      <a:pt x="77" y="94"/>
                    </a:lnTo>
                    <a:lnTo>
                      <a:pt x="82" y="97"/>
                    </a:lnTo>
                    <a:lnTo>
                      <a:pt x="88" y="101"/>
                    </a:lnTo>
                    <a:lnTo>
                      <a:pt x="94" y="104"/>
                    </a:lnTo>
                    <a:lnTo>
                      <a:pt x="98" y="107"/>
                    </a:lnTo>
                    <a:lnTo>
                      <a:pt x="104" y="110"/>
                    </a:lnTo>
                    <a:lnTo>
                      <a:pt x="110" y="112"/>
                    </a:lnTo>
                    <a:lnTo>
                      <a:pt x="115" y="113"/>
                    </a:lnTo>
                    <a:lnTo>
                      <a:pt x="121" y="115"/>
                    </a:lnTo>
                    <a:lnTo>
                      <a:pt x="125" y="115"/>
                    </a:lnTo>
                    <a:lnTo>
                      <a:pt x="131" y="116"/>
                    </a:lnTo>
                    <a:lnTo>
                      <a:pt x="137" y="118"/>
                    </a:lnTo>
                    <a:lnTo>
                      <a:pt x="143" y="118"/>
                    </a:lnTo>
                    <a:lnTo>
                      <a:pt x="148" y="118"/>
                    </a:lnTo>
                    <a:lnTo>
                      <a:pt x="154" y="119"/>
                    </a:lnTo>
                    <a:lnTo>
                      <a:pt x="160" y="119"/>
                    </a:lnTo>
                    <a:lnTo>
                      <a:pt x="166" y="119"/>
                    </a:lnTo>
                    <a:lnTo>
                      <a:pt x="172" y="119"/>
                    </a:lnTo>
                    <a:lnTo>
                      <a:pt x="178" y="119"/>
                    </a:lnTo>
                    <a:lnTo>
                      <a:pt x="183" y="118"/>
                    </a:lnTo>
                    <a:lnTo>
                      <a:pt x="189" y="118"/>
                    </a:lnTo>
                    <a:lnTo>
                      <a:pt x="193" y="118"/>
                    </a:lnTo>
                    <a:lnTo>
                      <a:pt x="199" y="118"/>
                    </a:lnTo>
                    <a:lnTo>
                      <a:pt x="208" y="116"/>
                    </a:lnTo>
                    <a:lnTo>
                      <a:pt x="217" y="115"/>
                    </a:lnTo>
                    <a:lnTo>
                      <a:pt x="225" y="113"/>
                    </a:lnTo>
                    <a:lnTo>
                      <a:pt x="233" y="112"/>
                    </a:lnTo>
                    <a:lnTo>
                      <a:pt x="237" y="110"/>
                    </a:lnTo>
                    <a:lnTo>
                      <a:pt x="242" y="110"/>
                    </a:lnTo>
                    <a:lnTo>
                      <a:pt x="245" y="110"/>
                    </a:lnTo>
                    <a:lnTo>
                      <a:pt x="246" y="110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Freeform 61"/>
              <p:cNvSpPr>
                <a:spLocks/>
              </p:cNvSpPr>
              <p:nvPr/>
            </p:nvSpPr>
            <p:spPr bwMode="auto">
              <a:xfrm>
                <a:off x="3971" y="3249"/>
                <a:ext cx="302" cy="138"/>
              </a:xfrm>
              <a:custGeom>
                <a:avLst/>
                <a:gdLst>
                  <a:gd name="T0" fmla="*/ 273 w 302"/>
                  <a:gd name="T1" fmla="*/ 91 h 138"/>
                  <a:gd name="T2" fmla="*/ 264 w 302"/>
                  <a:gd name="T3" fmla="*/ 96 h 138"/>
                  <a:gd name="T4" fmla="*/ 252 w 302"/>
                  <a:gd name="T5" fmla="*/ 99 h 138"/>
                  <a:gd name="T6" fmla="*/ 239 w 302"/>
                  <a:gd name="T7" fmla="*/ 103 h 138"/>
                  <a:gd name="T8" fmla="*/ 221 w 302"/>
                  <a:gd name="T9" fmla="*/ 105 h 138"/>
                  <a:gd name="T10" fmla="*/ 202 w 302"/>
                  <a:gd name="T11" fmla="*/ 106 h 138"/>
                  <a:gd name="T12" fmla="*/ 192 w 302"/>
                  <a:gd name="T13" fmla="*/ 105 h 138"/>
                  <a:gd name="T14" fmla="*/ 181 w 302"/>
                  <a:gd name="T15" fmla="*/ 105 h 138"/>
                  <a:gd name="T16" fmla="*/ 171 w 302"/>
                  <a:gd name="T17" fmla="*/ 103 h 138"/>
                  <a:gd name="T18" fmla="*/ 162 w 302"/>
                  <a:gd name="T19" fmla="*/ 100 h 138"/>
                  <a:gd name="T20" fmla="*/ 151 w 302"/>
                  <a:gd name="T21" fmla="*/ 96 h 138"/>
                  <a:gd name="T22" fmla="*/ 140 w 302"/>
                  <a:gd name="T23" fmla="*/ 91 h 138"/>
                  <a:gd name="T24" fmla="*/ 121 w 302"/>
                  <a:gd name="T25" fmla="*/ 77 h 138"/>
                  <a:gd name="T26" fmla="*/ 104 w 302"/>
                  <a:gd name="T27" fmla="*/ 61 h 138"/>
                  <a:gd name="T28" fmla="*/ 89 w 302"/>
                  <a:gd name="T29" fmla="*/ 43 h 138"/>
                  <a:gd name="T30" fmla="*/ 75 w 302"/>
                  <a:gd name="T31" fmla="*/ 26 h 138"/>
                  <a:gd name="T32" fmla="*/ 66 w 302"/>
                  <a:gd name="T33" fmla="*/ 13 h 138"/>
                  <a:gd name="T34" fmla="*/ 60 w 302"/>
                  <a:gd name="T35" fmla="*/ 3 h 138"/>
                  <a:gd name="T36" fmla="*/ 0 w 302"/>
                  <a:gd name="T37" fmla="*/ 11 h 138"/>
                  <a:gd name="T38" fmla="*/ 3 w 302"/>
                  <a:gd name="T39" fmla="*/ 16 h 138"/>
                  <a:gd name="T40" fmla="*/ 14 w 302"/>
                  <a:gd name="T41" fmla="*/ 28 h 138"/>
                  <a:gd name="T42" fmla="*/ 32 w 302"/>
                  <a:gd name="T43" fmla="*/ 44 h 138"/>
                  <a:gd name="T44" fmla="*/ 41 w 302"/>
                  <a:gd name="T45" fmla="*/ 55 h 138"/>
                  <a:gd name="T46" fmla="*/ 53 w 302"/>
                  <a:gd name="T47" fmla="*/ 67 h 138"/>
                  <a:gd name="T48" fmla="*/ 65 w 302"/>
                  <a:gd name="T49" fmla="*/ 77 h 138"/>
                  <a:gd name="T50" fmla="*/ 78 w 302"/>
                  <a:gd name="T51" fmla="*/ 88 h 138"/>
                  <a:gd name="T52" fmla="*/ 92 w 302"/>
                  <a:gd name="T53" fmla="*/ 99 h 138"/>
                  <a:gd name="T54" fmla="*/ 106 w 302"/>
                  <a:gd name="T55" fmla="*/ 109 h 138"/>
                  <a:gd name="T56" fmla="*/ 119 w 302"/>
                  <a:gd name="T57" fmla="*/ 118 h 138"/>
                  <a:gd name="T58" fmla="*/ 134 w 302"/>
                  <a:gd name="T59" fmla="*/ 126 h 138"/>
                  <a:gd name="T60" fmla="*/ 148 w 302"/>
                  <a:gd name="T61" fmla="*/ 132 h 138"/>
                  <a:gd name="T62" fmla="*/ 163 w 302"/>
                  <a:gd name="T63" fmla="*/ 138 h 138"/>
                  <a:gd name="T64" fmla="*/ 168 w 302"/>
                  <a:gd name="T65" fmla="*/ 138 h 138"/>
                  <a:gd name="T66" fmla="*/ 180 w 302"/>
                  <a:gd name="T67" fmla="*/ 138 h 138"/>
                  <a:gd name="T68" fmla="*/ 190 w 302"/>
                  <a:gd name="T69" fmla="*/ 138 h 138"/>
                  <a:gd name="T70" fmla="*/ 199 w 302"/>
                  <a:gd name="T71" fmla="*/ 138 h 138"/>
                  <a:gd name="T72" fmla="*/ 210 w 302"/>
                  <a:gd name="T73" fmla="*/ 136 h 138"/>
                  <a:gd name="T74" fmla="*/ 219 w 302"/>
                  <a:gd name="T75" fmla="*/ 136 h 138"/>
                  <a:gd name="T76" fmla="*/ 230 w 302"/>
                  <a:gd name="T77" fmla="*/ 135 h 138"/>
                  <a:gd name="T78" fmla="*/ 242 w 302"/>
                  <a:gd name="T79" fmla="*/ 133 h 138"/>
                  <a:gd name="T80" fmla="*/ 254 w 302"/>
                  <a:gd name="T81" fmla="*/ 132 h 138"/>
                  <a:gd name="T82" fmla="*/ 264 w 302"/>
                  <a:gd name="T83" fmla="*/ 130 h 138"/>
                  <a:gd name="T84" fmla="*/ 276 w 302"/>
                  <a:gd name="T85" fmla="*/ 127 h 138"/>
                  <a:gd name="T86" fmla="*/ 288 w 302"/>
                  <a:gd name="T87" fmla="*/ 124 h 138"/>
                  <a:gd name="T88" fmla="*/ 302 w 302"/>
                  <a:gd name="T89" fmla="*/ 121 h 13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02"/>
                  <a:gd name="T136" fmla="*/ 0 h 138"/>
                  <a:gd name="T137" fmla="*/ 302 w 302"/>
                  <a:gd name="T138" fmla="*/ 138 h 13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02" h="138">
                    <a:moveTo>
                      <a:pt x="302" y="121"/>
                    </a:moveTo>
                    <a:lnTo>
                      <a:pt x="273" y="91"/>
                    </a:lnTo>
                    <a:lnTo>
                      <a:pt x="272" y="91"/>
                    </a:lnTo>
                    <a:lnTo>
                      <a:pt x="264" y="96"/>
                    </a:lnTo>
                    <a:lnTo>
                      <a:pt x="258" y="96"/>
                    </a:lnTo>
                    <a:lnTo>
                      <a:pt x="252" y="99"/>
                    </a:lnTo>
                    <a:lnTo>
                      <a:pt x="246" y="100"/>
                    </a:lnTo>
                    <a:lnTo>
                      <a:pt x="239" y="103"/>
                    </a:lnTo>
                    <a:lnTo>
                      <a:pt x="230" y="103"/>
                    </a:lnTo>
                    <a:lnTo>
                      <a:pt x="221" y="105"/>
                    </a:lnTo>
                    <a:lnTo>
                      <a:pt x="211" y="105"/>
                    </a:lnTo>
                    <a:lnTo>
                      <a:pt x="202" y="106"/>
                    </a:lnTo>
                    <a:lnTo>
                      <a:pt x="198" y="105"/>
                    </a:lnTo>
                    <a:lnTo>
                      <a:pt x="192" y="105"/>
                    </a:lnTo>
                    <a:lnTo>
                      <a:pt x="186" y="105"/>
                    </a:lnTo>
                    <a:lnTo>
                      <a:pt x="181" y="105"/>
                    </a:lnTo>
                    <a:lnTo>
                      <a:pt x="177" y="103"/>
                    </a:lnTo>
                    <a:lnTo>
                      <a:pt x="171" y="103"/>
                    </a:lnTo>
                    <a:lnTo>
                      <a:pt x="166" y="102"/>
                    </a:lnTo>
                    <a:lnTo>
                      <a:pt x="162" y="100"/>
                    </a:lnTo>
                    <a:lnTo>
                      <a:pt x="156" y="99"/>
                    </a:lnTo>
                    <a:lnTo>
                      <a:pt x="151" y="96"/>
                    </a:lnTo>
                    <a:lnTo>
                      <a:pt x="145" y="93"/>
                    </a:lnTo>
                    <a:lnTo>
                      <a:pt x="140" y="91"/>
                    </a:lnTo>
                    <a:lnTo>
                      <a:pt x="130" y="84"/>
                    </a:lnTo>
                    <a:lnTo>
                      <a:pt x="121" y="77"/>
                    </a:lnTo>
                    <a:lnTo>
                      <a:pt x="112" y="68"/>
                    </a:lnTo>
                    <a:lnTo>
                      <a:pt x="104" y="61"/>
                    </a:lnTo>
                    <a:lnTo>
                      <a:pt x="95" y="52"/>
                    </a:lnTo>
                    <a:lnTo>
                      <a:pt x="89" y="43"/>
                    </a:lnTo>
                    <a:lnTo>
                      <a:pt x="81" y="35"/>
                    </a:lnTo>
                    <a:lnTo>
                      <a:pt x="75" y="26"/>
                    </a:lnTo>
                    <a:lnTo>
                      <a:pt x="71" y="19"/>
                    </a:lnTo>
                    <a:lnTo>
                      <a:pt x="66" y="13"/>
                    </a:lnTo>
                    <a:lnTo>
                      <a:pt x="62" y="7"/>
                    </a:lnTo>
                    <a:lnTo>
                      <a:pt x="60" y="3"/>
                    </a:lnTo>
                    <a:lnTo>
                      <a:pt x="59" y="0"/>
                    </a:lnTo>
                    <a:lnTo>
                      <a:pt x="0" y="11"/>
                    </a:lnTo>
                    <a:lnTo>
                      <a:pt x="3" y="16"/>
                    </a:lnTo>
                    <a:lnTo>
                      <a:pt x="7" y="20"/>
                    </a:lnTo>
                    <a:lnTo>
                      <a:pt x="14" y="28"/>
                    </a:lnTo>
                    <a:lnTo>
                      <a:pt x="21" y="35"/>
                    </a:lnTo>
                    <a:lnTo>
                      <a:pt x="32" y="44"/>
                    </a:lnTo>
                    <a:lnTo>
                      <a:pt x="36" y="50"/>
                    </a:lnTo>
                    <a:lnTo>
                      <a:pt x="41" y="55"/>
                    </a:lnTo>
                    <a:lnTo>
                      <a:pt x="47" y="61"/>
                    </a:lnTo>
                    <a:lnTo>
                      <a:pt x="53" y="67"/>
                    </a:lnTo>
                    <a:lnTo>
                      <a:pt x="59" y="71"/>
                    </a:lnTo>
                    <a:lnTo>
                      <a:pt x="65" y="77"/>
                    </a:lnTo>
                    <a:lnTo>
                      <a:pt x="71" y="84"/>
                    </a:lnTo>
                    <a:lnTo>
                      <a:pt x="78" y="88"/>
                    </a:lnTo>
                    <a:lnTo>
                      <a:pt x="85" y="94"/>
                    </a:lnTo>
                    <a:lnTo>
                      <a:pt x="92" y="99"/>
                    </a:lnTo>
                    <a:lnTo>
                      <a:pt x="98" y="105"/>
                    </a:lnTo>
                    <a:lnTo>
                      <a:pt x="106" y="109"/>
                    </a:lnTo>
                    <a:lnTo>
                      <a:pt x="112" y="114"/>
                    </a:lnTo>
                    <a:lnTo>
                      <a:pt x="119" y="118"/>
                    </a:lnTo>
                    <a:lnTo>
                      <a:pt x="127" y="121"/>
                    </a:lnTo>
                    <a:lnTo>
                      <a:pt x="134" y="126"/>
                    </a:lnTo>
                    <a:lnTo>
                      <a:pt x="140" y="129"/>
                    </a:lnTo>
                    <a:lnTo>
                      <a:pt x="148" y="132"/>
                    </a:lnTo>
                    <a:lnTo>
                      <a:pt x="154" y="135"/>
                    </a:lnTo>
                    <a:lnTo>
                      <a:pt x="163" y="138"/>
                    </a:lnTo>
                    <a:lnTo>
                      <a:pt x="165" y="138"/>
                    </a:lnTo>
                    <a:lnTo>
                      <a:pt x="168" y="138"/>
                    </a:lnTo>
                    <a:lnTo>
                      <a:pt x="174" y="138"/>
                    </a:lnTo>
                    <a:lnTo>
                      <a:pt x="180" y="138"/>
                    </a:lnTo>
                    <a:lnTo>
                      <a:pt x="186" y="138"/>
                    </a:lnTo>
                    <a:lnTo>
                      <a:pt x="190" y="138"/>
                    </a:lnTo>
                    <a:lnTo>
                      <a:pt x="195" y="138"/>
                    </a:lnTo>
                    <a:lnTo>
                      <a:pt x="199" y="138"/>
                    </a:lnTo>
                    <a:lnTo>
                      <a:pt x="205" y="138"/>
                    </a:lnTo>
                    <a:lnTo>
                      <a:pt x="210" y="136"/>
                    </a:lnTo>
                    <a:lnTo>
                      <a:pt x="214" y="136"/>
                    </a:lnTo>
                    <a:lnTo>
                      <a:pt x="219" y="136"/>
                    </a:lnTo>
                    <a:lnTo>
                      <a:pt x="225" y="136"/>
                    </a:lnTo>
                    <a:lnTo>
                      <a:pt x="230" y="135"/>
                    </a:lnTo>
                    <a:lnTo>
                      <a:pt x="236" y="135"/>
                    </a:lnTo>
                    <a:lnTo>
                      <a:pt x="242" y="133"/>
                    </a:lnTo>
                    <a:lnTo>
                      <a:pt x="248" y="133"/>
                    </a:lnTo>
                    <a:lnTo>
                      <a:pt x="254" y="132"/>
                    </a:lnTo>
                    <a:lnTo>
                      <a:pt x="258" y="132"/>
                    </a:lnTo>
                    <a:lnTo>
                      <a:pt x="264" y="130"/>
                    </a:lnTo>
                    <a:lnTo>
                      <a:pt x="272" y="129"/>
                    </a:lnTo>
                    <a:lnTo>
                      <a:pt x="276" y="127"/>
                    </a:lnTo>
                    <a:lnTo>
                      <a:pt x="284" y="127"/>
                    </a:lnTo>
                    <a:lnTo>
                      <a:pt x="288" y="124"/>
                    </a:lnTo>
                    <a:lnTo>
                      <a:pt x="296" y="124"/>
                    </a:lnTo>
                    <a:lnTo>
                      <a:pt x="302" y="121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Freeform 62"/>
              <p:cNvSpPr>
                <a:spLocks/>
              </p:cNvSpPr>
              <p:nvPr/>
            </p:nvSpPr>
            <p:spPr bwMode="auto">
              <a:xfrm>
                <a:off x="3838" y="2789"/>
                <a:ext cx="151" cy="112"/>
              </a:xfrm>
              <a:custGeom>
                <a:avLst/>
                <a:gdLst>
                  <a:gd name="T0" fmla="*/ 109 w 151"/>
                  <a:gd name="T1" fmla="*/ 109 h 112"/>
                  <a:gd name="T2" fmla="*/ 119 w 151"/>
                  <a:gd name="T3" fmla="*/ 101 h 112"/>
                  <a:gd name="T4" fmla="*/ 130 w 151"/>
                  <a:gd name="T5" fmla="*/ 90 h 112"/>
                  <a:gd name="T6" fmla="*/ 137 w 151"/>
                  <a:gd name="T7" fmla="*/ 81 h 112"/>
                  <a:gd name="T8" fmla="*/ 145 w 151"/>
                  <a:gd name="T9" fmla="*/ 69 h 112"/>
                  <a:gd name="T10" fmla="*/ 150 w 151"/>
                  <a:gd name="T11" fmla="*/ 57 h 112"/>
                  <a:gd name="T12" fmla="*/ 150 w 151"/>
                  <a:gd name="T13" fmla="*/ 48 h 112"/>
                  <a:gd name="T14" fmla="*/ 139 w 151"/>
                  <a:gd name="T15" fmla="*/ 42 h 112"/>
                  <a:gd name="T16" fmla="*/ 127 w 151"/>
                  <a:gd name="T17" fmla="*/ 35 h 112"/>
                  <a:gd name="T18" fmla="*/ 116 w 151"/>
                  <a:gd name="T19" fmla="*/ 28 h 112"/>
                  <a:gd name="T20" fmla="*/ 106 w 151"/>
                  <a:gd name="T21" fmla="*/ 24 h 112"/>
                  <a:gd name="T22" fmla="*/ 92 w 151"/>
                  <a:gd name="T23" fmla="*/ 18 h 112"/>
                  <a:gd name="T24" fmla="*/ 80 w 151"/>
                  <a:gd name="T25" fmla="*/ 13 h 112"/>
                  <a:gd name="T26" fmla="*/ 66 w 151"/>
                  <a:gd name="T27" fmla="*/ 7 h 112"/>
                  <a:gd name="T28" fmla="*/ 54 w 151"/>
                  <a:gd name="T29" fmla="*/ 3 h 112"/>
                  <a:gd name="T30" fmla="*/ 42 w 151"/>
                  <a:gd name="T31" fmla="*/ 0 h 112"/>
                  <a:gd name="T32" fmla="*/ 30 w 151"/>
                  <a:gd name="T33" fmla="*/ 0 h 112"/>
                  <a:gd name="T34" fmla="*/ 20 w 151"/>
                  <a:gd name="T35" fmla="*/ 0 h 112"/>
                  <a:gd name="T36" fmla="*/ 7 w 151"/>
                  <a:gd name="T37" fmla="*/ 4 h 112"/>
                  <a:gd name="T38" fmla="*/ 0 w 151"/>
                  <a:gd name="T39" fmla="*/ 12 h 112"/>
                  <a:gd name="T40" fmla="*/ 0 w 151"/>
                  <a:gd name="T41" fmla="*/ 19 h 112"/>
                  <a:gd name="T42" fmla="*/ 3 w 151"/>
                  <a:gd name="T43" fmla="*/ 28 h 112"/>
                  <a:gd name="T44" fmla="*/ 9 w 151"/>
                  <a:gd name="T45" fmla="*/ 39 h 112"/>
                  <a:gd name="T46" fmla="*/ 18 w 151"/>
                  <a:gd name="T47" fmla="*/ 50 h 112"/>
                  <a:gd name="T48" fmla="*/ 32 w 151"/>
                  <a:gd name="T49" fmla="*/ 63 h 112"/>
                  <a:gd name="T50" fmla="*/ 47 w 151"/>
                  <a:gd name="T51" fmla="*/ 74 h 112"/>
                  <a:gd name="T52" fmla="*/ 57 w 151"/>
                  <a:gd name="T53" fmla="*/ 81 h 112"/>
                  <a:gd name="T54" fmla="*/ 62 w 151"/>
                  <a:gd name="T55" fmla="*/ 74 h 112"/>
                  <a:gd name="T56" fmla="*/ 51 w 151"/>
                  <a:gd name="T57" fmla="*/ 66 h 112"/>
                  <a:gd name="T58" fmla="*/ 39 w 151"/>
                  <a:gd name="T59" fmla="*/ 57 h 112"/>
                  <a:gd name="T60" fmla="*/ 30 w 151"/>
                  <a:gd name="T61" fmla="*/ 48 h 112"/>
                  <a:gd name="T62" fmla="*/ 20 w 151"/>
                  <a:gd name="T63" fmla="*/ 36 h 112"/>
                  <a:gd name="T64" fmla="*/ 14 w 151"/>
                  <a:gd name="T65" fmla="*/ 25 h 112"/>
                  <a:gd name="T66" fmla="*/ 12 w 151"/>
                  <a:gd name="T67" fmla="*/ 16 h 112"/>
                  <a:gd name="T68" fmla="*/ 20 w 151"/>
                  <a:gd name="T69" fmla="*/ 9 h 112"/>
                  <a:gd name="T70" fmla="*/ 29 w 151"/>
                  <a:gd name="T71" fmla="*/ 6 h 112"/>
                  <a:gd name="T72" fmla="*/ 44 w 151"/>
                  <a:gd name="T73" fmla="*/ 9 h 112"/>
                  <a:gd name="T74" fmla="*/ 60 w 151"/>
                  <a:gd name="T75" fmla="*/ 15 h 112"/>
                  <a:gd name="T76" fmla="*/ 79 w 151"/>
                  <a:gd name="T77" fmla="*/ 25 h 112"/>
                  <a:gd name="T78" fmla="*/ 94 w 151"/>
                  <a:gd name="T79" fmla="*/ 35 h 112"/>
                  <a:gd name="T80" fmla="*/ 107 w 151"/>
                  <a:gd name="T81" fmla="*/ 44 h 112"/>
                  <a:gd name="T82" fmla="*/ 116 w 151"/>
                  <a:gd name="T83" fmla="*/ 50 h 112"/>
                  <a:gd name="T84" fmla="*/ 119 w 151"/>
                  <a:gd name="T85" fmla="*/ 54 h 112"/>
                  <a:gd name="T86" fmla="*/ 118 w 151"/>
                  <a:gd name="T87" fmla="*/ 57 h 112"/>
                  <a:gd name="T88" fmla="*/ 113 w 151"/>
                  <a:gd name="T89" fmla="*/ 66 h 112"/>
                  <a:gd name="T90" fmla="*/ 106 w 151"/>
                  <a:gd name="T91" fmla="*/ 77 h 112"/>
                  <a:gd name="T92" fmla="*/ 95 w 151"/>
                  <a:gd name="T93" fmla="*/ 89 h 112"/>
                  <a:gd name="T94" fmla="*/ 107 w 151"/>
                  <a:gd name="T95" fmla="*/ 112 h 11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1"/>
                  <a:gd name="T145" fmla="*/ 0 h 112"/>
                  <a:gd name="T146" fmla="*/ 151 w 151"/>
                  <a:gd name="T147" fmla="*/ 112 h 11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1" h="112">
                    <a:moveTo>
                      <a:pt x="107" y="112"/>
                    </a:moveTo>
                    <a:lnTo>
                      <a:pt x="109" y="109"/>
                    </a:lnTo>
                    <a:lnTo>
                      <a:pt x="113" y="107"/>
                    </a:lnTo>
                    <a:lnTo>
                      <a:pt x="119" y="101"/>
                    </a:lnTo>
                    <a:lnTo>
                      <a:pt x="127" y="95"/>
                    </a:lnTo>
                    <a:lnTo>
                      <a:pt x="130" y="90"/>
                    </a:lnTo>
                    <a:lnTo>
                      <a:pt x="134" y="86"/>
                    </a:lnTo>
                    <a:lnTo>
                      <a:pt x="137" y="81"/>
                    </a:lnTo>
                    <a:lnTo>
                      <a:pt x="142" y="77"/>
                    </a:lnTo>
                    <a:lnTo>
                      <a:pt x="145" y="69"/>
                    </a:lnTo>
                    <a:lnTo>
                      <a:pt x="147" y="63"/>
                    </a:lnTo>
                    <a:lnTo>
                      <a:pt x="150" y="57"/>
                    </a:lnTo>
                    <a:lnTo>
                      <a:pt x="151" y="50"/>
                    </a:lnTo>
                    <a:lnTo>
                      <a:pt x="150" y="48"/>
                    </a:lnTo>
                    <a:lnTo>
                      <a:pt x="145" y="47"/>
                    </a:lnTo>
                    <a:lnTo>
                      <a:pt x="139" y="42"/>
                    </a:lnTo>
                    <a:lnTo>
                      <a:pt x="131" y="38"/>
                    </a:lnTo>
                    <a:lnTo>
                      <a:pt x="127" y="35"/>
                    </a:lnTo>
                    <a:lnTo>
                      <a:pt x="121" y="31"/>
                    </a:lnTo>
                    <a:lnTo>
                      <a:pt x="116" y="28"/>
                    </a:lnTo>
                    <a:lnTo>
                      <a:pt x="112" y="25"/>
                    </a:lnTo>
                    <a:lnTo>
                      <a:pt x="106" y="24"/>
                    </a:lnTo>
                    <a:lnTo>
                      <a:pt x="98" y="21"/>
                    </a:lnTo>
                    <a:lnTo>
                      <a:pt x="92" y="18"/>
                    </a:lnTo>
                    <a:lnTo>
                      <a:pt x="88" y="15"/>
                    </a:lnTo>
                    <a:lnTo>
                      <a:pt x="80" y="13"/>
                    </a:lnTo>
                    <a:lnTo>
                      <a:pt x="74" y="10"/>
                    </a:lnTo>
                    <a:lnTo>
                      <a:pt x="66" y="7"/>
                    </a:lnTo>
                    <a:lnTo>
                      <a:pt x="62" y="6"/>
                    </a:lnTo>
                    <a:lnTo>
                      <a:pt x="54" y="3"/>
                    </a:lnTo>
                    <a:lnTo>
                      <a:pt x="48" y="1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7" y="4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4"/>
                    </a:lnTo>
                    <a:lnTo>
                      <a:pt x="3" y="28"/>
                    </a:lnTo>
                    <a:lnTo>
                      <a:pt x="6" y="33"/>
                    </a:lnTo>
                    <a:lnTo>
                      <a:pt x="9" y="39"/>
                    </a:lnTo>
                    <a:lnTo>
                      <a:pt x="12" y="44"/>
                    </a:lnTo>
                    <a:lnTo>
                      <a:pt x="18" y="50"/>
                    </a:lnTo>
                    <a:lnTo>
                      <a:pt x="24" y="57"/>
                    </a:lnTo>
                    <a:lnTo>
                      <a:pt x="32" y="63"/>
                    </a:lnTo>
                    <a:lnTo>
                      <a:pt x="41" y="71"/>
                    </a:lnTo>
                    <a:lnTo>
                      <a:pt x="47" y="74"/>
                    </a:lnTo>
                    <a:lnTo>
                      <a:pt x="51" y="78"/>
                    </a:lnTo>
                    <a:lnTo>
                      <a:pt x="57" y="81"/>
                    </a:lnTo>
                    <a:lnTo>
                      <a:pt x="65" y="86"/>
                    </a:lnTo>
                    <a:lnTo>
                      <a:pt x="62" y="74"/>
                    </a:lnTo>
                    <a:lnTo>
                      <a:pt x="57" y="71"/>
                    </a:lnTo>
                    <a:lnTo>
                      <a:pt x="51" y="66"/>
                    </a:lnTo>
                    <a:lnTo>
                      <a:pt x="45" y="62"/>
                    </a:lnTo>
                    <a:lnTo>
                      <a:pt x="39" y="57"/>
                    </a:lnTo>
                    <a:lnTo>
                      <a:pt x="35" y="53"/>
                    </a:lnTo>
                    <a:lnTo>
                      <a:pt x="30" y="48"/>
                    </a:lnTo>
                    <a:lnTo>
                      <a:pt x="24" y="42"/>
                    </a:lnTo>
                    <a:lnTo>
                      <a:pt x="20" y="36"/>
                    </a:lnTo>
                    <a:lnTo>
                      <a:pt x="15" y="31"/>
                    </a:lnTo>
                    <a:lnTo>
                      <a:pt x="14" y="25"/>
                    </a:lnTo>
                    <a:lnTo>
                      <a:pt x="12" y="21"/>
                    </a:lnTo>
                    <a:lnTo>
                      <a:pt x="12" y="16"/>
                    </a:lnTo>
                    <a:lnTo>
                      <a:pt x="14" y="12"/>
                    </a:lnTo>
                    <a:lnTo>
                      <a:pt x="20" y="9"/>
                    </a:lnTo>
                    <a:lnTo>
                      <a:pt x="24" y="6"/>
                    </a:lnTo>
                    <a:lnTo>
                      <a:pt x="29" y="6"/>
                    </a:lnTo>
                    <a:lnTo>
                      <a:pt x="36" y="6"/>
                    </a:lnTo>
                    <a:lnTo>
                      <a:pt x="44" y="9"/>
                    </a:lnTo>
                    <a:lnTo>
                      <a:pt x="53" y="10"/>
                    </a:lnTo>
                    <a:lnTo>
                      <a:pt x="60" y="15"/>
                    </a:lnTo>
                    <a:lnTo>
                      <a:pt x="69" y="19"/>
                    </a:lnTo>
                    <a:lnTo>
                      <a:pt x="79" y="25"/>
                    </a:lnTo>
                    <a:lnTo>
                      <a:pt x="86" y="30"/>
                    </a:lnTo>
                    <a:lnTo>
                      <a:pt x="94" y="35"/>
                    </a:lnTo>
                    <a:lnTo>
                      <a:pt x="100" y="39"/>
                    </a:lnTo>
                    <a:lnTo>
                      <a:pt x="107" y="44"/>
                    </a:lnTo>
                    <a:lnTo>
                      <a:pt x="112" y="47"/>
                    </a:lnTo>
                    <a:lnTo>
                      <a:pt x="116" y="50"/>
                    </a:lnTo>
                    <a:lnTo>
                      <a:pt x="118" y="53"/>
                    </a:lnTo>
                    <a:lnTo>
                      <a:pt x="119" y="54"/>
                    </a:lnTo>
                    <a:lnTo>
                      <a:pt x="118" y="54"/>
                    </a:lnTo>
                    <a:lnTo>
                      <a:pt x="118" y="57"/>
                    </a:lnTo>
                    <a:lnTo>
                      <a:pt x="115" y="60"/>
                    </a:lnTo>
                    <a:lnTo>
                      <a:pt x="113" y="66"/>
                    </a:lnTo>
                    <a:lnTo>
                      <a:pt x="109" y="71"/>
                    </a:lnTo>
                    <a:lnTo>
                      <a:pt x="106" y="77"/>
                    </a:lnTo>
                    <a:lnTo>
                      <a:pt x="100" y="83"/>
                    </a:lnTo>
                    <a:lnTo>
                      <a:pt x="95" y="89"/>
                    </a:lnTo>
                    <a:lnTo>
                      <a:pt x="107" y="112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63"/>
              <p:cNvSpPr>
                <a:spLocks/>
              </p:cNvSpPr>
              <p:nvPr/>
            </p:nvSpPr>
            <p:spPr bwMode="auto">
              <a:xfrm>
                <a:off x="3995" y="2814"/>
                <a:ext cx="331" cy="73"/>
              </a:xfrm>
              <a:custGeom>
                <a:avLst/>
                <a:gdLst>
                  <a:gd name="T0" fmla="*/ 328 w 331"/>
                  <a:gd name="T1" fmla="*/ 0 h 73"/>
                  <a:gd name="T2" fmla="*/ 316 w 331"/>
                  <a:gd name="T3" fmla="*/ 2 h 73"/>
                  <a:gd name="T4" fmla="*/ 304 w 331"/>
                  <a:gd name="T5" fmla="*/ 5 h 73"/>
                  <a:gd name="T6" fmla="*/ 287 w 331"/>
                  <a:gd name="T7" fmla="*/ 8 h 73"/>
                  <a:gd name="T8" fmla="*/ 274 w 331"/>
                  <a:gd name="T9" fmla="*/ 10 h 73"/>
                  <a:gd name="T10" fmla="*/ 263 w 331"/>
                  <a:gd name="T11" fmla="*/ 11 h 73"/>
                  <a:gd name="T12" fmla="*/ 252 w 331"/>
                  <a:gd name="T13" fmla="*/ 14 h 73"/>
                  <a:gd name="T14" fmla="*/ 240 w 331"/>
                  <a:gd name="T15" fmla="*/ 16 h 73"/>
                  <a:gd name="T16" fmla="*/ 228 w 331"/>
                  <a:gd name="T17" fmla="*/ 19 h 73"/>
                  <a:gd name="T18" fmla="*/ 218 w 331"/>
                  <a:gd name="T19" fmla="*/ 20 h 73"/>
                  <a:gd name="T20" fmla="*/ 204 w 331"/>
                  <a:gd name="T21" fmla="*/ 22 h 73"/>
                  <a:gd name="T22" fmla="*/ 192 w 331"/>
                  <a:gd name="T23" fmla="*/ 23 h 73"/>
                  <a:gd name="T24" fmla="*/ 178 w 331"/>
                  <a:gd name="T25" fmla="*/ 25 h 73"/>
                  <a:gd name="T26" fmla="*/ 166 w 331"/>
                  <a:gd name="T27" fmla="*/ 26 h 73"/>
                  <a:gd name="T28" fmla="*/ 153 w 331"/>
                  <a:gd name="T29" fmla="*/ 28 h 73"/>
                  <a:gd name="T30" fmla="*/ 139 w 331"/>
                  <a:gd name="T31" fmla="*/ 29 h 73"/>
                  <a:gd name="T32" fmla="*/ 125 w 331"/>
                  <a:gd name="T33" fmla="*/ 29 h 73"/>
                  <a:gd name="T34" fmla="*/ 112 w 331"/>
                  <a:gd name="T35" fmla="*/ 32 h 73"/>
                  <a:gd name="T36" fmla="*/ 100 w 331"/>
                  <a:gd name="T37" fmla="*/ 32 h 73"/>
                  <a:gd name="T38" fmla="*/ 86 w 331"/>
                  <a:gd name="T39" fmla="*/ 32 h 73"/>
                  <a:gd name="T40" fmla="*/ 74 w 331"/>
                  <a:gd name="T41" fmla="*/ 32 h 73"/>
                  <a:gd name="T42" fmla="*/ 62 w 331"/>
                  <a:gd name="T43" fmla="*/ 32 h 73"/>
                  <a:gd name="T44" fmla="*/ 50 w 331"/>
                  <a:gd name="T45" fmla="*/ 32 h 73"/>
                  <a:gd name="T46" fmla="*/ 38 w 331"/>
                  <a:gd name="T47" fmla="*/ 32 h 73"/>
                  <a:gd name="T48" fmla="*/ 27 w 331"/>
                  <a:gd name="T49" fmla="*/ 31 h 73"/>
                  <a:gd name="T50" fmla="*/ 17 w 331"/>
                  <a:gd name="T51" fmla="*/ 29 h 73"/>
                  <a:gd name="T52" fmla="*/ 0 w 331"/>
                  <a:gd name="T53" fmla="*/ 64 h 73"/>
                  <a:gd name="T54" fmla="*/ 8 w 331"/>
                  <a:gd name="T55" fmla="*/ 64 h 73"/>
                  <a:gd name="T56" fmla="*/ 21 w 331"/>
                  <a:gd name="T57" fmla="*/ 67 h 73"/>
                  <a:gd name="T58" fmla="*/ 35 w 331"/>
                  <a:gd name="T59" fmla="*/ 68 h 73"/>
                  <a:gd name="T60" fmla="*/ 45 w 331"/>
                  <a:gd name="T61" fmla="*/ 70 h 73"/>
                  <a:gd name="T62" fmla="*/ 57 w 331"/>
                  <a:gd name="T63" fmla="*/ 71 h 73"/>
                  <a:gd name="T64" fmla="*/ 68 w 331"/>
                  <a:gd name="T65" fmla="*/ 71 h 73"/>
                  <a:gd name="T66" fmla="*/ 80 w 331"/>
                  <a:gd name="T67" fmla="*/ 71 h 73"/>
                  <a:gd name="T68" fmla="*/ 92 w 331"/>
                  <a:gd name="T69" fmla="*/ 73 h 73"/>
                  <a:gd name="T70" fmla="*/ 104 w 331"/>
                  <a:gd name="T71" fmla="*/ 73 h 73"/>
                  <a:gd name="T72" fmla="*/ 116 w 331"/>
                  <a:gd name="T73" fmla="*/ 73 h 73"/>
                  <a:gd name="T74" fmla="*/ 130 w 331"/>
                  <a:gd name="T75" fmla="*/ 71 h 73"/>
                  <a:gd name="T76" fmla="*/ 141 w 331"/>
                  <a:gd name="T77" fmla="*/ 71 h 73"/>
                  <a:gd name="T78" fmla="*/ 153 w 331"/>
                  <a:gd name="T79" fmla="*/ 68 h 73"/>
                  <a:gd name="T80" fmla="*/ 165 w 331"/>
                  <a:gd name="T81" fmla="*/ 67 h 73"/>
                  <a:gd name="T82" fmla="*/ 177 w 331"/>
                  <a:gd name="T83" fmla="*/ 62 h 73"/>
                  <a:gd name="T84" fmla="*/ 190 w 331"/>
                  <a:gd name="T85" fmla="*/ 59 h 73"/>
                  <a:gd name="T86" fmla="*/ 206 w 331"/>
                  <a:gd name="T87" fmla="*/ 56 h 73"/>
                  <a:gd name="T88" fmla="*/ 221 w 331"/>
                  <a:gd name="T89" fmla="*/ 52 h 73"/>
                  <a:gd name="T90" fmla="*/ 236 w 331"/>
                  <a:gd name="T91" fmla="*/ 49 h 73"/>
                  <a:gd name="T92" fmla="*/ 249 w 331"/>
                  <a:gd name="T93" fmla="*/ 44 h 73"/>
                  <a:gd name="T94" fmla="*/ 264 w 331"/>
                  <a:gd name="T95" fmla="*/ 41 h 73"/>
                  <a:gd name="T96" fmla="*/ 277 w 331"/>
                  <a:gd name="T97" fmla="*/ 38 h 73"/>
                  <a:gd name="T98" fmla="*/ 289 w 331"/>
                  <a:gd name="T99" fmla="*/ 34 h 73"/>
                  <a:gd name="T100" fmla="*/ 301 w 331"/>
                  <a:gd name="T101" fmla="*/ 32 h 73"/>
                  <a:gd name="T102" fmla="*/ 314 w 331"/>
                  <a:gd name="T103" fmla="*/ 28 h 73"/>
                  <a:gd name="T104" fmla="*/ 325 w 331"/>
                  <a:gd name="T105" fmla="*/ 25 h 73"/>
                  <a:gd name="T106" fmla="*/ 331 w 331"/>
                  <a:gd name="T107" fmla="*/ 0 h 7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31"/>
                  <a:gd name="T163" fmla="*/ 0 h 73"/>
                  <a:gd name="T164" fmla="*/ 331 w 331"/>
                  <a:gd name="T165" fmla="*/ 73 h 7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31" h="73">
                    <a:moveTo>
                      <a:pt x="331" y="0"/>
                    </a:moveTo>
                    <a:lnTo>
                      <a:pt x="328" y="0"/>
                    </a:lnTo>
                    <a:lnTo>
                      <a:pt x="322" y="2"/>
                    </a:lnTo>
                    <a:lnTo>
                      <a:pt x="316" y="2"/>
                    </a:lnTo>
                    <a:lnTo>
                      <a:pt x="310" y="3"/>
                    </a:lnTo>
                    <a:lnTo>
                      <a:pt x="304" y="5"/>
                    </a:lnTo>
                    <a:lnTo>
                      <a:pt x="296" y="6"/>
                    </a:lnTo>
                    <a:lnTo>
                      <a:pt x="287" y="8"/>
                    </a:lnTo>
                    <a:lnTo>
                      <a:pt x="278" y="10"/>
                    </a:lnTo>
                    <a:lnTo>
                      <a:pt x="274" y="10"/>
                    </a:lnTo>
                    <a:lnTo>
                      <a:pt x="268" y="11"/>
                    </a:lnTo>
                    <a:lnTo>
                      <a:pt x="263" y="11"/>
                    </a:lnTo>
                    <a:lnTo>
                      <a:pt x="258" y="14"/>
                    </a:lnTo>
                    <a:lnTo>
                      <a:pt x="252" y="14"/>
                    </a:lnTo>
                    <a:lnTo>
                      <a:pt x="246" y="16"/>
                    </a:lnTo>
                    <a:lnTo>
                      <a:pt x="240" y="16"/>
                    </a:lnTo>
                    <a:lnTo>
                      <a:pt x="234" y="17"/>
                    </a:lnTo>
                    <a:lnTo>
                      <a:pt x="228" y="19"/>
                    </a:lnTo>
                    <a:lnTo>
                      <a:pt x="224" y="19"/>
                    </a:lnTo>
                    <a:lnTo>
                      <a:pt x="218" y="20"/>
                    </a:lnTo>
                    <a:lnTo>
                      <a:pt x="212" y="22"/>
                    </a:lnTo>
                    <a:lnTo>
                      <a:pt x="204" y="22"/>
                    </a:lnTo>
                    <a:lnTo>
                      <a:pt x="198" y="23"/>
                    </a:lnTo>
                    <a:lnTo>
                      <a:pt x="192" y="23"/>
                    </a:lnTo>
                    <a:lnTo>
                      <a:pt x="186" y="25"/>
                    </a:lnTo>
                    <a:lnTo>
                      <a:pt x="178" y="25"/>
                    </a:lnTo>
                    <a:lnTo>
                      <a:pt x="172" y="26"/>
                    </a:lnTo>
                    <a:lnTo>
                      <a:pt x="166" y="26"/>
                    </a:lnTo>
                    <a:lnTo>
                      <a:pt x="160" y="28"/>
                    </a:lnTo>
                    <a:lnTo>
                      <a:pt x="153" y="28"/>
                    </a:lnTo>
                    <a:lnTo>
                      <a:pt x="147" y="29"/>
                    </a:lnTo>
                    <a:lnTo>
                      <a:pt x="139" y="29"/>
                    </a:lnTo>
                    <a:lnTo>
                      <a:pt x="133" y="29"/>
                    </a:lnTo>
                    <a:lnTo>
                      <a:pt x="125" y="29"/>
                    </a:lnTo>
                    <a:lnTo>
                      <a:pt x="119" y="31"/>
                    </a:lnTo>
                    <a:lnTo>
                      <a:pt x="112" y="32"/>
                    </a:lnTo>
                    <a:lnTo>
                      <a:pt x="107" y="32"/>
                    </a:lnTo>
                    <a:lnTo>
                      <a:pt x="100" y="32"/>
                    </a:lnTo>
                    <a:lnTo>
                      <a:pt x="94" y="32"/>
                    </a:lnTo>
                    <a:lnTo>
                      <a:pt x="86" y="32"/>
                    </a:lnTo>
                    <a:lnTo>
                      <a:pt x="80" y="32"/>
                    </a:lnTo>
                    <a:lnTo>
                      <a:pt x="74" y="32"/>
                    </a:lnTo>
                    <a:lnTo>
                      <a:pt x="68" y="32"/>
                    </a:lnTo>
                    <a:lnTo>
                      <a:pt x="62" y="32"/>
                    </a:lnTo>
                    <a:lnTo>
                      <a:pt x="56" y="34"/>
                    </a:lnTo>
                    <a:lnTo>
                      <a:pt x="50" y="32"/>
                    </a:lnTo>
                    <a:lnTo>
                      <a:pt x="44" y="32"/>
                    </a:lnTo>
                    <a:lnTo>
                      <a:pt x="38" y="32"/>
                    </a:lnTo>
                    <a:lnTo>
                      <a:pt x="33" y="32"/>
                    </a:lnTo>
                    <a:lnTo>
                      <a:pt x="27" y="31"/>
                    </a:lnTo>
                    <a:lnTo>
                      <a:pt x="23" y="31"/>
                    </a:lnTo>
                    <a:lnTo>
                      <a:pt x="17" y="29"/>
                    </a:lnTo>
                    <a:lnTo>
                      <a:pt x="12" y="29"/>
                    </a:lnTo>
                    <a:lnTo>
                      <a:pt x="0" y="64"/>
                    </a:lnTo>
                    <a:lnTo>
                      <a:pt x="3" y="64"/>
                    </a:lnTo>
                    <a:lnTo>
                      <a:pt x="8" y="64"/>
                    </a:lnTo>
                    <a:lnTo>
                      <a:pt x="14" y="65"/>
                    </a:lnTo>
                    <a:lnTo>
                      <a:pt x="21" y="67"/>
                    </a:lnTo>
                    <a:lnTo>
                      <a:pt x="30" y="68"/>
                    </a:lnTo>
                    <a:lnTo>
                      <a:pt x="35" y="68"/>
                    </a:lnTo>
                    <a:lnTo>
                      <a:pt x="39" y="68"/>
                    </a:lnTo>
                    <a:lnTo>
                      <a:pt x="45" y="70"/>
                    </a:lnTo>
                    <a:lnTo>
                      <a:pt x="51" y="71"/>
                    </a:lnTo>
                    <a:lnTo>
                      <a:pt x="57" y="71"/>
                    </a:lnTo>
                    <a:lnTo>
                      <a:pt x="62" y="71"/>
                    </a:lnTo>
                    <a:lnTo>
                      <a:pt x="68" y="71"/>
                    </a:lnTo>
                    <a:lnTo>
                      <a:pt x="74" y="71"/>
                    </a:lnTo>
                    <a:lnTo>
                      <a:pt x="80" y="71"/>
                    </a:lnTo>
                    <a:lnTo>
                      <a:pt x="86" y="73"/>
                    </a:lnTo>
                    <a:lnTo>
                      <a:pt x="92" y="73"/>
                    </a:lnTo>
                    <a:lnTo>
                      <a:pt x="98" y="73"/>
                    </a:lnTo>
                    <a:lnTo>
                      <a:pt x="104" y="73"/>
                    </a:lnTo>
                    <a:lnTo>
                      <a:pt x="112" y="73"/>
                    </a:lnTo>
                    <a:lnTo>
                      <a:pt x="116" y="73"/>
                    </a:lnTo>
                    <a:lnTo>
                      <a:pt x="124" y="73"/>
                    </a:lnTo>
                    <a:lnTo>
                      <a:pt x="130" y="71"/>
                    </a:lnTo>
                    <a:lnTo>
                      <a:pt x="136" y="71"/>
                    </a:lnTo>
                    <a:lnTo>
                      <a:pt x="141" y="71"/>
                    </a:lnTo>
                    <a:lnTo>
                      <a:pt x="147" y="71"/>
                    </a:lnTo>
                    <a:lnTo>
                      <a:pt x="153" y="68"/>
                    </a:lnTo>
                    <a:lnTo>
                      <a:pt x="157" y="68"/>
                    </a:lnTo>
                    <a:lnTo>
                      <a:pt x="165" y="67"/>
                    </a:lnTo>
                    <a:lnTo>
                      <a:pt x="171" y="65"/>
                    </a:lnTo>
                    <a:lnTo>
                      <a:pt x="177" y="62"/>
                    </a:lnTo>
                    <a:lnTo>
                      <a:pt x="184" y="62"/>
                    </a:lnTo>
                    <a:lnTo>
                      <a:pt x="190" y="59"/>
                    </a:lnTo>
                    <a:lnTo>
                      <a:pt x="200" y="58"/>
                    </a:lnTo>
                    <a:lnTo>
                      <a:pt x="206" y="56"/>
                    </a:lnTo>
                    <a:lnTo>
                      <a:pt x="213" y="53"/>
                    </a:lnTo>
                    <a:lnTo>
                      <a:pt x="221" y="52"/>
                    </a:lnTo>
                    <a:lnTo>
                      <a:pt x="228" y="52"/>
                    </a:lnTo>
                    <a:lnTo>
                      <a:pt x="236" y="49"/>
                    </a:lnTo>
                    <a:lnTo>
                      <a:pt x="243" y="47"/>
                    </a:lnTo>
                    <a:lnTo>
                      <a:pt x="249" y="44"/>
                    </a:lnTo>
                    <a:lnTo>
                      <a:pt x="258" y="44"/>
                    </a:lnTo>
                    <a:lnTo>
                      <a:pt x="264" y="41"/>
                    </a:lnTo>
                    <a:lnTo>
                      <a:pt x="271" y="40"/>
                    </a:lnTo>
                    <a:lnTo>
                      <a:pt x="277" y="38"/>
                    </a:lnTo>
                    <a:lnTo>
                      <a:pt x="284" y="37"/>
                    </a:lnTo>
                    <a:lnTo>
                      <a:pt x="289" y="34"/>
                    </a:lnTo>
                    <a:lnTo>
                      <a:pt x="296" y="34"/>
                    </a:lnTo>
                    <a:lnTo>
                      <a:pt x="301" y="32"/>
                    </a:lnTo>
                    <a:lnTo>
                      <a:pt x="307" y="31"/>
                    </a:lnTo>
                    <a:lnTo>
                      <a:pt x="314" y="28"/>
                    </a:lnTo>
                    <a:lnTo>
                      <a:pt x="320" y="26"/>
                    </a:lnTo>
                    <a:lnTo>
                      <a:pt x="325" y="25"/>
                    </a:lnTo>
                    <a:lnTo>
                      <a:pt x="326" y="25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64"/>
              <p:cNvSpPr>
                <a:spLocks/>
              </p:cNvSpPr>
              <p:nvPr/>
            </p:nvSpPr>
            <p:spPr bwMode="auto">
              <a:xfrm>
                <a:off x="4465" y="2902"/>
                <a:ext cx="384" cy="187"/>
              </a:xfrm>
              <a:custGeom>
                <a:avLst/>
                <a:gdLst>
                  <a:gd name="T0" fmla="*/ 382 w 384"/>
                  <a:gd name="T1" fmla="*/ 171 h 187"/>
                  <a:gd name="T2" fmla="*/ 372 w 384"/>
                  <a:gd name="T3" fmla="*/ 166 h 187"/>
                  <a:gd name="T4" fmla="*/ 360 w 384"/>
                  <a:gd name="T5" fmla="*/ 162 h 187"/>
                  <a:gd name="T6" fmla="*/ 348 w 384"/>
                  <a:gd name="T7" fmla="*/ 157 h 187"/>
                  <a:gd name="T8" fmla="*/ 335 w 384"/>
                  <a:gd name="T9" fmla="*/ 153 h 187"/>
                  <a:gd name="T10" fmla="*/ 323 w 384"/>
                  <a:gd name="T11" fmla="*/ 148 h 187"/>
                  <a:gd name="T12" fmla="*/ 308 w 384"/>
                  <a:gd name="T13" fmla="*/ 141 h 187"/>
                  <a:gd name="T14" fmla="*/ 293 w 384"/>
                  <a:gd name="T15" fmla="*/ 133 h 187"/>
                  <a:gd name="T16" fmla="*/ 278 w 384"/>
                  <a:gd name="T17" fmla="*/ 125 h 187"/>
                  <a:gd name="T18" fmla="*/ 263 w 384"/>
                  <a:gd name="T19" fmla="*/ 118 h 187"/>
                  <a:gd name="T20" fmla="*/ 248 w 384"/>
                  <a:gd name="T21" fmla="*/ 109 h 187"/>
                  <a:gd name="T22" fmla="*/ 231 w 384"/>
                  <a:gd name="T23" fmla="*/ 100 h 187"/>
                  <a:gd name="T24" fmla="*/ 216 w 384"/>
                  <a:gd name="T25" fmla="*/ 91 h 187"/>
                  <a:gd name="T26" fmla="*/ 202 w 384"/>
                  <a:gd name="T27" fmla="*/ 82 h 187"/>
                  <a:gd name="T28" fmla="*/ 189 w 384"/>
                  <a:gd name="T29" fmla="*/ 71 h 187"/>
                  <a:gd name="T30" fmla="*/ 174 w 384"/>
                  <a:gd name="T31" fmla="*/ 60 h 187"/>
                  <a:gd name="T32" fmla="*/ 157 w 384"/>
                  <a:gd name="T33" fmla="*/ 51 h 187"/>
                  <a:gd name="T34" fmla="*/ 142 w 384"/>
                  <a:gd name="T35" fmla="*/ 42 h 187"/>
                  <a:gd name="T36" fmla="*/ 125 w 384"/>
                  <a:gd name="T37" fmla="*/ 36 h 187"/>
                  <a:gd name="T38" fmla="*/ 109 w 384"/>
                  <a:gd name="T39" fmla="*/ 29 h 187"/>
                  <a:gd name="T40" fmla="*/ 92 w 384"/>
                  <a:gd name="T41" fmla="*/ 23 h 187"/>
                  <a:gd name="T42" fmla="*/ 77 w 384"/>
                  <a:gd name="T43" fmla="*/ 18 h 187"/>
                  <a:gd name="T44" fmla="*/ 62 w 384"/>
                  <a:gd name="T45" fmla="*/ 14 h 187"/>
                  <a:gd name="T46" fmla="*/ 48 w 384"/>
                  <a:gd name="T47" fmla="*/ 9 h 187"/>
                  <a:gd name="T48" fmla="*/ 35 w 384"/>
                  <a:gd name="T49" fmla="*/ 6 h 187"/>
                  <a:gd name="T50" fmla="*/ 24 w 384"/>
                  <a:gd name="T51" fmla="*/ 3 h 187"/>
                  <a:gd name="T52" fmla="*/ 12 w 384"/>
                  <a:gd name="T53" fmla="*/ 0 h 187"/>
                  <a:gd name="T54" fmla="*/ 1 w 384"/>
                  <a:gd name="T55" fmla="*/ 0 h 187"/>
                  <a:gd name="T56" fmla="*/ 30 w 384"/>
                  <a:gd name="T57" fmla="*/ 18 h 187"/>
                  <a:gd name="T58" fmla="*/ 38 w 384"/>
                  <a:gd name="T59" fmla="*/ 20 h 187"/>
                  <a:gd name="T60" fmla="*/ 50 w 384"/>
                  <a:gd name="T61" fmla="*/ 23 h 187"/>
                  <a:gd name="T62" fmla="*/ 62 w 384"/>
                  <a:gd name="T63" fmla="*/ 27 h 187"/>
                  <a:gd name="T64" fmla="*/ 73 w 384"/>
                  <a:gd name="T65" fmla="*/ 32 h 187"/>
                  <a:gd name="T66" fmla="*/ 83 w 384"/>
                  <a:gd name="T67" fmla="*/ 36 h 187"/>
                  <a:gd name="T68" fmla="*/ 95 w 384"/>
                  <a:gd name="T69" fmla="*/ 42 h 187"/>
                  <a:gd name="T70" fmla="*/ 106 w 384"/>
                  <a:gd name="T71" fmla="*/ 48 h 187"/>
                  <a:gd name="T72" fmla="*/ 119 w 384"/>
                  <a:gd name="T73" fmla="*/ 56 h 187"/>
                  <a:gd name="T74" fmla="*/ 131 w 384"/>
                  <a:gd name="T75" fmla="*/ 63 h 187"/>
                  <a:gd name="T76" fmla="*/ 145 w 384"/>
                  <a:gd name="T77" fmla="*/ 73 h 187"/>
                  <a:gd name="T78" fmla="*/ 159 w 384"/>
                  <a:gd name="T79" fmla="*/ 83 h 187"/>
                  <a:gd name="T80" fmla="*/ 174 w 384"/>
                  <a:gd name="T81" fmla="*/ 95 h 187"/>
                  <a:gd name="T82" fmla="*/ 186 w 384"/>
                  <a:gd name="T83" fmla="*/ 107 h 187"/>
                  <a:gd name="T84" fmla="*/ 199 w 384"/>
                  <a:gd name="T85" fmla="*/ 118 h 187"/>
                  <a:gd name="T86" fmla="*/ 213 w 384"/>
                  <a:gd name="T87" fmla="*/ 128 h 187"/>
                  <a:gd name="T88" fmla="*/ 225 w 384"/>
                  <a:gd name="T89" fmla="*/ 138 h 187"/>
                  <a:gd name="T90" fmla="*/ 239 w 384"/>
                  <a:gd name="T91" fmla="*/ 145 h 187"/>
                  <a:gd name="T92" fmla="*/ 252 w 384"/>
                  <a:gd name="T93" fmla="*/ 153 h 187"/>
                  <a:gd name="T94" fmla="*/ 264 w 384"/>
                  <a:gd name="T95" fmla="*/ 159 h 187"/>
                  <a:gd name="T96" fmla="*/ 278 w 384"/>
                  <a:gd name="T97" fmla="*/ 165 h 187"/>
                  <a:gd name="T98" fmla="*/ 289 w 384"/>
                  <a:gd name="T99" fmla="*/ 171 h 187"/>
                  <a:gd name="T100" fmla="*/ 299 w 384"/>
                  <a:gd name="T101" fmla="*/ 174 h 187"/>
                  <a:gd name="T102" fmla="*/ 313 w 384"/>
                  <a:gd name="T103" fmla="*/ 180 h 187"/>
                  <a:gd name="T104" fmla="*/ 326 w 384"/>
                  <a:gd name="T105" fmla="*/ 183 h 187"/>
                  <a:gd name="T106" fmla="*/ 335 w 384"/>
                  <a:gd name="T107" fmla="*/ 186 h 187"/>
                  <a:gd name="T108" fmla="*/ 384 w 384"/>
                  <a:gd name="T109" fmla="*/ 172 h 18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84"/>
                  <a:gd name="T166" fmla="*/ 0 h 187"/>
                  <a:gd name="T167" fmla="*/ 384 w 384"/>
                  <a:gd name="T168" fmla="*/ 187 h 18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84" h="187">
                    <a:moveTo>
                      <a:pt x="384" y="172"/>
                    </a:moveTo>
                    <a:lnTo>
                      <a:pt x="382" y="171"/>
                    </a:lnTo>
                    <a:lnTo>
                      <a:pt x="378" y="169"/>
                    </a:lnTo>
                    <a:lnTo>
                      <a:pt x="372" y="166"/>
                    </a:lnTo>
                    <a:lnTo>
                      <a:pt x="364" y="165"/>
                    </a:lnTo>
                    <a:lnTo>
                      <a:pt x="360" y="162"/>
                    </a:lnTo>
                    <a:lnTo>
                      <a:pt x="354" y="160"/>
                    </a:lnTo>
                    <a:lnTo>
                      <a:pt x="348" y="157"/>
                    </a:lnTo>
                    <a:lnTo>
                      <a:pt x="343" y="156"/>
                    </a:lnTo>
                    <a:lnTo>
                      <a:pt x="335" y="153"/>
                    </a:lnTo>
                    <a:lnTo>
                      <a:pt x="329" y="150"/>
                    </a:lnTo>
                    <a:lnTo>
                      <a:pt x="323" y="148"/>
                    </a:lnTo>
                    <a:lnTo>
                      <a:pt x="317" y="145"/>
                    </a:lnTo>
                    <a:lnTo>
                      <a:pt x="308" y="141"/>
                    </a:lnTo>
                    <a:lnTo>
                      <a:pt x="302" y="138"/>
                    </a:lnTo>
                    <a:lnTo>
                      <a:pt x="293" y="133"/>
                    </a:lnTo>
                    <a:lnTo>
                      <a:pt x="287" y="130"/>
                    </a:lnTo>
                    <a:lnTo>
                      <a:pt x="278" y="125"/>
                    </a:lnTo>
                    <a:lnTo>
                      <a:pt x="270" y="122"/>
                    </a:lnTo>
                    <a:lnTo>
                      <a:pt x="263" y="118"/>
                    </a:lnTo>
                    <a:lnTo>
                      <a:pt x="255" y="115"/>
                    </a:lnTo>
                    <a:lnTo>
                      <a:pt x="248" y="109"/>
                    </a:lnTo>
                    <a:lnTo>
                      <a:pt x="239" y="104"/>
                    </a:lnTo>
                    <a:lnTo>
                      <a:pt x="231" y="100"/>
                    </a:lnTo>
                    <a:lnTo>
                      <a:pt x="224" y="95"/>
                    </a:lnTo>
                    <a:lnTo>
                      <a:pt x="216" y="91"/>
                    </a:lnTo>
                    <a:lnTo>
                      <a:pt x="210" y="86"/>
                    </a:lnTo>
                    <a:lnTo>
                      <a:pt x="202" y="82"/>
                    </a:lnTo>
                    <a:lnTo>
                      <a:pt x="196" y="77"/>
                    </a:lnTo>
                    <a:lnTo>
                      <a:pt x="189" y="71"/>
                    </a:lnTo>
                    <a:lnTo>
                      <a:pt x="181" y="67"/>
                    </a:lnTo>
                    <a:lnTo>
                      <a:pt x="174" y="60"/>
                    </a:lnTo>
                    <a:lnTo>
                      <a:pt x="166" y="56"/>
                    </a:lnTo>
                    <a:lnTo>
                      <a:pt x="157" y="51"/>
                    </a:lnTo>
                    <a:lnTo>
                      <a:pt x="150" y="47"/>
                    </a:lnTo>
                    <a:lnTo>
                      <a:pt x="142" y="42"/>
                    </a:lnTo>
                    <a:lnTo>
                      <a:pt x="134" y="39"/>
                    </a:lnTo>
                    <a:lnTo>
                      <a:pt x="125" y="36"/>
                    </a:lnTo>
                    <a:lnTo>
                      <a:pt x="118" y="32"/>
                    </a:lnTo>
                    <a:lnTo>
                      <a:pt x="109" y="29"/>
                    </a:lnTo>
                    <a:lnTo>
                      <a:pt x="101" y="27"/>
                    </a:lnTo>
                    <a:lnTo>
                      <a:pt x="92" y="23"/>
                    </a:lnTo>
                    <a:lnTo>
                      <a:pt x="85" y="20"/>
                    </a:lnTo>
                    <a:lnTo>
                      <a:pt x="77" y="18"/>
                    </a:lnTo>
                    <a:lnTo>
                      <a:pt x="71" y="17"/>
                    </a:lnTo>
                    <a:lnTo>
                      <a:pt x="62" y="14"/>
                    </a:lnTo>
                    <a:lnTo>
                      <a:pt x="56" y="12"/>
                    </a:lnTo>
                    <a:lnTo>
                      <a:pt x="48" y="9"/>
                    </a:lnTo>
                    <a:lnTo>
                      <a:pt x="42" y="9"/>
                    </a:lnTo>
                    <a:lnTo>
                      <a:pt x="35" y="6"/>
                    </a:lnTo>
                    <a:lnTo>
                      <a:pt x="30" y="5"/>
                    </a:lnTo>
                    <a:lnTo>
                      <a:pt x="24" y="3"/>
                    </a:lnTo>
                    <a:lnTo>
                      <a:pt x="20" y="3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30" y="18"/>
                    </a:lnTo>
                    <a:lnTo>
                      <a:pt x="33" y="18"/>
                    </a:lnTo>
                    <a:lnTo>
                      <a:pt x="38" y="20"/>
                    </a:lnTo>
                    <a:lnTo>
                      <a:pt x="44" y="21"/>
                    </a:lnTo>
                    <a:lnTo>
                      <a:pt x="50" y="23"/>
                    </a:lnTo>
                    <a:lnTo>
                      <a:pt x="57" y="27"/>
                    </a:lnTo>
                    <a:lnTo>
                      <a:pt x="62" y="27"/>
                    </a:lnTo>
                    <a:lnTo>
                      <a:pt x="68" y="29"/>
                    </a:lnTo>
                    <a:lnTo>
                      <a:pt x="73" y="32"/>
                    </a:lnTo>
                    <a:lnTo>
                      <a:pt x="79" y="35"/>
                    </a:lnTo>
                    <a:lnTo>
                      <a:pt x="83" y="36"/>
                    </a:lnTo>
                    <a:lnTo>
                      <a:pt x="89" y="39"/>
                    </a:lnTo>
                    <a:lnTo>
                      <a:pt x="95" y="42"/>
                    </a:lnTo>
                    <a:lnTo>
                      <a:pt x="101" y="45"/>
                    </a:lnTo>
                    <a:lnTo>
                      <a:pt x="106" y="48"/>
                    </a:lnTo>
                    <a:lnTo>
                      <a:pt x="113" y="51"/>
                    </a:lnTo>
                    <a:lnTo>
                      <a:pt x="119" y="56"/>
                    </a:lnTo>
                    <a:lnTo>
                      <a:pt x="127" y="60"/>
                    </a:lnTo>
                    <a:lnTo>
                      <a:pt x="131" y="63"/>
                    </a:lnTo>
                    <a:lnTo>
                      <a:pt x="139" y="68"/>
                    </a:lnTo>
                    <a:lnTo>
                      <a:pt x="145" y="73"/>
                    </a:lnTo>
                    <a:lnTo>
                      <a:pt x="153" y="77"/>
                    </a:lnTo>
                    <a:lnTo>
                      <a:pt x="159" y="83"/>
                    </a:lnTo>
                    <a:lnTo>
                      <a:pt x="166" y="88"/>
                    </a:lnTo>
                    <a:lnTo>
                      <a:pt x="174" y="95"/>
                    </a:lnTo>
                    <a:lnTo>
                      <a:pt x="180" y="101"/>
                    </a:lnTo>
                    <a:lnTo>
                      <a:pt x="186" y="107"/>
                    </a:lnTo>
                    <a:lnTo>
                      <a:pt x="193" y="112"/>
                    </a:lnTo>
                    <a:lnTo>
                      <a:pt x="199" y="118"/>
                    </a:lnTo>
                    <a:lnTo>
                      <a:pt x="205" y="124"/>
                    </a:lnTo>
                    <a:lnTo>
                      <a:pt x="213" y="128"/>
                    </a:lnTo>
                    <a:lnTo>
                      <a:pt x="219" y="133"/>
                    </a:lnTo>
                    <a:lnTo>
                      <a:pt x="225" y="138"/>
                    </a:lnTo>
                    <a:lnTo>
                      <a:pt x="233" y="142"/>
                    </a:lnTo>
                    <a:lnTo>
                      <a:pt x="239" y="145"/>
                    </a:lnTo>
                    <a:lnTo>
                      <a:pt x="245" y="150"/>
                    </a:lnTo>
                    <a:lnTo>
                      <a:pt x="252" y="153"/>
                    </a:lnTo>
                    <a:lnTo>
                      <a:pt x="258" y="156"/>
                    </a:lnTo>
                    <a:lnTo>
                      <a:pt x="264" y="159"/>
                    </a:lnTo>
                    <a:lnTo>
                      <a:pt x="272" y="163"/>
                    </a:lnTo>
                    <a:lnTo>
                      <a:pt x="278" y="165"/>
                    </a:lnTo>
                    <a:lnTo>
                      <a:pt x="284" y="169"/>
                    </a:lnTo>
                    <a:lnTo>
                      <a:pt x="289" y="171"/>
                    </a:lnTo>
                    <a:lnTo>
                      <a:pt x="293" y="172"/>
                    </a:lnTo>
                    <a:lnTo>
                      <a:pt x="299" y="174"/>
                    </a:lnTo>
                    <a:lnTo>
                      <a:pt x="304" y="177"/>
                    </a:lnTo>
                    <a:lnTo>
                      <a:pt x="313" y="180"/>
                    </a:lnTo>
                    <a:lnTo>
                      <a:pt x="322" y="183"/>
                    </a:lnTo>
                    <a:lnTo>
                      <a:pt x="326" y="183"/>
                    </a:lnTo>
                    <a:lnTo>
                      <a:pt x="332" y="184"/>
                    </a:lnTo>
                    <a:lnTo>
                      <a:pt x="335" y="186"/>
                    </a:lnTo>
                    <a:lnTo>
                      <a:pt x="337" y="187"/>
                    </a:lnTo>
                    <a:lnTo>
                      <a:pt x="384" y="172"/>
                    </a:lnTo>
                    <a:close/>
                  </a:path>
                </a:pathLst>
              </a:custGeom>
              <a:solidFill>
                <a:srgbClr val="C2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65"/>
              <p:cNvSpPr>
                <a:spLocks/>
              </p:cNvSpPr>
              <p:nvPr/>
            </p:nvSpPr>
            <p:spPr bwMode="auto">
              <a:xfrm>
                <a:off x="4346" y="2816"/>
                <a:ext cx="871" cy="279"/>
              </a:xfrm>
              <a:custGeom>
                <a:avLst/>
                <a:gdLst>
                  <a:gd name="T0" fmla="*/ 855 w 871"/>
                  <a:gd name="T1" fmla="*/ 220 h 279"/>
                  <a:gd name="T2" fmla="*/ 825 w 871"/>
                  <a:gd name="T3" fmla="*/ 204 h 279"/>
                  <a:gd name="T4" fmla="*/ 799 w 871"/>
                  <a:gd name="T5" fmla="*/ 193 h 279"/>
                  <a:gd name="T6" fmla="*/ 769 w 871"/>
                  <a:gd name="T7" fmla="*/ 187 h 279"/>
                  <a:gd name="T8" fmla="*/ 734 w 871"/>
                  <a:gd name="T9" fmla="*/ 187 h 279"/>
                  <a:gd name="T10" fmla="*/ 701 w 871"/>
                  <a:gd name="T11" fmla="*/ 189 h 279"/>
                  <a:gd name="T12" fmla="*/ 672 w 871"/>
                  <a:gd name="T13" fmla="*/ 189 h 279"/>
                  <a:gd name="T14" fmla="*/ 637 w 871"/>
                  <a:gd name="T15" fmla="*/ 187 h 279"/>
                  <a:gd name="T16" fmla="*/ 612 w 871"/>
                  <a:gd name="T17" fmla="*/ 181 h 279"/>
                  <a:gd name="T18" fmla="*/ 584 w 871"/>
                  <a:gd name="T19" fmla="*/ 171 h 279"/>
                  <a:gd name="T20" fmla="*/ 550 w 871"/>
                  <a:gd name="T21" fmla="*/ 154 h 279"/>
                  <a:gd name="T22" fmla="*/ 513 w 871"/>
                  <a:gd name="T23" fmla="*/ 133 h 279"/>
                  <a:gd name="T24" fmla="*/ 471 w 871"/>
                  <a:gd name="T25" fmla="*/ 109 h 279"/>
                  <a:gd name="T26" fmla="*/ 427 w 871"/>
                  <a:gd name="T27" fmla="*/ 86 h 279"/>
                  <a:gd name="T28" fmla="*/ 402 w 871"/>
                  <a:gd name="T29" fmla="*/ 75 h 279"/>
                  <a:gd name="T30" fmla="*/ 373 w 871"/>
                  <a:gd name="T31" fmla="*/ 65 h 279"/>
                  <a:gd name="T32" fmla="*/ 344 w 871"/>
                  <a:gd name="T33" fmla="*/ 56 h 279"/>
                  <a:gd name="T34" fmla="*/ 312 w 871"/>
                  <a:gd name="T35" fmla="*/ 50 h 279"/>
                  <a:gd name="T36" fmla="*/ 276 w 871"/>
                  <a:gd name="T37" fmla="*/ 42 h 279"/>
                  <a:gd name="T38" fmla="*/ 238 w 871"/>
                  <a:gd name="T39" fmla="*/ 39 h 279"/>
                  <a:gd name="T40" fmla="*/ 198 w 871"/>
                  <a:gd name="T41" fmla="*/ 36 h 279"/>
                  <a:gd name="T42" fmla="*/ 163 w 871"/>
                  <a:gd name="T43" fmla="*/ 35 h 279"/>
                  <a:gd name="T44" fmla="*/ 130 w 871"/>
                  <a:gd name="T45" fmla="*/ 30 h 279"/>
                  <a:gd name="T46" fmla="*/ 102 w 871"/>
                  <a:gd name="T47" fmla="*/ 26 h 279"/>
                  <a:gd name="T48" fmla="*/ 65 w 871"/>
                  <a:gd name="T49" fmla="*/ 20 h 279"/>
                  <a:gd name="T50" fmla="*/ 31 w 871"/>
                  <a:gd name="T51" fmla="*/ 12 h 279"/>
                  <a:gd name="T52" fmla="*/ 4 w 871"/>
                  <a:gd name="T53" fmla="*/ 1 h 279"/>
                  <a:gd name="T54" fmla="*/ 15 w 871"/>
                  <a:gd name="T55" fmla="*/ 33 h 279"/>
                  <a:gd name="T56" fmla="*/ 43 w 871"/>
                  <a:gd name="T57" fmla="*/ 50 h 279"/>
                  <a:gd name="T58" fmla="*/ 78 w 871"/>
                  <a:gd name="T59" fmla="*/ 66 h 279"/>
                  <a:gd name="T60" fmla="*/ 99 w 871"/>
                  <a:gd name="T61" fmla="*/ 71 h 279"/>
                  <a:gd name="T62" fmla="*/ 131 w 871"/>
                  <a:gd name="T63" fmla="*/ 72 h 279"/>
                  <a:gd name="T64" fmla="*/ 172 w 871"/>
                  <a:gd name="T65" fmla="*/ 74 h 279"/>
                  <a:gd name="T66" fmla="*/ 202 w 871"/>
                  <a:gd name="T67" fmla="*/ 75 h 279"/>
                  <a:gd name="T68" fmla="*/ 228 w 871"/>
                  <a:gd name="T69" fmla="*/ 75 h 279"/>
                  <a:gd name="T70" fmla="*/ 253 w 871"/>
                  <a:gd name="T71" fmla="*/ 77 h 279"/>
                  <a:gd name="T72" fmla="*/ 279 w 871"/>
                  <a:gd name="T73" fmla="*/ 82 h 279"/>
                  <a:gd name="T74" fmla="*/ 305 w 871"/>
                  <a:gd name="T75" fmla="*/ 85 h 279"/>
                  <a:gd name="T76" fmla="*/ 334 w 871"/>
                  <a:gd name="T77" fmla="*/ 91 h 279"/>
                  <a:gd name="T78" fmla="*/ 377 w 871"/>
                  <a:gd name="T79" fmla="*/ 106 h 279"/>
                  <a:gd name="T80" fmla="*/ 418 w 871"/>
                  <a:gd name="T81" fmla="*/ 125 h 279"/>
                  <a:gd name="T82" fmla="*/ 457 w 871"/>
                  <a:gd name="T83" fmla="*/ 148 h 279"/>
                  <a:gd name="T84" fmla="*/ 494 w 871"/>
                  <a:gd name="T85" fmla="*/ 172 h 279"/>
                  <a:gd name="T86" fmla="*/ 521 w 871"/>
                  <a:gd name="T87" fmla="*/ 193 h 279"/>
                  <a:gd name="T88" fmla="*/ 547 w 871"/>
                  <a:gd name="T89" fmla="*/ 213 h 279"/>
                  <a:gd name="T90" fmla="*/ 568 w 871"/>
                  <a:gd name="T91" fmla="*/ 225 h 279"/>
                  <a:gd name="T92" fmla="*/ 601 w 871"/>
                  <a:gd name="T93" fmla="*/ 237 h 279"/>
                  <a:gd name="T94" fmla="*/ 627 w 871"/>
                  <a:gd name="T95" fmla="*/ 243 h 279"/>
                  <a:gd name="T96" fmla="*/ 654 w 871"/>
                  <a:gd name="T97" fmla="*/ 243 h 279"/>
                  <a:gd name="T98" fmla="*/ 680 w 871"/>
                  <a:gd name="T99" fmla="*/ 240 h 279"/>
                  <a:gd name="T100" fmla="*/ 719 w 871"/>
                  <a:gd name="T101" fmla="*/ 230 h 279"/>
                  <a:gd name="T102" fmla="*/ 749 w 871"/>
                  <a:gd name="T103" fmla="*/ 227 h 279"/>
                  <a:gd name="T104" fmla="*/ 784 w 871"/>
                  <a:gd name="T105" fmla="*/ 242 h 279"/>
                  <a:gd name="T106" fmla="*/ 819 w 871"/>
                  <a:gd name="T107" fmla="*/ 266 h 279"/>
                  <a:gd name="T108" fmla="*/ 828 w 871"/>
                  <a:gd name="T109" fmla="*/ 279 h 27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71"/>
                  <a:gd name="T166" fmla="*/ 0 h 279"/>
                  <a:gd name="T167" fmla="*/ 871 w 871"/>
                  <a:gd name="T168" fmla="*/ 279 h 27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71" h="279">
                    <a:moveTo>
                      <a:pt x="828" y="279"/>
                    </a:moveTo>
                    <a:lnTo>
                      <a:pt x="871" y="234"/>
                    </a:lnTo>
                    <a:lnTo>
                      <a:pt x="868" y="231"/>
                    </a:lnTo>
                    <a:lnTo>
                      <a:pt x="861" y="225"/>
                    </a:lnTo>
                    <a:lnTo>
                      <a:pt x="855" y="220"/>
                    </a:lnTo>
                    <a:lnTo>
                      <a:pt x="849" y="217"/>
                    </a:lnTo>
                    <a:lnTo>
                      <a:pt x="843" y="213"/>
                    </a:lnTo>
                    <a:lnTo>
                      <a:pt x="835" y="210"/>
                    </a:lnTo>
                    <a:lnTo>
                      <a:pt x="829" y="207"/>
                    </a:lnTo>
                    <a:lnTo>
                      <a:pt x="825" y="204"/>
                    </a:lnTo>
                    <a:lnTo>
                      <a:pt x="820" y="201"/>
                    </a:lnTo>
                    <a:lnTo>
                      <a:pt x="816" y="199"/>
                    </a:lnTo>
                    <a:lnTo>
                      <a:pt x="809" y="196"/>
                    </a:lnTo>
                    <a:lnTo>
                      <a:pt x="805" y="196"/>
                    </a:lnTo>
                    <a:lnTo>
                      <a:pt x="799" y="193"/>
                    </a:lnTo>
                    <a:lnTo>
                      <a:pt x="794" y="193"/>
                    </a:lnTo>
                    <a:lnTo>
                      <a:pt x="788" y="190"/>
                    </a:lnTo>
                    <a:lnTo>
                      <a:pt x="781" y="189"/>
                    </a:lnTo>
                    <a:lnTo>
                      <a:pt x="775" y="187"/>
                    </a:lnTo>
                    <a:lnTo>
                      <a:pt x="769" y="187"/>
                    </a:lnTo>
                    <a:lnTo>
                      <a:pt x="763" y="187"/>
                    </a:lnTo>
                    <a:lnTo>
                      <a:pt x="755" y="187"/>
                    </a:lnTo>
                    <a:lnTo>
                      <a:pt x="748" y="187"/>
                    </a:lnTo>
                    <a:lnTo>
                      <a:pt x="741" y="187"/>
                    </a:lnTo>
                    <a:lnTo>
                      <a:pt x="734" y="187"/>
                    </a:lnTo>
                    <a:lnTo>
                      <a:pt x="726" y="187"/>
                    </a:lnTo>
                    <a:lnTo>
                      <a:pt x="719" y="187"/>
                    </a:lnTo>
                    <a:lnTo>
                      <a:pt x="713" y="189"/>
                    </a:lnTo>
                    <a:lnTo>
                      <a:pt x="705" y="189"/>
                    </a:lnTo>
                    <a:lnTo>
                      <a:pt x="701" y="189"/>
                    </a:lnTo>
                    <a:lnTo>
                      <a:pt x="695" y="189"/>
                    </a:lnTo>
                    <a:lnTo>
                      <a:pt x="690" y="189"/>
                    </a:lnTo>
                    <a:lnTo>
                      <a:pt x="683" y="189"/>
                    </a:lnTo>
                    <a:lnTo>
                      <a:pt x="678" y="189"/>
                    </a:lnTo>
                    <a:lnTo>
                      <a:pt x="672" y="189"/>
                    </a:lnTo>
                    <a:lnTo>
                      <a:pt x="667" y="189"/>
                    </a:lnTo>
                    <a:lnTo>
                      <a:pt x="657" y="189"/>
                    </a:lnTo>
                    <a:lnTo>
                      <a:pt x="648" y="189"/>
                    </a:lnTo>
                    <a:lnTo>
                      <a:pt x="643" y="187"/>
                    </a:lnTo>
                    <a:lnTo>
                      <a:pt x="637" y="187"/>
                    </a:lnTo>
                    <a:lnTo>
                      <a:pt x="633" y="186"/>
                    </a:lnTo>
                    <a:lnTo>
                      <a:pt x="628" y="186"/>
                    </a:lnTo>
                    <a:lnTo>
                      <a:pt x="622" y="184"/>
                    </a:lnTo>
                    <a:lnTo>
                      <a:pt x="618" y="183"/>
                    </a:lnTo>
                    <a:lnTo>
                      <a:pt x="612" y="181"/>
                    </a:lnTo>
                    <a:lnTo>
                      <a:pt x="607" y="181"/>
                    </a:lnTo>
                    <a:lnTo>
                      <a:pt x="601" y="178"/>
                    </a:lnTo>
                    <a:lnTo>
                      <a:pt x="595" y="175"/>
                    </a:lnTo>
                    <a:lnTo>
                      <a:pt x="589" y="172"/>
                    </a:lnTo>
                    <a:lnTo>
                      <a:pt x="584" y="171"/>
                    </a:lnTo>
                    <a:lnTo>
                      <a:pt x="577" y="168"/>
                    </a:lnTo>
                    <a:lnTo>
                      <a:pt x="571" y="166"/>
                    </a:lnTo>
                    <a:lnTo>
                      <a:pt x="565" y="162"/>
                    </a:lnTo>
                    <a:lnTo>
                      <a:pt x="559" y="159"/>
                    </a:lnTo>
                    <a:lnTo>
                      <a:pt x="550" y="154"/>
                    </a:lnTo>
                    <a:lnTo>
                      <a:pt x="544" y="149"/>
                    </a:lnTo>
                    <a:lnTo>
                      <a:pt x="534" y="146"/>
                    </a:lnTo>
                    <a:lnTo>
                      <a:pt x="528" y="142"/>
                    </a:lnTo>
                    <a:lnTo>
                      <a:pt x="519" y="137"/>
                    </a:lnTo>
                    <a:lnTo>
                      <a:pt x="513" y="133"/>
                    </a:lnTo>
                    <a:lnTo>
                      <a:pt x="504" y="128"/>
                    </a:lnTo>
                    <a:lnTo>
                      <a:pt x="497" y="124"/>
                    </a:lnTo>
                    <a:lnTo>
                      <a:pt x="489" y="119"/>
                    </a:lnTo>
                    <a:lnTo>
                      <a:pt x="480" y="115"/>
                    </a:lnTo>
                    <a:lnTo>
                      <a:pt x="471" y="109"/>
                    </a:lnTo>
                    <a:lnTo>
                      <a:pt x="463" y="104"/>
                    </a:lnTo>
                    <a:lnTo>
                      <a:pt x="454" y="100"/>
                    </a:lnTo>
                    <a:lnTo>
                      <a:pt x="445" y="95"/>
                    </a:lnTo>
                    <a:lnTo>
                      <a:pt x="436" y="91"/>
                    </a:lnTo>
                    <a:lnTo>
                      <a:pt x="427" y="86"/>
                    </a:lnTo>
                    <a:lnTo>
                      <a:pt x="423" y="85"/>
                    </a:lnTo>
                    <a:lnTo>
                      <a:pt x="417" y="82"/>
                    </a:lnTo>
                    <a:lnTo>
                      <a:pt x="412" y="80"/>
                    </a:lnTo>
                    <a:lnTo>
                      <a:pt x="406" y="77"/>
                    </a:lnTo>
                    <a:lnTo>
                      <a:pt x="402" y="75"/>
                    </a:lnTo>
                    <a:lnTo>
                      <a:pt x="395" y="74"/>
                    </a:lnTo>
                    <a:lnTo>
                      <a:pt x="391" y="71"/>
                    </a:lnTo>
                    <a:lnTo>
                      <a:pt x="385" y="69"/>
                    </a:lnTo>
                    <a:lnTo>
                      <a:pt x="379" y="66"/>
                    </a:lnTo>
                    <a:lnTo>
                      <a:pt x="373" y="65"/>
                    </a:lnTo>
                    <a:lnTo>
                      <a:pt x="367" y="63"/>
                    </a:lnTo>
                    <a:lnTo>
                      <a:pt x="362" y="62"/>
                    </a:lnTo>
                    <a:lnTo>
                      <a:pt x="355" y="59"/>
                    </a:lnTo>
                    <a:lnTo>
                      <a:pt x="350" y="57"/>
                    </a:lnTo>
                    <a:lnTo>
                      <a:pt x="344" y="56"/>
                    </a:lnTo>
                    <a:lnTo>
                      <a:pt x="338" y="56"/>
                    </a:lnTo>
                    <a:lnTo>
                      <a:pt x="332" y="53"/>
                    </a:lnTo>
                    <a:lnTo>
                      <a:pt x="324" y="51"/>
                    </a:lnTo>
                    <a:lnTo>
                      <a:pt x="318" y="50"/>
                    </a:lnTo>
                    <a:lnTo>
                      <a:pt x="312" y="50"/>
                    </a:lnTo>
                    <a:lnTo>
                      <a:pt x="305" y="47"/>
                    </a:lnTo>
                    <a:lnTo>
                      <a:pt x="297" y="47"/>
                    </a:lnTo>
                    <a:lnTo>
                      <a:pt x="290" y="45"/>
                    </a:lnTo>
                    <a:lnTo>
                      <a:pt x="284" y="45"/>
                    </a:lnTo>
                    <a:lnTo>
                      <a:pt x="276" y="42"/>
                    </a:lnTo>
                    <a:lnTo>
                      <a:pt x="269" y="42"/>
                    </a:lnTo>
                    <a:lnTo>
                      <a:pt x="261" y="41"/>
                    </a:lnTo>
                    <a:lnTo>
                      <a:pt x="255" y="41"/>
                    </a:lnTo>
                    <a:lnTo>
                      <a:pt x="246" y="41"/>
                    </a:lnTo>
                    <a:lnTo>
                      <a:pt x="238" y="39"/>
                    </a:lnTo>
                    <a:lnTo>
                      <a:pt x="231" y="39"/>
                    </a:lnTo>
                    <a:lnTo>
                      <a:pt x="223" y="39"/>
                    </a:lnTo>
                    <a:lnTo>
                      <a:pt x="214" y="39"/>
                    </a:lnTo>
                    <a:lnTo>
                      <a:pt x="207" y="38"/>
                    </a:lnTo>
                    <a:lnTo>
                      <a:pt x="198" y="36"/>
                    </a:lnTo>
                    <a:lnTo>
                      <a:pt x="192" y="36"/>
                    </a:lnTo>
                    <a:lnTo>
                      <a:pt x="182" y="36"/>
                    </a:lnTo>
                    <a:lnTo>
                      <a:pt x="176" y="35"/>
                    </a:lnTo>
                    <a:lnTo>
                      <a:pt x="169" y="35"/>
                    </a:lnTo>
                    <a:lnTo>
                      <a:pt x="163" y="35"/>
                    </a:lnTo>
                    <a:lnTo>
                      <a:pt x="154" y="33"/>
                    </a:lnTo>
                    <a:lnTo>
                      <a:pt x="148" y="32"/>
                    </a:lnTo>
                    <a:lnTo>
                      <a:pt x="142" y="32"/>
                    </a:lnTo>
                    <a:lnTo>
                      <a:pt x="136" y="32"/>
                    </a:lnTo>
                    <a:lnTo>
                      <a:pt x="130" y="30"/>
                    </a:lnTo>
                    <a:lnTo>
                      <a:pt x="124" y="30"/>
                    </a:lnTo>
                    <a:lnTo>
                      <a:pt x="119" y="29"/>
                    </a:lnTo>
                    <a:lnTo>
                      <a:pt x="113" y="29"/>
                    </a:lnTo>
                    <a:lnTo>
                      <a:pt x="107" y="27"/>
                    </a:lnTo>
                    <a:lnTo>
                      <a:pt x="102" y="26"/>
                    </a:lnTo>
                    <a:lnTo>
                      <a:pt x="96" y="26"/>
                    </a:lnTo>
                    <a:lnTo>
                      <a:pt x="92" y="26"/>
                    </a:lnTo>
                    <a:lnTo>
                      <a:pt x="83" y="23"/>
                    </a:lnTo>
                    <a:lnTo>
                      <a:pt x="74" y="21"/>
                    </a:lnTo>
                    <a:lnTo>
                      <a:pt x="65" y="20"/>
                    </a:lnTo>
                    <a:lnTo>
                      <a:pt x="59" y="18"/>
                    </a:lnTo>
                    <a:lnTo>
                      <a:pt x="49" y="17"/>
                    </a:lnTo>
                    <a:lnTo>
                      <a:pt x="45" y="15"/>
                    </a:lnTo>
                    <a:lnTo>
                      <a:pt x="37" y="12"/>
                    </a:lnTo>
                    <a:lnTo>
                      <a:pt x="31" y="12"/>
                    </a:lnTo>
                    <a:lnTo>
                      <a:pt x="27" y="9"/>
                    </a:lnTo>
                    <a:lnTo>
                      <a:pt x="22" y="9"/>
                    </a:lnTo>
                    <a:lnTo>
                      <a:pt x="15" y="6"/>
                    </a:lnTo>
                    <a:lnTo>
                      <a:pt x="9" y="4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6" y="27"/>
                    </a:lnTo>
                    <a:lnTo>
                      <a:pt x="9" y="29"/>
                    </a:lnTo>
                    <a:lnTo>
                      <a:pt x="15" y="33"/>
                    </a:lnTo>
                    <a:lnTo>
                      <a:pt x="19" y="36"/>
                    </a:lnTo>
                    <a:lnTo>
                      <a:pt x="25" y="39"/>
                    </a:lnTo>
                    <a:lnTo>
                      <a:pt x="30" y="42"/>
                    </a:lnTo>
                    <a:lnTo>
                      <a:pt x="37" y="47"/>
                    </a:lnTo>
                    <a:lnTo>
                      <a:pt x="43" y="50"/>
                    </a:lnTo>
                    <a:lnTo>
                      <a:pt x="49" y="54"/>
                    </a:lnTo>
                    <a:lnTo>
                      <a:pt x="57" y="57"/>
                    </a:lnTo>
                    <a:lnTo>
                      <a:pt x="65" y="62"/>
                    </a:lnTo>
                    <a:lnTo>
                      <a:pt x="71" y="65"/>
                    </a:lnTo>
                    <a:lnTo>
                      <a:pt x="78" y="66"/>
                    </a:lnTo>
                    <a:lnTo>
                      <a:pt x="84" y="69"/>
                    </a:lnTo>
                    <a:lnTo>
                      <a:pt x="90" y="71"/>
                    </a:lnTo>
                    <a:lnTo>
                      <a:pt x="92" y="71"/>
                    </a:lnTo>
                    <a:lnTo>
                      <a:pt x="95" y="71"/>
                    </a:lnTo>
                    <a:lnTo>
                      <a:pt x="99" y="71"/>
                    </a:lnTo>
                    <a:lnTo>
                      <a:pt x="105" y="71"/>
                    </a:lnTo>
                    <a:lnTo>
                      <a:pt x="111" y="71"/>
                    </a:lnTo>
                    <a:lnTo>
                      <a:pt x="117" y="71"/>
                    </a:lnTo>
                    <a:lnTo>
                      <a:pt x="124" y="71"/>
                    </a:lnTo>
                    <a:lnTo>
                      <a:pt x="131" y="72"/>
                    </a:lnTo>
                    <a:lnTo>
                      <a:pt x="139" y="72"/>
                    </a:lnTo>
                    <a:lnTo>
                      <a:pt x="146" y="72"/>
                    </a:lnTo>
                    <a:lnTo>
                      <a:pt x="154" y="72"/>
                    </a:lnTo>
                    <a:lnTo>
                      <a:pt x="164" y="74"/>
                    </a:lnTo>
                    <a:lnTo>
                      <a:pt x="172" y="74"/>
                    </a:lnTo>
                    <a:lnTo>
                      <a:pt x="182" y="74"/>
                    </a:lnTo>
                    <a:lnTo>
                      <a:pt x="187" y="74"/>
                    </a:lnTo>
                    <a:lnTo>
                      <a:pt x="192" y="74"/>
                    </a:lnTo>
                    <a:lnTo>
                      <a:pt x="198" y="74"/>
                    </a:lnTo>
                    <a:lnTo>
                      <a:pt x="202" y="75"/>
                    </a:lnTo>
                    <a:lnTo>
                      <a:pt x="207" y="75"/>
                    </a:lnTo>
                    <a:lnTo>
                      <a:pt x="213" y="75"/>
                    </a:lnTo>
                    <a:lnTo>
                      <a:pt x="217" y="75"/>
                    </a:lnTo>
                    <a:lnTo>
                      <a:pt x="222" y="75"/>
                    </a:lnTo>
                    <a:lnTo>
                      <a:pt x="228" y="75"/>
                    </a:lnTo>
                    <a:lnTo>
                      <a:pt x="234" y="75"/>
                    </a:lnTo>
                    <a:lnTo>
                      <a:pt x="238" y="75"/>
                    </a:lnTo>
                    <a:lnTo>
                      <a:pt x="244" y="77"/>
                    </a:lnTo>
                    <a:lnTo>
                      <a:pt x="249" y="77"/>
                    </a:lnTo>
                    <a:lnTo>
                      <a:pt x="253" y="77"/>
                    </a:lnTo>
                    <a:lnTo>
                      <a:pt x="260" y="79"/>
                    </a:lnTo>
                    <a:lnTo>
                      <a:pt x="264" y="80"/>
                    </a:lnTo>
                    <a:lnTo>
                      <a:pt x="269" y="80"/>
                    </a:lnTo>
                    <a:lnTo>
                      <a:pt x="275" y="80"/>
                    </a:lnTo>
                    <a:lnTo>
                      <a:pt x="279" y="82"/>
                    </a:lnTo>
                    <a:lnTo>
                      <a:pt x="285" y="82"/>
                    </a:lnTo>
                    <a:lnTo>
                      <a:pt x="290" y="82"/>
                    </a:lnTo>
                    <a:lnTo>
                      <a:pt x="294" y="83"/>
                    </a:lnTo>
                    <a:lnTo>
                      <a:pt x="299" y="85"/>
                    </a:lnTo>
                    <a:lnTo>
                      <a:pt x="305" y="85"/>
                    </a:lnTo>
                    <a:lnTo>
                      <a:pt x="309" y="85"/>
                    </a:lnTo>
                    <a:lnTo>
                      <a:pt x="314" y="86"/>
                    </a:lnTo>
                    <a:lnTo>
                      <a:pt x="320" y="88"/>
                    </a:lnTo>
                    <a:lnTo>
                      <a:pt x="324" y="89"/>
                    </a:lnTo>
                    <a:lnTo>
                      <a:pt x="334" y="91"/>
                    </a:lnTo>
                    <a:lnTo>
                      <a:pt x="343" y="94"/>
                    </a:lnTo>
                    <a:lnTo>
                      <a:pt x="352" y="97"/>
                    </a:lnTo>
                    <a:lnTo>
                      <a:pt x="362" y="100"/>
                    </a:lnTo>
                    <a:lnTo>
                      <a:pt x="370" y="103"/>
                    </a:lnTo>
                    <a:lnTo>
                      <a:pt x="377" y="106"/>
                    </a:lnTo>
                    <a:lnTo>
                      <a:pt x="386" y="109"/>
                    </a:lnTo>
                    <a:lnTo>
                      <a:pt x="394" y="113"/>
                    </a:lnTo>
                    <a:lnTo>
                      <a:pt x="402" y="116"/>
                    </a:lnTo>
                    <a:lnTo>
                      <a:pt x="411" y="121"/>
                    </a:lnTo>
                    <a:lnTo>
                      <a:pt x="418" y="125"/>
                    </a:lnTo>
                    <a:lnTo>
                      <a:pt x="427" y="130"/>
                    </a:lnTo>
                    <a:lnTo>
                      <a:pt x="435" y="134"/>
                    </a:lnTo>
                    <a:lnTo>
                      <a:pt x="442" y="139"/>
                    </a:lnTo>
                    <a:lnTo>
                      <a:pt x="450" y="143"/>
                    </a:lnTo>
                    <a:lnTo>
                      <a:pt x="457" y="148"/>
                    </a:lnTo>
                    <a:lnTo>
                      <a:pt x="465" y="153"/>
                    </a:lnTo>
                    <a:lnTo>
                      <a:pt x="474" y="159"/>
                    </a:lnTo>
                    <a:lnTo>
                      <a:pt x="480" y="163"/>
                    </a:lnTo>
                    <a:lnTo>
                      <a:pt x="488" y="168"/>
                    </a:lnTo>
                    <a:lnTo>
                      <a:pt x="494" y="172"/>
                    </a:lnTo>
                    <a:lnTo>
                      <a:pt x="500" y="177"/>
                    </a:lnTo>
                    <a:lnTo>
                      <a:pt x="506" y="181"/>
                    </a:lnTo>
                    <a:lnTo>
                      <a:pt x="512" y="186"/>
                    </a:lnTo>
                    <a:lnTo>
                      <a:pt x="516" y="189"/>
                    </a:lnTo>
                    <a:lnTo>
                      <a:pt x="521" y="193"/>
                    </a:lnTo>
                    <a:lnTo>
                      <a:pt x="525" y="196"/>
                    </a:lnTo>
                    <a:lnTo>
                      <a:pt x="531" y="201"/>
                    </a:lnTo>
                    <a:lnTo>
                      <a:pt x="538" y="205"/>
                    </a:lnTo>
                    <a:lnTo>
                      <a:pt x="544" y="210"/>
                    </a:lnTo>
                    <a:lnTo>
                      <a:pt x="547" y="213"/>
                    </a:lnTo>
                    <a:lnTo>
                      <a:pt x="548" y="214"/>
                    </a:lnTo>
                    <a:lnTo>
                      <a:pt x="550" y="216"/>
                    </a:lnTo>
                    <a:lnTo>
                      <a:pt x="557" y="220"/>
                    </a:lnTo>
                    <a:lnTo>
                      <a:pt x="560" y="222"/>
                    </a:lnTo>
                    <a:lnTo>
                      <a:pt x="568" y="225"/>
                    </a:lnTo>
                    <a:lnTo>
                      <a:pt x="574" y="228"/>
                    </a:lnTo>
                    <a:lnTo>
                      <a:pt x="581" y="231"/>
                    </a:lnTo>
                    <a:lnTo>
                      <a:pt x="589" y="234"/>
                    </a:lnTo>
                    <a:lnTo>
                      <a:pt x="598" y="237"/>
                    </a:lnTo>
                    <a:lnTo>
                      <a:pt x="601" y="237"/>
                    </a:lnTo>
                    <a:lnTo>
                      <a:pt x="606" y="240"/>
                    </a:lnTo>
                    <a:lnTo>
                      <a:pt x="612" y="240"/>
                    </a:lnTo>
                    <a:lnTo>
                      <a:pt x="616" y="242"/>
                    </a:lnTo>
                    <a:lnTo>
                      <a:pt x="621" y="242"/>
                    </a:lnTo>
                    <a:lnTo>
                      <a:pt x="627" y="243"/>
                    </a:lnTo>
                    <a:lnTo>
                      <a:pt x="631" y="243"/>
                    </a:lnTo>
                    <a:lnTo>
                      <a:pt x="637" y="245"/>
                    </a:lnTo>
                    <a:lnTo>
                      <a:pt x="642" y="243"/>
                    </a:lnTo>
                    <a:lnTo>
                      <a:pt x="648" y="243"/>
                    </a:lnTo>
                    <a:lnTo>
                      <a:pt x="654" y="243"/>
                    </a:lnTo>
                    <a:lnTo>
                      <a:pt x="660" y="243"/>
                    </a:lnTo>
                    <a:lnTo>
                      <a:pt x="664" y="242"/>
                    </a:lnTo>
                    <a:lnTo>
                      <a:pt x="670" y="242"/>
                    </a:lnTo>
                    <a:lnTo>
                      <a:pt x="675" y="240"/>
                    </a:lnTo>
                    <a:lnTo>
                      <a:pt x="680" y="240"/>
                    </a:lnTo>
                    <a:lnTo>
                      <a:pt x="687" y="237"/>
                    </a:lnTo>
                    <a:lnTo>
                      <a:pt x="696" y="236"/>
                    </a:lnTo>
                    <a:lnTo>
                      <a:pt x="704" y="234"/>
                    </a:lnTo>
                    <a:lnTo>
                      <a:pt x="711" y="231"/>
                    </a:lnTo>
                    <a:lnTo>
                      <a:pt x="719" y="230"/>
                    </a:lnTo>
                    <a:lnTo>
                      <a:pt x="725" y="230"/>
                    </a:lnTo>
                    <a:lnTo>
                      <a:pt x="731" y="227"/>
                    </a:lnTo>
                    <a:lnTo>
                      <a:pt x="737" y="227"/>
                    </a:lnTo>
                    <a:lnTo>
                      <a:pt x="743" y="227"/>
                    </a:lnTo>
                    <a:lnTo>
                      <a:pt x="749" y="227"/>
                    </a:lnTo>
                    <a:lnTo>
                      <a:pt x="755" y="228"/>
                    </a:lnTo>
                    <a:lnTo>
                      <a:pt x="763" y="231"/>
                    </a:lnTo>
                    <a:lnTo>
                      <a:pt x="770" y="234"/>
                    </a:lnTo>
                    <a:lnTo>
                      <a:pt x="778" y="237"/>
                    </a:lnTo>
                    <a:lnTo>
                      <a:pt x="784" y="242"/>
                    </a:lnTo>
                    <a:lnTo>
                      <a:pt x="791" y="245"/>
                    </a:lnTo>
                    <a:lnTo>
                      <a:pt x="797" y="249"/>
                    </a:lnTo>
                    <a:lnTo>
                      <a:pt x="803" y="252"/>
                    </a:lnTo>
                    <a:lnTo>
                      <a:pt x="811" y="260"/>
                    </a:lnTo>
                    <a:lnTo>
                      <a:pt x="819" y="266"/>
                    </a:lnTo>
                    <a:lnTo>
                      <a:pt x="822" y="270"/>
                    </a:lnTo>
                    <a:lnTo>
                      <a:pt x="825" y="275"/>
                    </a:lnTo>
                    <a:lnTo>
                      <a:pt x="828" y="278"/>
                    </a:lnTo>
                    <a:lnTo>
                      <a:pt x="828" y="279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66"/>
              <p:cNvSpPr>
                <a:spLocks/>
              </p:cNvSpPr>
              <p:nvPr/>
            </p:nvSpPr>
            <p:spPr bwMode="auto">
              <a:xfrm>
                <a:off x="5276" y="3408"/>
                <a:ext cx="109" cy="136"/>
              </a:xfrm>
              <a:custGeom>
                <a:avLst/>
                <a:gdLst>
                  <a:gd name="T0" fmla="*/ 50 w 109"/>
                  <a:gd name="T1" fmla="*/ 15 h 136"/>
                  <a:gd name="T2" fmla="*/ 61 w 109"/>
                  <a:gd name="T3" fmla="*/ 21 h 136"/>
                  <a:gd name="T4" fmla="*/ 73 w 109"/>
                  <a:gd name="T5" fmla="*/ 27 h 136"/>
                  <a:gd name="T6" fmla="*/ 80 w 109"/>
                  <a:gd name="T7" fmla="*/ 36 h 136"/>
                  <a:gd name="T8" fmla="*/ 86 w 109"/>
                  <a:gd name="T9" fmla="*/ 45 h 136"/>
                  <a:gd name="T10" fmla="*/ 88 w 109"/>
                  <a:gd name="T11" fmla="*/ 57 h 136"/>
                  <a:gd name="T12" fmla="*/ 80 w 109"/>
                  <a:gd name="T13" fmla="*/ 74 h 136"/>
                  <a:gd name="T14" fmla="*/ 68 w 109"/>
                  <a:gd name="T15" fmla="*/ 89 h 136"/>
                  <a:gd name="T16" fmla="*/ 53 w 109"/>
                  <a:gd name="T17" fmla="*/ 97 h 136"/>
                  <a:gd name="T18" fmla="*/ 41 w 109"/>
                  <a:gd name="T19" fmla="*/ 97 h 136"/>
                  <a:gd name="T20" fmla="*/ 32 w 109"/>
                  <a:gd name="T21" fmla="*/ 92 h 136"/>
                  <a:gd name="T22" fmla="*/ 25 w 109"/>
                  <a:gd name="T23" fmla="*/ 85 h 136"/>
                  <a:gd name="T24" fmla="*/ 18 w 109"/>
                  <a:gd name="T25" fmla="*/ 74 h 136"/>
                  <a:gd name="T26" fmla="*/ 14 w 109"/>
                  <a:gd name="T27" fmla="*/ 63 h 136"/>
                  <a:gd name="T28" fmla="*/ 0 w 109"/>
                  <a:gd name="T29" fmla="*/ 101 h 136"/>
                  <a:gd name="T30" fmla="*/ 6 w 109"/>
                  <a:gd name="T31" fmla="*/ 107 h 136"/>
                  <a:gd name="T32" fmla="*/ 20 w 109"/>
                  <a:gd name="T33" fmla="*/ 116 h 136"/>
                  <a:gd name="T34" fmla="*/ 37 w 109"/>
                  <a:gd name="T35" fmla="*/ 127 h 136"/>
                  <a:gd name="T36" fmla="*/ 55 w 109"/>
                  <a:gd name="T37" fmla="*/ 134 h 136"/>
                  <a:gd name="T38" fmla="*/ 73 w 109"/>
                  <a:gd name="T39" fmla="*/ 136 h 136"/>
                  <a:gd name="T40" fmla="*/ 90 w 109"/>
                  <a:gd name="T41" fmla="*/ 130 h 136"/>
                  <a:gd name="T42" fmla="*/ 100 w 109"/>
                  <a:gd name="T43" fmla="*/ 118 h 136"/>
                  <a:gd name="T44" fmla="*/ 105 w 109"/>
                  <a:gd name="T45" fmla="*/ 106 h 136"/>
                  <a:gd name="T46" fmla="*/ 109 w 109"/>
                  <a:gd name="T47" fmla="*/ 91 h 136"/>
                  <a:gd name="T48" fmla="*/ 109 w 109"/>
                  <a:gd name="T49" fmla="*/ 76 h 136"/>
                  <a:gd name="T50" fmla="*/ 108 w 109"/>
                  <a:gd name="T51" fmla="*/ 62 h 136"/>
                  <a:gd name="T52" fmla="*/ 105 w 109"/>
                  <a:gd name="T53" fmla="*/ 51 h 136"/>
                  <a:gd name="T54" fmla="*/ 102 w 109"/>
                  <a:gd name="T55" fmla="*/ 41 h 136"/>
                  <a:gd name="T56" fmla="*/ 96 w 109"/>
                  <a:gd name="T57" fmla="*/ 32 h 136"/>
                  <a:gd name="T58" fmla="*/ 85 w 109"/>
                  <a:gd name="T59" fmla="*/ 21 h 136"/>
                  <a:gd name="T60" fmla="*/ 70 w 109"/>
                  <a:gd name="T61" fmla="*/ 12 h 136"/>
                  <a:gd name="T62" fmla="*/ 55 w 109"/>
                  <a:gd name="T63" fmla="*/ 5 h 136"/>
                  <a:gd name="T64" fmla="*/ 41 w 109"/>
                  <a:gd name="T65" fmla="*/ 0 h 136"/>
                  <a:gd name="T66" fmla="*/ 35 w 109"/>
                  <a:gd name="T67" fmla="*/ 0 h 136"/>
                  <a:gd name="T68" fmla="*/ 49 w 109"/>
                  <a:gd name="T69" fmla="*/ 15 h 1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9"/>
                  <a:gd name="T106" fmla="*/ 0 h 136"/>
                  <a:gd name="T107" fmla="*/ 109 w 109"/>
                  <a:gd name="T108" fmla="*/ 136 h 1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9" h="136">
                    <a:moveTo>
                      <a:pt x="49" y="15"/>
                    </a:moveTo>
                    <a:lnTo>
                      <a:pt x="50" y="15"/>
                    </a:lnTo>
                    <a:lnTo>
                      <a:pt x="58" y="20"/>
                    </a:lnTo>
                    <a:lnTo>
                      <a:pt x="61" y="21"/>
                    </a:lnTo>
                    <a:lnTo>
                      <a:pt x="67" y="24"/>
                    </a:lnTo>
                    <a:lnTo>
                      <a:pt x="73" y="27"/>
                    </a:lnTo>
                    <a:lnTo>
                      <a:pt x="77" y="32"/>
                    </a:lnTo>
                    <a:lnTo>
                      <a:pt x="80" y="36"/>
                    </a:lnTo>
                    <a:lnTo>
                      <a:pt x="83" y="41"/>
                    </a:lnTo>
                    <a:lnTo>
                      <a:pt x="86" y="45"/>
                    </a:lnTo>
                    <a:lnTo>
                      <a:pt x="88" y="53"/>
                    </a:lnTo>
                    <a:lnTo>
                      <a:pt x="88" y="57"/>
                    </a:lnTo>
                    <a:lnTo>
                      <a:pt x="85" y="67"/>
                    </a:lnTo>
                    <a:lnTo>
                      <a:pt x="80" y="74"/>
                    </a:lnTo>
                    <a:lnTo>
                      <a:pt x="76" y="83"/>
                    </a:lnTo>
                    <a:lnTo>
                      <a:pt x="68" y="89"/>
                    </a:lnTo>
                    <a:lnTo>
                      <a:pt x="61" y="95"/>
                    </a:lnTo>
                    <a:lnTo>
                      <a:pt x="53" y="97"/>
                    </a:lnTo>
                    <a:lnTo>
                      <a:pt x="49" y="98"/>
                    </a:lnTo>
                    <a:lnTo>
                      <a:pt x="41" y="97"/>
                    </a:lnTo>
                    <a:lnTo>
                      <a:pt x="38" y="95"/>
                    </a:lnTo>
                    <a:lnTo>
                      <a:pt x="32" y="92"/>
                    </a:lnTo>
                    <a:lnTo>
                      <a:pt x="29" y="89"/>
                    </a:lnTo>
                    <a:lnTo>
                      <a:pt x="25" y="85"/>
                    </a:lnTo>
                    <a:lnTo>
                      <a:pt x="22" y="80"/>
                    </a:lnTo>
                    <a:lnTo>
                      <a:pt x="18" y="74"/>
                    </a:lnTo>
                    <a:lnTo>
                      <a:pt x="17" y="71"/>
                    </a:lnTo>
                    <a:lnTo>
                      <a:pt x="14" y="63"/>
                    </a:lnTo>
                    <a:lnTo>
                      <a:pt x="14" y="62"/>
                    </a:lnTo>
                    <a:lnTo>
                      <a:pt x="0" y="101"/>
                    </a:lnTo>
                    <a:lnTo>
                      <a:pt x="3" y="104"/>
                    </a:lnTo>
                    <a:lnTo>
                      <a:pt x="6" y="107"/>
                    </a:lnTo>
                    <a:lnTo>
                      <a:pt x="12" y="112"/>
                    </a:lnTo>
                    <a:lnTo>
                      <a:pt x="20" y="116"/>
                    </a:lnTo>
                    <a:lnTo>
                      <a:pt x="29" y="122"/>
                    </a:lnTo>
                    <a:lnTo>
                      <a:pt x="37" y="127"/>
                    </a:lnTo>
                    <a:lnTo>
                      <a:pt x="46" y="131"/>
                    </a:lnTo>
                    <a:lnTo>
                      <a:pt x="55" y="134"/>
                    </a:lnTo>
                    <a:lnTo>
                      <a:pt x="64" y="136"/>
                    </a:lnTo>
                    <a:lnTo>
                      <a:pt x="73" y="136"/>
                    </a:lnTo>
                    <a:lnTo>
                      <a:pt x="82" y="134"/>
                    </a:lnTo>
                    <a:lnTo>
                      <a:pt x="90" y="130"/>
                    </a:lnTo>
                    <a:lnTo>
                      <a:pt x="97" y="124"/>
                    </a:lnTo>
                    <a:lnTo>
                      <a:pt x="100" y="118"/>
                    </a:lnTo>
                    <a:lnTo>
                      <a:pt x="103" y="112"/>
                    </a:lnTo>
                    <a:lnTo>
                      <a:pt x="105" y="106"/>
                    </a:lnTo>
                    <a:lnTo>
                      <a:pt x="108" y="100"/>
                    </a:lnTo>
                    <a:lnTo>
                      <a:pt x="109" y="91"/>
                    </a:lnTo>
                    <a:lnTo>
                      <a:pt x="109" y="82"/>
                    </a:lnTo>
                    <a:lnTo>
                      <a:pt x="109" y="76"/>
                    </a:lnTo>
                    <a:lnTo>
                      <a:pt x="109" y="68"/>
                    </a:lnTo>
                    <a:lnTo>
                      <a:pt x="108" y="62"/>
                    </a:lnTo>
                    <a:lnTo>
                      <a:pt x="108" y="56"/>
                    </a:lnTo>
                    <a:lnTo>
                      <a:pt x="105" y="51"/>
                    </a:lnTo>
                    <a:lnTo>
                      <a:pt x="105" y="47"/>
                    </a:lnTo>
                    <a:lnTo>
                      <a:pt x="102" y="41"/>
                    </a:lnTo>
                    <a:lnTo>
                      <a:pt x="99" y="36"/>
                    </a:lnTo>
                    <a:lnTo>
                      <a:pt x="96" y="32"/>
                    </a:lnTo>
                    <a:lnTo>
                      <a:pt x="93" y="29"/>
                    </a:lnTo>
                    <a:lnTo>
                      <a:pt x="85" y="21"/>
                    </a:lnTo>
                    <a:lnTo>
                      <a:pt x="79" y="17"/>
                    </a:lnTo>
                    <a:lnTo>
                      <a:pt x="70" y="12"/>
                    </a:lnTo>
                    <a:lnTo>
                      <a:pt x="62" y="8"/>
                    </a:lnTo>
                    <a:lnTo>
                      <a:pt x="55" y="5"/>
                    </a:lnTo>
                    <a:lnTo>
                      <a:pt x="49" y="3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35" y="0"/>
                    </a:lnTo>
                    <a:lnTo>
                      <a:pt x="49" y="15"/>
                    </a:lnTo>
                    <a:close/>
                  </a:path>
                </a:pathLst>
              </a:custGeom>
              <a:solidFill>
                <a:srgbClr val="7D4D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67"/>
              <p:cNvSpPr>
                <a:spLocks/>
              </p:cNvSpPr>
              <p:nvPr/>
            </p:nvSpPr>
            <p:spPr bwMode="auto">
              <a:xfrm>
                <a:off x="3827" y="2822"/>
                <a:ext cx="284" cy="178"/>
              </a:xfrm>
              <a:custGeom>
                <a:avLst/>
                <a:gdLst>
                  <a:gd name="T0" fmla="*/ 281 w 284"/>
                  <a:gd name="T1" fmla="*/ 150 h 178"/>
                  <a:gd name="T2" fmla="*/ 268 w 284"/>
                  <a:gd name="T3" fmla="*/ 147 h 178"/>
                  <a:gd name="T4" fmla="*/ 256 w 284"/>
                  <a:gd name="T5" fmla="*/ 145 h 178"/>
                  <a:gd name="T6" fmla="*/ 241 w 284"/>
                  <a:gd name="T7" fmla="*/ 142 h 178"/>
                  <a:gd name="T8" fmla="*/ 225 w 284"/>
                  <a:gd name="T9" fmla="*/ 137 h 178"/>
                  <a:gd name="T10" fmla="*/ 216 w 284"/>
                  <a:gd name="T11" fmla="*/ 136 h 178"/>
                  <a:gd name="T12" fmla="*/ 206 w 284"/>
                  <a:gd name="T13" fmla="*/ 133 h 178"/>
                  <a:gd name="T14" fmla="*/ 195 w 284"/>
                  <a:gd name="T15" fmla="*/ 131 h 178"/>
                  <a:gd name="T16" fmla="*/ 185 w 284"/>
                  <a:gd name="T17" fmla="*/ 128 h 178"/>
                  <a:gd name="T18" fmla="*/ 174 w 284"/>
                  <a:gd name="T19" fmla="*/ 124 h 178"/>
                  <a:gd name="T20" fmla="*/ 162 w 284"/>
                  <a:gd name="T21" fmla="*/ 121 h 178"/>
                  <a:gd name="T22" fmla="*/ 151 w 284"/>
                  <a:gd name="T23" fmla="*/ 116 h 178"/>
                  <a:gd name="T24" fmla="*/ 139 w 284"/>
                  <a:gd name="T25" fmla="*/ 112 h 178"/>
                  <a:gd name="T26" fmla="*/ 127 w 284"/>
                  <a:gd name="T27" fmla="*/ 107 h 178"/>
                  <a:gd name="T28" fmla="*/ 117 w 284"/>
                  <a:gd name="T29" fmla="*/ 103 h 178"/>
                  <a:gd name="T30" fmla="*/ 105 w 284"/>
                  <a:gd name="T31" fmla="*/ 97 h 178"/>
                  <a:gd name="T32" fmla="*/ 94 w 284"/>
                  <a:gd name="T33" fmla="*/ 91 h 178"/>
                  <a:gd name="T34" fmla="*/ 83 w 284"/>
                  <a:gd name="T35" fmla="*/ 85 h 178"/>
                  <a:gd name="T36" fmla="*/ 74 w 284"/>
                  <a:gd name="T37" fmla="*/ 79 h 178"/>
                  <a:gd name="T38" fmla="*/ 64 w 284"/>
                  <a:gd name="T39" fmla="*/ 71 h 178"/>
                  <a:gd name="T40" fmla="*/ 50 w 284"/>
                  <a:gd name="T41" fmla="*/ 60 h 178"/>
                  <a:gd name="T42" fmla="*/ 35 w 284"/>
                  <a:gd name="T43" fmla="*/ 44 h 178"/>
                  <a:gd name="T44" fmla="*/ 22 w 284"/>
                  <a:gd name="T45" fmla="*/ 27 h 178"/>
                  <a:gd name="T46" fmla="*/ 2 w 284"/>
                  <a:gd name="T47" fmla="*/ 0 h 178"/>
                  <a:gd name="T48" fmla="*/ 0 w 284"/>
                  <a:gd name="T49" fmla="*/ 3 h 178"/>
                  <a:gd name="T50" fmla="*/ 0 w 284"/>
                  <a:gd name="T51" fmla="*/ 15 h 178"/>
                  <a:gd name="T52" fmla="*/ 3 w 284"/>
                  <a:gd name="T53" fmla="*/ 33 h 178"/>
                  <a:gd name="T54" fmla="*/ 6 w 284"/>
                  <a:gd name="T55" fmla="*/ 44 h 178"/>
                  <a:gd name="T56" fmla="*/ 11 w 284"/>
                  <a:gd name="T57" fmla="*/ 56 h 178"/>
                  <a:gd name="T58" fmla="*/ 15 w 284"/>
                  <a:gd name="T59" fmla="*/ 68 h 178"/>
                  <a:gd name="T60" fmla="*/ 25 w 284"/>
                  <a:gd name="T61" fmla="*/ 80 h 178"/>
                  <a:gd name="T62" fmla="*/ 34 w 284"/>
                  <a:gd name="T63" fmla="*/ 94 h 178"/>
                  <a:gd name="T64" fmla="*/ 46 w 284"/>
                  <a:gd name="T65" fmla="*/ 107 h 178"/>
                  <a:gd name="T66" fmla="*/ 59 w 284"/>
                  <a:gd name="T67" fmla="*/ 119 h 178"/>
                  <a:gd name="T68" fmla="*/ 77 w 284"/>
                  <a:gd name="T69" fmla="*/ 133 h 178"/>
                  <a:gd name="T70" fmla="*/ 85 w 284"/>
                  <a:gd name="T71" fmla="*/ 139 h 178"/>
                  <a:gd name="T72" fmla="*/ 97 w 284"/>
                  <a:gd name="T73" fmla="*/ 145 h 178"/>
                  <a:gd name="T74" fmla="*/ 108 w 284"/>
                  <a:gd name="T75" fmla="*/ 151 h 178"/>
                  <a:gd name="T76" fmla="*/ 120 w 284"/>
                  <a:gd name="T77" fmla="*/ 157 h 178"/>
                  <a:gd name="T78" fmla="*/ 126 w 284"/>
                  <a:gd name="T79" fmla="*/ 159 h 178"/>
                  <a:gd name="T80" fmla="*/ 136 w 284"/>
                  <a:gd name="T81" fmla="*/ 162 h 178"/>
                  <a:gd name="T82" fmla="*/ 151 w 284"/>
                  <a:gd name="T83" fmla="*/ 163 h 178"/>
                  <a:gd name="T84" fmla="*/ 168 w 284"/>
                  <a:gd name="T85" fmla="*/ 168 h 178"/>
                  <a:gd name="T86" fmla="*/ 185 w 284"/>
                  <a:gd name="T87" fmla="*/ 172 h 178"/>
                  <a:gd name="T88" fmla="*/ 204 w 284"/>
                  <a:gd name="T89" fmla="*/ 175 h 178"/>
                  <a:gd name="T90" fmla="*/ 221 w 284"/>
                  <a:gd name="T91" fmla="*/ 177 h 178"/>
                  <a:gd name="T92" fmla="*/ 284 w 284"/>
                  <a:gd name="T93" fmla="*/ 151 h 17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84"/>
                  <a:gd name="T142" fmla="*/ 0 h 178"/>
                  <a:gd name="T143" fmla="*/ 284 w 284"/>
                  <a:gd name="T144" fmla="*/ 178 h 17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84" h="178">
                    <a:moveTo>
                      <a:pt x="284" y="151"/>
                    </a:moveTo>
                    <a:lnTo>
                      <a:pt x="281" y="150"/>
                    </a:lnTo>
                    <a:lnTo>
                      <a:pt x="274" y="148"/>
                    </a:lnTo>
                    <a:lnTo>
                      <a:pt x="268" y="147"/>
                    </a:lnTo>
                    <a:lnTo>
                      <a:pt x="263" y="147"/>
                    </a:lnTo>
                    <a:lnTo>
                      <a:pt x="256" y="145"/>
                    </a:lnTo>
                    <a:lnTo>
                      <a:pt x="250" y="143"/>
                    </a:lnTo>
                    <a:lnTo>
                      <a:pt x="241" y="142"/>
                    </a:lnTo>
                    <a:lnTo>
                      <a:pt x="232" y="140"/>
                    </a:lnTo>
                    <a:lnTo>
                      <a:pt x="225" y="137"/>
                    </a:lnTo>
                    <a:lnTo>
                      <a:pt x="221" y="137"/>
                    </a:lnTo>
                    <a:lnTo>
                      <a:pt x="216" y="136"/>
                    </a:lnTo>
                    <a:lnTo>
                      <a:pt x="212" y="136"/>
                    </a:lnTo>
                    <a:lnTo>
                      <a:pt x="206" y="133"/>
                    </a:lnTo>
                    <a:lnTo>
                      <a:pt x="201" y="133"/>
                    </a:lnTo>
                    <a:lnTo>
                      <a:pt x="195" y="131"/>
                    </a:lnTo>
                    <a:lnTo>
                      <a:pt x="191" y="130"/>
                    </a:lnTo>
                    <a:lnTo>
                      <a:pt x="185" y="128"/>
                    </a:lnTo>
                    <a:lnTo>
                      <a:pt x="180" y="127"/>
                    </a:lnTo>
                    <a:lnTo>
                      <a:pt x="174" y="124"/>
                    </a:lnTo>
                    <a:lnTo>
                      <a:pt x="168" y="124"/>
                    </a:lnTo>
                    <a:lnTo>
                      <a:pt x="162" y="121"/>
                    </a:lnTo>
                    <a:lnTo>
                      <a:pt x="156" y="119"/>
                    </a:lnTo>
                    <a:lnTo>
                      <a:pt x="151" y="116"/>
                    </a:lnTo>
                    <a:lnTo>
                      <a:pt x="145" y="115"/>
                    </a:lnTo>
                    <a:lnTo>
                      <a:pt x="139" y="112"/>
                    </a:lnTo>
                    <a:lnTo>
                      <a:pt x="133" y="110"/>
                    </a:lnTo>
                    <a:lnTo>
                      <a:pt x="127" y="107"/>
                    </a:lnTo>
                    <a:lnTo>
                      <a:pt x="123" y="106"/>
                    </a:lnTo>
                    <a:lnTo>
                      <a:pt x="117" y="103"/>
                    </a:lnTo>
                    <a:lnTo>
                      <a:pt x="111" y="100"/>
                    </a:lnTo>
                    <a:lnTo>
                      <a:pt x="105" y="97"/>
                    </a:lnTo>
                    <a:lnTo>
                      <a:pt x="100" y="94"/>
                    </a:lnTo>
                    <a:lnTo>
                      <a:pt x="94" y="91"/>
                    </a:lnTo>
                    <a:lnTo>
                      <a:pt x="90" y="88"/>
                    </a:lnTo>
                    <a:lnTo>
                      <a:pt x="83" y="85"/>
                    </a:lnTo>
                    <a:lnTo>
                      <a:pt x="79" y="83"/>
                    </a:lnTo>
                    <a:lnTo>
                      <a:pt x="74" y="79"/>
                    </a:lnTo>
                    <a:lnTo>
                      <a:pt x="68" y="76"/>
                    </a:lnTo>
                    <a:lnTo>
                      <a:pt x="64" y="71"/>
                    </a:lnTo>
                    <a:lnTo>
                      <a:pt x="59" y="68"/>
                    </a:lnTo>
                    <a:lnTo>
                      <a:pt x="50" y="60"/>
                    </a:lnTo>
                    <a:lnTo>
                      <a:pt x="43" y="53"/>
                    </a:lnTo>
                    <a:lnTo>
                      <a:pt x="35" y="44"/>
                    </a:lnTo>
                    <a:lnTo>
                      <a:pt x="28" y="36"/>
                    </a:lnTo>
                    <a:lnTo>
                      <a:pt x="22" y="27"/>
                    </a:lnTo>
                    <a:lnTo>
                      <a:pt x="18" y="18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0" y="23"/>
                    </a:lnTo>
                    <a:lnTo>
                      <a:pt x="3" y="33"/>
                    </a:lnTo>
                    <a:lnTo>
                      <a:pt x="5" y="38"/>
                    </a:lnTo>
                    <a:lnTo>
                      <a:pt x="6" y="44"/>
                    </a:lnTo>
                    <a:lnTo>
                      <a:pt x="9" y="50"/>
                    </a:lnTo>
                    <a:lnTo>
                      <a:pt x="11" y="56"/>
                    </a:lnTo>
                    <a:lnTo>
                      <a:pt x="14" y="60"/>
                    </a:lnTo>
                    <a:lnTo>
                      <a:pt x="15" y="68"/>
                    </a:lnTo>
                    <a:lnTo>
                      <a:pt x="20" y="74"/>
                    </a:lnTo>
                    <a:lnTo>
                      <a:pt x="25" y="80"/>
                    </a:lnTo>
                    <a:lnTo>
                      <a:pt x="29" y="88"/>
                    </a:lnTo>
                    <a:lnTo>
                      <a:pt x="34" y="94"/>
                    </a:lnTo>
                    <a:lnTo>
                      <a:pt x="40" y="100"/>
                    </a:lnTo>
                    <a:lnTo>
                      <a:pt x="46" y="107"/>
                    </a:lnTo>
                    <a:lnTo>
                      <a:pt x="52" y="113"/>
                    </a:lnTo>
                    <a:lnTo>
                      <a:pt x="59" y="119"/>
                    </a:lnTo>
                    <a:lnTo>
                      <a:pt x="68" y="127"/>
                    </a:lnTo>
                    <a:lnTo>
                      <a:pt x="77" y="133"/>
                    </a:lnTo>
                    <a:lnTo>
                      <a:pt x="82" y="136"/>
                    </a:lnTo>
                    <a:lnTo>
                      <a:pt x="85" y="139"/>
                    </a:lnTo>
                    <a:lnTo>
                      <a:pt x="91" y="142"/>
                    </a:lnTo>
                    <a:lnTo>
                      <a:pt x="97" y="145"/>
                    </a:lnTo>
                    <a:lnTo>
                      <a:pt x="102" y="148"/>
                    </a:lnTo>
                    <a:lnTo>
                      <a:pt x="108" y="151"/>
                    </a:lnTo>
                    <a:lnTo>
                      <a:pt x="114" y="154"/>
                    </a:lnTo>
                    <a:lnTo>
                      <a:pt x="120" y="157"/>
                    </a:lnTo>
                    <a:lnTo>
                      <a:pt x="123" y="157"/>
                    </a:lnTo>
                    <a:lnTo>
                      <a:pt x="126" y="159"/>
                    </a:lnTo>
                    <a:lnTo>
                      <a:pt x="132" y="160"/>
                    </a:lnTo>
                    <a:lnTo>
                      <a:pt x="136" y="162"/>
                    </a:lnTo>
                    <a:lnTo>
                      <a:pt x="144" y="163"/>
                    </a:lnTo>
                    <a:lnTo>
                      <a:pt x="151" y="163"/>
                    </a:lnTo>
                    <a:lnTo>
                      <a:pt x="161" y="166"/>
                    </a:lnTo>
                    <a:lnTo>
                      <a:pt x="168" y="168"/>
                    </a:lnTo>
                    <a:lnTo>
                      <a:pt x="177" y="171"/>
                    </a:lnTo>
                    <a:lnTo>
                      <a:pt x="185" y="172"/>
                    </a:lnTo>
                    <a:lnTo>
                      <a:pt x="195" y="174"/>
                    </a:lnTo>
                    <a:lnTo>
                      <a:pt x="204" y="175"/>
                    </a:lnTo>
                    <a:lnTo>
                      <a:pt x="212" y="175"/>
                    </a:lnTo>
                    <a:lnTo>
                      <a:pt x="221" y="177"/>
                    </a:lnTo>
                    <a:lnTo>
                      <a:pt x="229" y="178"/>
                    </a:lnTo>
                    <a:lnTo>
                      <a:pt x="284" y="151"/>
                    </a:lnTo>
                    <a:close/>
                  </a:path>
                </a:pathLst>
              </a:custGeom>
              <a:solidFill>
                <a:srgbClr val="A67A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68"/>
              <p:cNvSpPr>
                <a:spLocks/>
              </p:cNvSpPr>
              <p:nvPr/>
            </p:nvSpPr>
            <p:spPr bwMode="auto">
              <a:xfrm>
                <a:off x="3690" y="2923"/>
                <a:ext cx="669" cy="340"/>
              </a:xfrm>
              <a:custGeom>
                <a:avLst/>
                <a:gdLst>
                  <a:gd name="T0" fmla="*/ 417 w 669"/>
                  <a:gd name="T1" fmla="*/ 257 h 340"/>
                  <a:gd name="T2" fmla="*/ 382 w 669"/>
                  <a:gd name="T3" fmla="*/ 266 h 340"/>
                  <a:gd name="T4" fmla="*/ 344 w 669"/>
                  <a:gd name="T5" fmla="*/ 272 h 340"/>
                  <a:gd name="T6" fmla="*/ 301 w 669"/>
                  <a:gd name="T7" fmla="*/ 280 h 340"/>
                  <a:gd name="T8" fmla="*/ 257 w 669"/>
                  <a:gd name="T9" fmla="*/ 286 h 340"/>
                  <a:gd name="T10" fmla="*/ 210 w 669"/>
                  <a:gd name="T11" fmla="*/ 290 h 340"/>
                  <a:gd name="T12" fmla="*/ 166 w 669"/>
                  <a:gd name="T13" fmla="*/ 292 h 340"/>
                  <a:gd name="T14" fmla="*/ 127 w 669"/>
                  <a:gd name="T15" fmla="*/ 290 h 340"/>
                  <a:gd name="T16" fmla="*/ 97 w 669"/>
                  <a:gd name="T17" fmla="*/ 286 h 340"/>
                  <a:gd name="T18" fmla="*/ 68 w 669"/>
                  <a:gd name="T19" fmla="*/ 265 h 340"/>
                  <a:gd name="T20" fmla="*/ 50 w 669"/>
                  <a:gd name="T21" fmla="*/ 222 h 340"/>
                  <a:gd name="T22" fmla="*/ 62 w 669"/>
                  <a:gd name="T23" fmla="*/ 191 h 340"/>
                  <a:gd name="T24" fmla="*/ 83 w 669"/>
                  <a:gd name="T25" fmla="*/ 171 h 340"/>
                  <a:gd name="T26" fmla="*/ 119 w 669"/>
                  <a:gd name="T27" fmla="*/ 156 h 340"/>
                  <a:gd name="T28" fmla="*/ 168 w 669"/>
                  <a:gd name="T29" fmla="*/ 145 h 340"/>
                  <a:gd name="T30" fmla="*/ 199 w 669"/>
                  <a:gd name="T31" fmla="*/ 142 h 340"/>
                  <a:gd name="T32" fmla="*/ 240 w 669"/>
                  <a:gd name="T33" fmla="*/ 141 h 340"/>
                  <a:gd name="T34" fmla="*/ 279 w 669"/>
                  <a:gd name="T35" fmla="*/ 136 h 340"/>
                  <a:gd name="T36" fmla="*/ 317 w 669"/>
                  <a:gd name="T37" fmla="*/ 130 h 340"/>
                  <a:gd name="T38" fmla="*/ 353 w 669"/>
                  <a:gd name="T39" fmla="*/ 123 h 340"/>
                  <a:gd name="T40" fmla="*/ 387 w 669"/>
                  <a:gd name="T41" fmla="*/ 113 h 340"/>
                  <a:gd name="T42" fmla="*/ 417 w 669"/>
                  <a:gd name="T43" fmla="*/ 103 h 340"/>
                  <a:gd name="T44" fmla="*/ 458 w 669"/>
                  <a:gd name="T45" fmla="*/ 85 h 340"/>
                  <a:gd name="T46" fmla="*/ 495 w 669"/>
                  <a:gd name="T47" fmla="*/ 65 h 340"/>
                  <a:gd name="T48" fmla="*/ 524 w 669"/>
                  <a:gd name="T49" fmla="*/ 47 h 340"/>
                  <a:gd name="T50" fmla="*/ 550 w 669"/>
                  <a:gd name="T51" fmla="*/ 36 h 340"/>
                  <a:gd name="T52" fmla="*/ 586 w 669"/>
                  <a:gd name="T53" fmla="*/ 26 h 340"/>
                  <a:gd name="T54" fmla="*/ 627 w 669"/>
                  <a:gd name="T55" fmla="*/ 20 h 340"/>
                  <a:gd name="T56" fmla="*/ 659 w 669"/>
                  <a:gd name="T57" fmla="*/ 0 h 340"/>
                  <a:gd name="T58" fmla="*/ 618 w 669"/>
                  <a:gd name="T59" fmla="*/ 2 h 340"/>
                  <a:gd name="T60" fmla="*/ 580 w 669"/>
                  <a:gd name="T61" fmla="*/ 3 h 340"/>
                  <a:gd name="T62" fmla="*/ 544 w 669"/>
                  <a:gd name="T63" fmla="*/ 9 h 340"/>
                  <a:gd name="T64" fmla="*/ 512 w 669"/>
                  <a:gd name="T65" fmla="*/ 20 h 340"/>
                  <a:gd name="T66" fmla="*/ 480 w 669"/>
                  <a:gd name="T67" fmla="*/ 33 h 340"/>
                  <a:gd name="T68" fmla="*/ 447 w 669"/>
                  <a:gd name="T69" fmla="*/ 47 h 340"/>
                  <a:gd name="T70" fmla="*/ 417 w 669"/>
                  <a:gd name="T71" fmla="*/ 61 h 340"/>
                  <a:gd name="T72" fmla="*/ 385 w 669"/>
                  <a:gd name="T73" fmla="*/ 76 h 340"/>
                  <a:gd name="T74" fmla="*/ 364 w 669"/>
                  <a:gd name="T75" fmla="*/ 82 h 340"/>
                  <a:gd name="T76" fmla="*/ 332 w 669"/>
                  <a:gd name="T77" fmla="*/ 91 h 340"/>
                  <a:gd name="T78" fmla="*/ 290 w 669"/>
                  <a:gd name="T79" fmla="*/ 103 h 340"/>
                  <a:gd name="T80" fmla="*/ 246 w 669"/>
                  <a:gd name="T81" fmla="*/ 112 h 340"/>
                  <a:gd name="T82" fmla="*/ 201 w 669"/>
                  <a:gd name="T83" fmla="*/ 120 h 340"/>
                  <a:gd name="T84" fmla="*/ 152 w 669"/>
                  <a:gd name="T85" fmla="*/ 124 h 340"/>
                  <a:gd name="T86" fmla="*/ 104 w 669"/>
                  <a:gd name="T87" fmla="*/ 129 h 340"/>
                  <a:gd name="T88" fmla="*/ 60 w 669"/>
                  <a:gd name="T89" fmla="*/ 136 h 340"/>
                  <a:gd name="T90" fmla="*/ 27 w 669"/>
                  <a:gd name="T91" fmla="*/ 150 h 340"/>
                  <a:gd name="T92" fmla="*/ 6 w 669"/>
                  <a:gd name="T93" fmla="*/ 172 h 340"/>
                  <a:gd name="T94" fmla="*/ 0 w 669"/>
                  <a:gd name="T95" fmla="*/ 204 h 340"/>
                  <a:gd name="T96" fmla="*/ 6 w 669"/>
                  <a:gd name="T97" fmla="*/ 242 h 340"/>
                  <a:gd name="T98" fmla="*/ 23 w 669"/>
                  <a:gd name="T99" fmla="*/ 280 h 340"/>
                  <a:gd name="T100" fmla="*/ 41 w 669"/>
                  <a:gd name="T101" fmla="*/ 311 h 340"/>
                  <a:gd name="T102" fmla="*/ 65 w 669"/>
                  <a:gd name="T103" fmla="*/ 334 h 340"/>
                  <a:gd name="T104" fmla="*/ 103 w 669"/>
                  <a:gd name="T105" fmla="*/ 339 h 340"/>
                  <a:gd name="T106" fmla="*/ 146 w 669"/>
                  <a:gd name="T107" fmla="*/ 339 h 340"/>
                  <a:gd name="T108" fmla="*/ 180 w 669"/>
                  <a:gd name="T109" fmla="*/ 336 h 340"/>
                  <a:gd name="T110" fmla="*/ 211 w 669"/>
                  <a:gd name="T111" fmla="*/ 331 h 340"/>
                  <a:gd name="T112" fmla="*/ 249 w 669"/>
                  <a:gd name="T113" fmla="*/ 323 h 340"/>
                  <a:gd name="T114" fmla="*/ 290 w 669"/>
                  <a:gd name="T115" fmla="*/ 313 h 340"/>
                  <a:gd name="T116" fmla="*/ 424 w 669"/>
                  <a:gd name="T117" fmla="*/ 284 h 340"/>
                  <a:gd name="T118" fmla="*/ 447 w 669"/>
                  <a:gd name="T119" fmla="*/ 293 h 340"/>
                  <a:gd name="T120" fmla="*/ 488 w 669"/>
                  <a:gd name="T121" fmla="*/ 299 h 3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69"/>
                  <a:gd name="T184" fmla="*/ 0 h 340"/>
                  <a:gd name="T185" fmla="*/ 669 w 669"/>
                  <a:gd name="T186" fmla="*/ 340 h 3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69" h="340">
                    <a:moveTo>
                      <a:pt x="509" y="283"/>
                    </a:moveTo>
                    <a:lnTo>
                      <a:pt x="430" y="255"/>
                    </a:lnTo>
                    <a:lnTo>
                      <a:pt x="427" y="255"/>
                    </a:lnTo>
                    <a:lnTo>
                      <a:pt x="426" y="255"/>
                    </a:lnTo>
                    <a:lnTo>
                      <a:pt x="421" y="257"/>
                    </a:lnTo>
                    <a:lnTo>
                      <a:pt x="417" y="257"/>
                    </a:lnTo>
                    <a:lnTo>
                      <a:pt x="408" y="258"/>
                    </a:lnTo>
                    <a:lnTo>
                      <a:pt x="400" y="260"/>
                    </a:lnTo>
                    <a:lnTo>
                      <a:pt x="396" y="262"/>
                    </a:lnTo>
                    <a:lnTo>
                      <a:pt x="391" y="263"/>
                    </a:lnTo>
                    <a:lnTo>
                      <a:pt x="387" y="265"/>
                    </a:lnTo>
                    <a:lnTo>
                      <a:pt x="382" y="266"/>
                    </a:lnTo>
                    <a:lnTo>
                      <a:pt x="376" y="266"/>
                    </a:lnTo>
                    <a:lnTo>
                      <a:pt x="369" y="268"/>
                    </a:lnTo>
                    <a:lnTo>
                      <a:pt x="362" y="268"/>
                    </a:lnTo>
                    <a:lnTo>
                      <a:pt x="358" y="269"/>
                    </a:lnTo>
                    <a:lnTo>
                      <a:pt x="350" y="271"/>
                    </a:lnTo>
                    <a:lnTo>
                      <a:pt x="344" y="272"/>
                    </a:lnTo>
                    <a:lnTo>
                      <a:pt x="337" y="274"/>
                    </a:lnTo>
                    <a:lnTo>
                      <a:pt x="331" y="275"/>
                    </a:lnTo>
                    <a:lnTo>
                      <a:pt x="323" y="275"/>
                    </a:lnTo>
                    <a:lnTo>
                      <a:pt x="316" y="277"/>
                    </a:lnTo>
                    <a:lnTo>
                      <a:pt x="308" y="278"/>
                    </a:lnTo>
                    <a:lnTo>
                      <a:pt x="301" y="280"/>
                    </a:lnTo>
                    <a:lnTo>
                      <a:pt x="295" y="280"/>
                    </a:lnTo>
                    <a:lnTo>
                      <a:pt x="287" y="283"/>
                    </a:lnTo>
                    <a:lnTo>
                      <a:pt x="279" y="283"/>
                    </a:lnTo>
                    <a:lnTo>
                      <a:pt x="273" y="284"/>
                    </a:lnTo>
                    <a:lnTo>
                      <a:pt x="264" y="284"/>
                    </a:lnTo>
                    <a:lnTo>
                      <a:pt x="257" y="286"/>
                    </a:lnTo>
                    <a:lnTo>
                      <a:pt x="249" y="287"/>
                    </a:lnTo>
                    <a:lnTo>
                      <a:pt x="242" y="287"/>
                    </a:lnTo>
                    <a:lnTo>
                      <a:pt x="234" y="289"/>
                    </a:lnTo>
                    <a:lnTo>
                      <a:pt x="225" y="289"/>
                    </a:lnTo>
                    <a:lnTo>
                      <a:pt x="217" y="290"/>
                    </a:lnTo>
                    <a:lnTo>
                      <a:pt x="210" y="290"/>
                    </a:lnTo>
                    <a:lnTo>
                      <a:pt x="202" y="290"/>
                    </a:lnTo>
                    <a:lnTo>
                      <a:pt x="195" y="290"/>
                    </a:lnTo>
                    <a:lnTo>
                      <a:pt x="187" y="290"/>
                    </a:lnTo>
                    <a:lnTo>
                      <a:pt x="181" y="292"/>
                    </a:lnTo>
                    <a:lnTo>
                      <a:pt x="172" y="292"/>
                    </a:lnTo>
                    <a:lnTo>
                      <a:pt x="166" y="292"/>
                    </a:lnTo>
                    <a:lnTo>
                      <a:pt x="159" y="292"/>
                    </a:lnTo>
                    <a:lnTo>
                      <a:pt x="152" y="293"/>
                    </a:lnTo>
                    <a:lnTo>
                      <a:pt x="146" y="292"/>
                    </a:lnTo>
                    <a:lnTo>
                      <a:pt x="140" y="292"/>
                    </a:lnTo>
                    <a:lnTo>
                      <a:pt x="133" y="290"/>
                    </a:lnTo>
                    <a:lnTo>
                      <a:pt x="127" y="290"/>
                    </a:lnTo>
                    <a:lnTo>
                      <a:pt x="122" y="290"/>
                    </a:lnTo>
                    <a:lnTo>
                      <a:pt x="116" y="289"/>
                    </a:lnTo>
                    <a:lnTo>
                      <a:pt x="112" y="289"/>
                    </a:lnTo>
                    <a:lnTo>
                      <a:pt x="107" y="289"/>
                    </a:lnTo>
                    <a:lnTo>
                      <a:pt x="101" y="287"/>
                    </a:lnTo>
                    <a:lnTo>
                      <a:pt x="97" y="286"/>
                    </a:lnTo>
                    <a:lnTo>
                      <a:pt x="92" y="284"/>
                    </a:lnTo>
                    <a:lnTo>
                      <a:pt x="89" y="283"/>
                    </a:lnTo>
                    <a:lnTo>
                      <a:pt x="81" y="278"/>
                    </a:lnTo>
                    <a:lnTo>
                      <a:pt x="77" y="275"/>
                    </a:lnTo>
                    <a:lnTo>
                      <a:pt x="72" y="269"/>
                    </a:lnTo>
                    <a:lnTo>
                      <a:pt x="68" y="265"/>
                    </a:lnTo>
                    <a:lnTo>
                      <a:pt x="63" y="260"/>
                    </a:lnTo>
                    <a:lnTo>
                      <a:pt x="60" y="255"/>
                    </a:lnTo>
                    <a:lnTo>
                      <a:pt x="56" y="246"/>
                    </a:lnTo>
                    <a:lnTo>
                      <a:pt x="53" y="239"/>
                    </a:lnTo>
                    <a:lnTo>
                      <a:pt x="50" y="230"/>
                    </a:lnTo>
                    <a:lnTo>
                      <a:pt x="50" y="222"/>
                    </a:lnTo>
                    <a:lnTo>
                      <a:pt x="50" y="216"/>
                    </a:lnTo>
                    <a:lnTo>
                      <a:pt x="53" y="210"/>
                    </a:lnTo>
                    <a:lnTo>
                      <a:pt x="54" y="204"/>
                    </a:lnTo>
                    <a:lnTo>
                      <a:pt x="56" y="198"/>
                    </a:lnTo>
                    <a:lnTo>
                      <a:pt x="59" y="194"/>
                    </a:lnTo>
                    <a:lnTo>
                      <a:pt x="62" y="191"/>
                    </a:lnTo>
                    <a:lnTo>
                      <a:pt x="66" y="186"/>
                    </a:lnTo>
                    <a:lnTo>
                      <a:pt x="69" y="184"/>
                    </a:lnTo>
                    <a:lnTo>
                      <a:pt x="69" y="183"/>
                    </a:lnTo>
                    <a:lnTo>
                      <a:pt x="74" y="178"/>
                    </a:lnTo>
                    <a:lnTo>
                      <a:pt x="77" y="174"/>
                    </a:lnTo>
                    <a:lnTo>
                      <a:pt x="83" y="171"/>
                    </a:lnTo>
                    <a:lnTo>
                      <a:pt x="89" y="168"/>
                    </a:lnTo>
                    <a:lnTo>
                      <a:pt x="98" y="163"/>
                    </a:lnTo>
                    <a:lnTo>
                      <a:pt x="101" y="162"/>
                    </a:lnTo>
                    <a:lnTo>
                      <a:pt x="107" y="159"/>
                    </a:lnTo>
                    <a:lnTo>
                      <a:pt x="112" y="157"/>
                    </a:lnTo>
                    <a:lnTo>
                      <a:pt x="119" y="156"/>
                    </a:lnTo>
                    <a:lnTo>
                      <a:pt x="124" y="153"/>
                    </a:lnTo>
                    <a:lnTo>
                      <a:pt x="133" y="153"/>
                    </a:lnTo>
                    <a:lnTo>
                      <a:pt x="140" y="150"/>
                    </a:lnTo>
                    <a:lnTo>
                      <a:pt x="149" y="150"/>
                    </a:lnTo>
                    <a:lnTo>
                      <a:pt x="157" y="147"/>
                    </a:lnTo>
                    <a:lnTo>
                      <a:pt x="168" y="145"/>
                    </a:lnTo>
                    <a:lnTo>
                      <a:pt x="172" y="145"/>
                    </a:lnTo>
                    <a:lnTo>
                      <a:pt x="177" y="144"/>
                    </a:lnTo>
                    <a:lnTo>
                      <a:pt x="183" y="144"/>
                    </a:lnTo>
                    <a:lnTo>
                      <a:pt x="189" y="144"/>
                    </a:lnTo>
                    <a:lnTo>
                      <a:pt x="195" y="142"/>
                    </a:lnTo>
                    <a:lnTo>
                      <a:pt x="199" y="142"/>
                    </a:lnTo>
                    <a:lnTo>
                      <a:pt x="205" y="141"/>
                    </a:lnTo>
                    <a:lnTo>
                      <a:pt x="213" y="141"/>
                    </a:lnTo>
                    <a:lnTo>
                      <a:pt x="219" y="141"/>
                    </a:lnTo>
                    <a:lnTo>
                      <a:pt x="225" y="141"/>
                    </a:lnTo>
                    <a:lnTo>
                      <a:pt x="231" y="141"/>
                    </a:lnTo>
                    <a:lnTo>
                      <a:pt x="240" y="141"/>
                    </a:lnTo>
                    <a:lnTo>
                      <a:pt x="246" y="139"/>
                    </a:lnTo>
                    <a:lnTo>
                      <a:pt x="252" y="139"/>
                    </a:lnTo>
                    <a:lnTo>
                      <a:pt x="258" y="138"/>
                    </a:lnTo>
                    <a:lnTo>
                      <a:pt x="266" y="138"/>
                    </a:lnTo>
                    <a:lnTo>
                      <a:pt x="272" y="138"/>
                    </a:lnTo>
                    <a:lnTo>
                      <a:pt x="279" y="136"/>
                    </a:lnTo>
                    <a:lnTo>
                      <a:pt x="285" y="135"/>
                    </a:lnTo>
                    <a:lnTo>
                      <a:pt x="293" y="135"/>
                    </a:lnTo>
                    <a:lnTo>
                      <a:pt x="299" y="133"/>
                    </a:lnTo>
                    <a:lnTo>
                      <a:pt x="305" y="133"/>
                    </a:lnTo>
                    <a:lnTo>
                      <a:pt x="311" y="130"/>
                    </a:lnTo>
                    <a:lnTo>
                      <a:pt x="317" y="130"/>
                    </a:lnTo>
                    <a:lnTo>
                      <a:pt x="323" y="129"/>
                    </a:lnTo>
                    <a:lnTo>
                      <a:pt x="329" y="127"/>
                    </a:lnTo>
                    <a:lnTo>
                      <a:pt x="337" y="127"/>
                    </a:lnTo>
                    <a:lnTo>
                      <a:pt x="343" y="126"/>
                    </a:lnTo>
                    <a:lnTo>
                      <a:pt x="347" y="124"/>
                    </a:lnTo>
                    <a:lnTo>
                      <a:pt x="353" y="123"/>
                    </a:lnTo>
                    <a:lnTo>
                      <a:pt x="358" y="120"/>
                    </a:lnTo>
                    <a:lnTo>
                      <a:pt x="364" y="120"/>
                    </a:lnTo>
                    <a:lnTo>
                      <a:pt x="370" y="118"/>
                    </a:lnTo>
                    <a:lnTo>
                      <a:pt x="376" y="115"/>
                    </a:lnTo>
                    <a:lnTo>
                      <a:pt x="381" y="113"/>
                    </a:lnTo>
                    <a:lnTo>
                      <a:pt x="387" y="113"/>
                    </a:lnTo>
                    <a:lnTo>
                      <a:pt x="391" y="110"/>
                    </a:lnTo>
                    <a:lnTo>
                      <a:pt x="397" y="109"/>
                    </a:lnTo>
                    <a:lnTo>
                      <a:pt x="402" y="107"/>
                    </a:lnTo>
                    <a:lnTo>
                      <a:pt x="406" y="106"/>
                    </a:lnTo>
                    <a:lnTo>
                      <a:pt x="411" y="104"/>
                    </a:lnTo>
                    <a:lnTo>
                      <a:pt x="417" y="103"/>
                    </a:lnTo>
                    <a:lnTo>
                      <a:pt x="421" y="100"/>
                    </a:lnTo>
                    <a:lnTo>
                      <a:pt x="426" y="100"/>
                    </a:lnTo>
                    <a:lnTo>
                      <a:pt x="435" y="95"/>
                    </a:lnTo>
                    <a:lnTo>
                      <a:pt x="443" y="91"/>
                    </a:lnTo>
                    <a:lnTo>
                      <a:pt x="450" y="88"/>
                    </a:lnTo>
                    <a:lnTo>
                      <a:pt x="458" y="85"/>
                    </a:lnTo>
                    <a:lnTo>
                      <a:pt x="464" y="80"/>
                    </a:lnTo>
                    <a:lnTo>
                      <a:pt x="470" y="79"/>
                    </a:lnTo>
                    <a:lnTo>
                      <a:pt x="476" y="76"/>
                    </a:lnTo>
                    <a:lnTo>
                      <a:pt x="480" y="73"/>
                    </a:lnTo>
                    <a:lnTo>
                      <a:pt x="489" y="67"/>
                    </a:lnTo>
                    <a:lnTo>
                      <a:pt x="495" y="65"/>
                    </a:lnTo>
                    <a:lnTo>
                      <a:pt x="500" y="62"/>
                    </a:lnTo>
                    <a:lnTo>
                      <a:pt x="502" y="62"/>
                    </a:lnTo>
                    <a:lnTo>
                      <a:pt x="503" y="59"/>
                    </a:lnTo>
                    <a:lnTo>
                      <a:pt x="511" y="55"/>
                    </a:lnTo>
                    <a:lnTo>
                      <a:pt x="517" y="52"/>
                    </a:lnTo>
                    <a:lnTo>
                      <a:pt x="524" y="47"/>
                    </a:lnTo>
                    <a:lnTo>
                      <a:pt x="527" y="46"/>
                    </a:lnTo>
                    <a:lnTo>
                      <a:pt x="532" y="44"/>
                    </a:lnTo>
                    <a:lnTo>
                      <a:pt x="536" y="42"/>
                    </a:lnTo>
                    <a:lnTo>
                      <a:pt x="542" y="41"/>
                    </a:lnTo>
                    <a:lnTo>
                      <a:pt x="545" y="38"/>
                    </a:lnTo>
                    <a:lnTo>
                      <a:pt x="550" y="36"/>
                    </a:lnTo>
                    <a:lnTo>
                      <a:pt x="556" y="35"/>
                    </a:lnTo>
                    <a:lnTo>
                      <a:pt x="562" y="32"/>
                    </a:lnTo>
                    <a:lnTo>
                      <a:pt x="568" y="30"/>
                    </a:lnTo>
                    <a:lnTo>
                      <a:pt x="573" y="29"/>
                    </a:lnTo>
                    <a:lnTo>
                      <a:pt x="579" y="27"/>
                    </a:lnTo>
                    <a:lnTo>
                      <a:pt x="586" y="26"/>
                    </a:lnTo>
                    <a:lnTo>
                      <a:pt x="592" y="24"/>
                    </a:lnTo>
                    <a:lnTo>
                      <a:pt x="598" y="23"/>
                    </a:lnTo>
                    <a:lnTo>
                      <a:pt x="604" y="21"/>
                    </a:lnTo>
                    <a:lnTo>
                      <a:pt x="613" y="21"/>
                    </a:lnTo>
                    <a:lnTo>
                      <a:pt x="621" y="21"/>
                    </a:lnTo>
                    <a:lnTo>
                      <a:pt x="627" y="20"/>
                    </a:lnTo>
                    <a:lnTo>
                      <a:pt x="636" y="20"/>
                    </a:lnTo>
                    <a:lnTo>
                      <a:pt x="644" y="21"/>
                    </a:lnTo>
                    <a:lnTo>
                      <a:pt x="669" y="2"/>
                    </a:lnTo>
                    <a:lnTo>
                      <a:pt x="668" y="0"/>
                    </a:lnTo>
                    <a:lnTo>
                      <a:pt x="665" y="0"/>
                    </a:lnTo>
                    <a:lnTo>
                      <a:pt x="659" y="0"/>
                    </a:lnTo>
                    <a:lnTo>
                      <a:pt x="653" y="0"/>
                    </a:lnTo>
                    <a:lnTo>
                      <a:pt x="644" y="0"/>
                    </a:lnTo>
                    <a:lnTo>
                      <a:pt x="634" y="0"/>
                    </a:lnTo>
                    <a:lnTo>
                      <a:pt x="628" y="0"/>
                    </a:lnTo>
                    <a:lnTo>
                      <a:pt x="622" y="2"/>
                    </a:lnTo>
                    <a:lnTo>
                      <a:pt x="618" y="2"/>
                    </a:lnTo>
                    <a:lnTo>
                      <a:pt x="612" y="2"/>
                    </a:lnTo>
                    <a:lnTo>
                      <a:pt x="604" y="2"/>
                    </a:lnTo>
                    <a:lnTo>
                      <a:pt x="600" y="2"/>
                    </a:lnTo>
                    <a:lnTo>
                      <a:pt x="592" y="2"/>
                    </a:lnTo>
                    <a:lnTo>
                      <a:pt x="588" y="3"/>
                    </a:lnTo>
                    <a:lnTo>
                      <a:pt x="580" y="3"/>
                    </a:lnTo>
                    <a:lnTo>
                      <a:pt x="574" y="3"/>
                    </a:lnTo>
                    <a:lnTo>
                      <a:pt x="568" y="5"/>
                    </a:lnTo>
                    <a:lnTo>
                      <a:pt x="562" y="6"/>
                    </a:lnTo>
                    <a:lnTo>
                      <a:pt x="556" y="6"/>
                    </a:lnTo>
                    <a:lnTo>
                      <a:pt x="550" y="8"/>
                    </a:lnTo>
                    <a:lnTo>
                      <a:pt x="544" y="9"/>
                    </a:lnTo>
                    <a:lnTo>
                      <a:pt x="538" y="11"/>
                    </a:lnTo>
                    <a:lnTo>
                      <a:pt x="533" y="12"/>
                    </a:lnTo>
                    <a:lnTo>
                      <a:pt x="527" y="15"/>
                    </a:lnTo>
                    <a:lnTo>
                      <a:pt x="523" y="17"/>
                    </a:lnTo>
                    <a:lnTo>
                      <a:pt x="518" y="18"/>
                    </a:lnTo>
                    <a:lnTo>
                      <a:pt x="512" y="20"/>
                    </a:lnTo>
                    <a:lnTo>
                      <a:pt x="506" y="21"/>
                    </a:lnTo>
                    <a:lnTo>
                      <a:pt x="502" y="23"/>
                    </a:lnTo>
                    <a:lnTo>
                      <a:pt x="497" y="26"/>
                    </a:lnTo>
                    <a:lnTo>
                      <a:pt x="491" y="27"/>
                    </a:lnTo>
                    <a:lnTo>
                      <a:pt x="486" y="30"/>
                    </a:lnTo>
                    <a:lnTo>
                      <a:pt x="480" y="33"/>
                    </a:lnTo>
                    <a:lnTo>
                      <a:pt x="476" y="36"/>
                    </a:lnTo>
                    <a:lnTo>
                      <a:pt x="470" y="38"/>
                    </a:lnTo>
                    <a:lnTo>
                      <a:pt x="464" y="41"/>
                    </a:lnTo>
                    <a:lnTo>
                      <a:pt x="459" y="42"/>
                    </a:lnTo>
                    <a:lnTo>
                      <a:pt x="453" y="46"/>
                    </a:lnTo>
                    <a:lnTo>
                      <a:pt x="447" y="47"/>
                    </a:lnTo>
                    <a:lnTo>
                      <a:pt x="443" y="50"/>
                    </a:lnTo>
                    <a:lnTo>
                      <a:pt x="437" y="53"/>
                    </a:lnTo>
                    <a:lnTo>
                      <a:pt x="432" y="56"/>
                    </a:lnTo>
                    <a:lnTo>
                      <a:pt x="427" y="58"/>
                    </a:lnTo>
                    <a:lnTo>
                      <a:pt x="421" y="59"/>
                    </a:lnTo>
                    <a:lnTo>
                      <a:pt x="417" y="61"/>
                    </a:lnTo>
                    <a:lnTo>
                      <a:pt x="412" y="62"/>
                    </a:lnTo>
                    <a:lnTo>
                      <a:pt x="405" y="67"/>
                    </a:lnTo>
                    <a:lnTo>
                      <a:pt x="399" y="70"/>
                    </a:lnTo>
                    <a:lnTo>
                      <a:pt x="393" y="71"/>
                    </a:lnTo>
                    <a:lnTo>
                      <a:pt x="388" y="74"/>
                    </a:lnTo>
                    <a:lnTo>
                      <a:pt x="385" y="76"/>
                    </a:lnTo>
                    <a:lnTo>
                      <a:pt x="385" y="77"/>
                    </a:lnTo>
                    <a:lnTo>
                      <a:pt x="384" y="77"/>
                    </a:lnTo>
                    <a:lnTo>
                      <a:pt x="381" y="79"/>
                    </a:lnTo>
                    <a:lnTo>
                      <a:pt x="375" y="79"/>
                    </a:lnTo>
                    <a:lnTo>
                      <a:pt x="369" y="82"/>
                    </a:lnTo>
                    <a:lnTo>
                      <a:pt x="364" y="82"/>
                    </a:lnTo>
                    <a:lnTo>
                      <a:pt x="359" y="85"/>
                    </a:lnTo>
                    <a:lnTo>
                      <a:pt x="353" y="85"/>
                    </a:lnTo>
                    <a:lnTo>
                      <a:pt x="349" y="86"/>
                    </a:lnTo>
                    <a:lnTo>
                      <a:pt x="343" y="88"/>
                    </a:lnTo>
                    <a:lnTo>
                      <a:pt x="338" y="91"/>
                    </a:lnTo>
                    <a:lnTo>
                      <a:pt x="332" y="91"/>
                    </a:lnTo>
                    <a:lnTo>
                      <a:pt x="326" y="94"/>
                    </a:lnTo>
                    <a:lnTo>
                      <a:pt x="319" y="95"/>
                    </a:lnTo>
                    <a:lnTo>
                      <a:pt x="313" y="97"/>
                    </a:lnTo>
                    <a:lnTo>
                      <a:pt x="305" y="98"/>
                    </a:lnTo>
                    <a:lnTo>
                      <a:pt x="299" y="101"/>
                    </a:lnTo>
                    <a:lnTo>
                      <a:pt x="290" y="103"/>
                    </a:lnTo>
                    <a:lnTo>
                      <a:pt x="284" y="104"/>
                    </a:lnTo>
                    <a:lnTo>
                      <a:pt x="276" y="106"/>
                    </a:lnTo>
                    <a:lnTo>
                      <a:pt x="269" y="109"/>
                    </a:lnTo>
                    <a:lnTo>
                      <a:pt x="261" y="109"/>
                    </a:lnTo>
                    <a:lnTo>
                      <a:pt x="254" y="110"/>
                    </a:lnTo>
                    <a:lnTo>
                      <a:pt x="246" y="112"/>
                    </a:lnTo>
                    <a:lnTo>
                      <a:pt x="239" y="113"/>
                    </a:lnTo>
                    <a:lnTo>
                      <a:pt x="231" y="115"/>
                    </a:lnTo>
                    <a:lnTo>
                      <a:pt x="223" y="117"/>
                    </a:lnTo>
                    <a:lnTo>
                      <a:pt x="216" y="118"/>
                    </a:lnTo>
                    <a:lnTo>
                      <a:pt x="210" y="120"/>
                    </a:lnTo>
                    <a:lnTo>
                      <a:pt x="201" y="120"/>
                    </a:lnTo>
                    <a:lnTo>
                      <a:pt x="193" y="120"/>
                    </a:lnTo>
                    <a:lnTo>
                      <a:pt x="186" y="121"/>
                    </a:lnTo>
                    <a:lnTo>
                      <a:pt x="177" y="123"/>
                    </a:lnTo>
                    <a:lnTo>
                      <a:pt x="169" y="123"/>
                    </a:lnTo>
                    <a:lnTo>
                      <a:pt x="162" y="123"/>
                    </a:lnTo>
                    <a:lnTo>
                      <a:pt x="152" y="124"/>
                    </a:lnTo>
                    <a:lnTo>
                      <a:pt x="145" y="124"/>
                    </a:lnTo>
                    <a:lnTo>
                      <a:pt x="137" y="124"/>
                    </a:lnTo>
                    <a:lnTo>
                      <a:pt x="128" y="126"/>
                    </a:lnTo>
                    <a:lnTo>
                      <a:pt x="121" y="127"/>
                    </a:lnTo>
                    <a:lnTo>
                      <a:pt x="113" y="127"/>
                    </a:lnTo>
                    <a:lnTo>
                      <a:pt x="104" y="129"/>
                    </a:lnTo>
                    <a:lnTo>
                      <a:pt x="97" y="130"/>
                    </a:lnTo>
                    <a:lnTo>
                      <a:pt x="89" y="130"/>
                    </a:lnTo>
                    <a:lnTo>
                      <a:pt x="83" y="133"/>
                    </a:lnTo>
                    <a:lnTo>
                      <a:pt x="75" y="133"/>
                    </a:lnTo>
                    <a:lnTo>
                      <a:pt x="68" y="135"/>
                    </a:lnTo>
                    <a:lnTo>
                      <a:pt x="60" y="136"/>
                    </a:lnTo>
                    <a:lnTo>
                      <a:pt x="56" y="139"/>
                    </a:lnTo>
                    <a:lnTo>
                      <a:pt x="48" y="139"/>
                    </a:lnTo>
                    <a:lnTo>
                      <a:pt x="44" y="142"/>
                    </a:lnTo>
                    <a:lnTo>
                      <a:pt x="38" y="145"/>
                    </a:lnTo>
                    <a:lnTo>
                      <a:pt x="33" y="148"/>
                    </a:lnTo>
                    <a:lnTo>
                      <a:pt x="27" y="150"/>
                    </a:lnTo>
                    <a:lnTo>
                      <a:pt x="23" y="153"/>
                    </a:lnTo>
                    <a:lnTo>
                      <a:pt x="18" y="156"/>
                    </a:lnTo>
                    <a:lnTo>
                      <a:pt x="15" y="160"/>
                    </a:lnTo>
                    <a:lnTo>
                      <a:pt x="10" y="163"/>
                    </a:lnTo>
                    <a:lnTo>
                      <a:pt x="9" y="168"/>
                    </a:lnTo>
                    <a:lnTo>
                      <a:pt x="6" y="172"/>
                    </a:lnTo>
                    <a:lnTo>
                      <a:pt x="4" y="178"/>
                    </a:lnTo>
                    <a:lnTo>
                      <a:pt x="1" y="183"/>
                    </a:lnTo>
                    <a:lnTo>
                      <a:pt x="0" y="188"/>
                    </a:lnTo>
                    <a:lnTo>
                      <a:pt x="0" y="192"/>
                    </a:lnTo>
                    <a:lnTo>
                      <a:pt x="0" y="198"/>
                    </a:lnTo>
                    <a:lnTo>
                      <a:pt x="0" y="204"/>
                    </a:lnTo>
                    <a:lnTo>
                      <a:pt x="0" y="210"/>
                    </a:lnTo>
                    <a:lnTo>
                      <a:pt x="0" y="216"/>
                    </a:lnTo>
                    <a:lnTo>
                      <a:pt x="1" y="222"/>
                    </a:lnTo>
                    <a:lnTo>
                      <a:pt x="3" y="228"/>
                    </a:lnTo>
                    <a:lnTo>
                      <a:pt x="4" y="236"/>
                    </a:lnTo>
                    <a:lnTo>
                      <a:pt x="6" y="242"/>
                    </a:lnTo>
                    <a:lnTo>
                      <a:pt x="9" y="249"/>
                    </a:lnTo>
                    <a:lnTo>
                      <a:pt x="10" y="254"/>
                    </a:lnTo>
                    <a:lnTo>
                      <a:pt x="13" y="262"/>
                    </a:lnTo>
                    <a:lnTo>
                      <a:pt x="16" y="268"/>
                    </a:lnTo>
                    <a:lnTo>
                      <a:pt x="20" y="275"/>
                    </a:lnTo>
                    <a:lnTo>
                      <a:pt x="23" y="280"/>
                    </a:lnTo>
                    <a:lnTo>
                      <a:pt x="26" y="286"/>
                    </a:lnTo>
                    <a:lnTo>
                      <a:pt x="29" y="290"/>
                    </a:lnTo>
                    <a:lnTo>
                      <a:pt x="32" y="298"/>
                    </a:lnTo>
                    <a:lnTo>
                      <a:pt x="35" y="302"/>
                    </a:lnTo>
                    <a:lnTo>
                      <a:pt x="38" y="307"/>
                    </a:lnTo>
                    <a:lnTo>
                      <a:pt x="41" y="311"/>
                    </a:lnTo>
                    <a:lnTo>
                      <a:pt x="44" y="316"/>
                    </a:lnTo>
                    <a:lnTo>
                      <a:pt x="50" y="322"/>
                    </a:lnTo>
                    <a:lnTo>
                      <a:pt x="54" y="328"/>
                    </a:lnTo>
                    <a:lnTo>
                      <a:pt x="59" y="331"/>
                    </a:lnTo>
                    <a:lnTo>
                      <a:pt x="63" y="334"/>
                    </a:lnTo>
                    <a:lnTo>
                      <a:pt x="65" y="334"/>
                    </a:lnTo>
                    <a:lnTo>
                      <a:pt x="71" y="334"/>
                    </a:lnTo>
                    <a:lnTo>
                      <a:pt x="78" y="336"/>
                    </a:lnTo>
                    <a:lnTo>
                      <a:pt x="88" y="337"/>
                    </a:lnTo>
                    <a:lnTo>
                      <a:pt x="92" y="337"/>
                    </a:lnTo>
                    <a:lnTo>
                      <a:pt x="97" y="339"/>
                    </a:lnTo>
                    <a:lnTo>
                      <a:pt x="103" y="339"/>
                    </a:lnTo>
                    <a:lnTo>
                      <a:pt x="109" y="339"/>
                    </a:lnTo>
                    <a:lnTo>
                      <a:pt x="115" y="339"/>
                    </a:lnTo>
                    <a:lnTo>
                      <a:pt x="122" y="339"/>
                    </a:lnTo>
                    <a:lnTo>
                      <a:pt x="130" y="339"/>
                    </a:lnTo>
                    <a:lnTo>
                      <a:pt x="139" y="340"/>
                    </a:lnTo>
                    <a:lnTo>
                      <a:pt x="146" y="339"/>
                    </a:lnTo>
                    <a:lnTo>
                      <a:pt x="155" y="339"/>
                    </a:lnTo>
                    <a:lnTo>
                      <a:pt x="159" y="337"/>
                    </a:lnTo>
                    <a:lnTo>
                      <a:pt x="163" y="337"/>
                    </a:lnTo>
                    <a:lnTo>
                      <a:pt x="169" y="337"/>
                    </a:lnTo>
                    <a:lnTo>
                      <a:pt x="175" y="337"/>
                    </a:lnTo>
                    <a:lnTo>
                      <a:pt x="180" y="336"/>
                    </a:lnTo>
                    <a:lnTo>
                      <a:pt x="184" y="334"/>
                    </a:lnTo>
                    <a:lnTo>
                      <a:pt x="190" y="334"/>
                    </a:lnTo>
                    <a:lnTo>
                      <a:pt x="195" y="334"/>
                    </a:lnTo>
                    <a:lnTo>
                      <a:pt x="201" y="333"/>
                    </a:lnTo>
                    <a:lnTo>
                      <a:pt x="205" y="333"/>
                    </a:lnTo>
                    <a:lnTo>
                      <a:pt x="211" y="331"/>
                    </a:lnTo>
                    <a:lnTo>
                      <a:pt x="219" y="331"/>
                    </a:lnTo>
                    <a:lnTo>
                      <a:pt x="223" y="329"/>
                    </a:lnTo>
                    <a:lnTo>
                      <a:pt x="230" y="328"/>
                    </a:lnTo>
                    <a:lnTo>
                      <a:pt x="236" y="325"/>
                    </a:lnTo>
                    <a:lnTo>
                      <a:pt x="242" y="325"/>
                    </a:lnTo>
                    <a:lnTo>
                      <a:pt x="249" y="323"/>
                    </a:lnTo>
                    <a:lnTo>
                      <a:pt x="255" y="322"/>
                    </a:lnTo>
                    <a:lnTo>
                      <a:pt x="261" y="319"/>
                    </a:lnTo>
                    <a:lnTo>
                      <a:pt x="270" y="319"/>
                    </a:lnTo>
                    <a:lnTo>
                      <a:pt x="276" y="316"/>
                    </a:lnTo>
                    <a:lnTo>
                      <a:pt x="284" y="314"/>
                    </a:lnTo>
                    <a:lnTo>
                      <a:pt x="290" y="313"/>
                    </a:lnTo>
                    <a:lnTo>
                      <a:pt x="299" y="310"/>
                    </a:lnTo>
                    <a:lnTo>
                      <a:pt x="305" y="308"/>
                    </a:lnTo>
                    <a:lnTo>
                      <a:pt x="314" y="305"/>
                    </a:lnTo>
                    <a:lnTo>
                      <a:pt x="322" y="304"/>
                    </a:lnTo>
                    <a:lnTo>
                      <a:pt x="329" y="302"/>
                    </a:lnTo>
                    <a:lnTo>
                      <a:pt x="424" y="284"/>
                    </a:lnTo>
                    <a:lnTo>
                      <a:pt x="430" y="287"/>
                    </a:lnTo>
                    <a:lnTo>
                      <a:pt x="432" y="289"/>
                    </a:lnTo>
                    <a:lnTo>
                      <a:pt x="437" y="290"/>
                    </a:lnTo>
                    <a:lnTo>
                      <a:pt x="443" y="290"/>
                    </a:lnTo>
                    <a:lnTo>
                      <a:pt x="447" y="293"/>
                    </a:lnTo>
                    <a:lnTo>
                      <a:pt x="453" y="295"/>
                    </a:lnTo>
                    <a:lnTo>
                      <a:pt x="459" y="296"/>
                    </a:lnTo>
                    <a:lnTo>
                      <a:pt x="465" y="298"/>
                    </a:lnTo>
                    <a:lnTo>
                      <a:pt x="474" y="299"/>
                    </a:lnTo>
                    <a:lnTo>
                      <a:pt x="480" y="299"/>
                    </a:lnTo>
                    <a:lnTo>
                      <a:pt x="488" y="299"/>
                    </a:lnTo>
                    <a:lnTo>
                      <a:pt x="495" y="299"/>
                    </a:lnTo>
                    <a:lnTo>
                      <a:pt x="505" y="299"/>
                    </a:lnTo>
                    <a:lnTo>
                      <a:pt x="509" y="283"/>
                    </a:lnTo>
                    <a:close/>
                  </a:path>
                </a:pathLst>
              </a:custGeom>
              <a:solidFill>
                <a:srgbClr val="8C5E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1428750" cy="1428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/>
              </a:rPr>
              <a:t/>
            </a:r>
            <a:br>
              <a:rPr lang="ru-RU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/>
              </a:rPr>
            </a:br>
            <a:r>
              <a:rPr lang="ru-RU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cs typeface="Arial"/>
              </a:rPr>
              <a:t>Что понадобится нам </a:t>
            </a:r>
            <a:br>
              <a:rPr lang="ru-RU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cs typeface="Arial"/>
              </a:rPr>
            </a:br>
            <a:r>
              <a:rPr lang="ru-RU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cs typeface="Arial"/>
              </a:rPr>
              <a:t>на уроке?</a:t>
            </a:r>
            <a:r>
              <a:rPr lang="ru-RU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/>
              </a:rPr>
              <a:t/>
            </a:r>
            <a:br>
              <a:rPr lang="ru-RU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cs typeface="Arial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 Для изготовления куклы нам понадобятся: шерстяные нитки красного и белого цвета, ножницы, шаблон из картона.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Наматываем нитки на картонку по длинной и короткой стороне.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мастер-класс, шаг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214554"/>
            <a:ext cx="3143272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 descr="мастер-класс, шаг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970152" y="2102154"/>
            <a:ext cx="3155010" cy="36655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79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0079</Template>
  <TotalTime>186</TotalTime>
  <Words>221</Words>
  <Application>Microsoft Office PowerPoint</Application>
  <PresentationFormat>Экран (4:3)</PresentationFormat>
  <Paragraphs>47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0079</vt:lpstr>
      <vt:lpstr>Слайд 1</vt:lpstr>
      <vt:lpstr> </vt:lpstr>
      <vt:lpstr>Слайд 3</vt:lpstr>
      <vt:lpstr>Слайд 4</vt:lpstr>
      <vt:lpstr>П.И. Чайковский</vt:lpstr>
      <vt:lpstr>Мартиничка</vt:lpstr>
      <vt:lpstr>Инструктаж по технике безопасности</vt:lpstr>
      <vt:lpstr> Что понадобится нам  на уроке? </vt:lpstr>
      <vt:lpstr>Наматываем нитки на картонку по длинной и короткой стороне. </vt:lpstr>
      <vt:lpstr>Снимаем с шаблона, под верхний сгиб пропускаем нить и завязываем. </vt:lpstr>
      <vt:lpstr>Слайд 11</vt:lpstr>
      <vt:lpstr>   Снять моток с короткого  шаблона,  на небольшом расстоянии от краёв мотка обвить и завязать концы                                                          пряжей.</vt:lpstr>
      <vt:lpstr>Разрезать пряжу по краям мотка.</vt:lpstr>
      <vt:lpstr>  Расправить моток с головой и продеть изготовленные руки. </vt:lpstr>
      <vt:lpstr>Ручки придвинуть к голове и плотно перевязать пряжей в области пояса.</vt:lpstr>
      <vt:lpstr>  Нижний край мотка (тела куклы ) разрезать и расправить. </vt:lpstr>
      <vt:lpstr> Для второй куклы, белого цвета, делим юбочку на две равные части и формируем ножки.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39</cp:revision>
  <dcterms:created xsi:type="dcterms:W3CDTF">2013-03-12T12:51:49Z</dcterms:created>
  <dcterms:modified xsi:type="dcterms:W3CDTF">2013-03-19T15:50:15Z</dcterms:modified>
</cp:coreProperties>
</file>