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51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C135AF8-13B9-4CA6-92A3-4D172E3ABEF4}" type="datetimeFigureOut">
              <a:rPr lang="ru-RU" smtClean="0"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A2E619-71B6-4E91-AD99-EB332B21B31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для урока английского языка </a:t>
            </a:r>
            <a:br>
              <a:rPr lang="ru-RU" dirty="0" smtClean="0"/>
            </a:br>
            <a:r>
              <a:rPr lang="ru-RU" dirty="0" smtClean="0"/>
              <a:t>во 2 классе  по теме: </a:t>
            </a:r>
            <a:br>
              <a:rPr lang="ru-RU" dirty="0" smtClean="0"/>
            </a:br>
            <a:r>
              <a:rPr lang="ru-RU" dirty="0" smtClean="0"/>
              <a:t>«Место жительства».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Костишак</a:t>
            </a:r>
            <a:r>
              <a:rPr lang="ru-RU" dirty="0" smtClean="0"/>
              <a:t> Т.В. </a:t>
            </a:r>
          </a:p>
          <a:p>
            <a:r>
              <a:rPr lang="ru-RU" dirty="0" smtClean="0"/>
              <a:t>учитель английского языка </a:t>
            </a:r>
            <a:endParaRPr lang="ru-RU" dirty="0" smtClean="0"/>
          </a:p>
          <a:p>
            <a:r>
              <a:rPr lang="ru-RU" dirty="0" smtClean="0"/>
              <a:t>ГБОУ СОШ № 683, г.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72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cockerel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72" y="1600200"/>
            <a:ext cx="5512655" cy="4708525"/>
          </a:xfrm>
        </p:spPr>
      </p:pic>
    </p:spTree>
    <p:extLst>
      <p:ext uri="{BB962C8B-B14F-4D97-AF65-F5344CB8AC3E}">
        <p14:creationId xmlns:p14="http://schemas.microsoft.com/office/powerpoint/2010/main" val="1208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75" y="1600200"/>
            <a:ext cx="6164450" cy="4708525"/>
          </a:xfrm>
        </p:spPr>
      </p:pic>
    </p:spTree>
    <p:extLst>
      <p:ext uri="{BB962C8B-B14F-4D97-AF65-F5344CB8AC3E}">
        <p14:creationId xmlns:p14="http://schemas.microsoft.com/office/powerpoint/2010/main" val="20707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W- [w], [w], [w]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50" y="1600200"/>
            <a:ext cx="6146899" cy="4708525"/>
          </a:xfrm>
        </p:spPr>
      </p:pic>
    </p:spTree>
    <p:extLst>
      <p:ext uri="{BB962C8B-B14F-4D97-AF65-F5344CB8AC3E}">
        <p14:creationId xmlns:p14="http://schemas.microsoft.com/office/powerpoint/2010/main" val="24999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</a:t>
            </a:r>
            <a:r>
              <a:rPr lang="en-US" dirty="0" smtClean="0"/>
              <a:t>ouse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76886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farm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79" y="1600200"/>
            <a:ext cx="7118841" cy="4708525"/>
          </a:xfrm>
        </p:spPr>
      </p:pic>
    </p:spTree>
    <p:extLst>
      <p:ext uri="{BB962C8B-B14F-4D97-AF65-F5344CB8AC3E}">
        <p14:creationId xmlns:p14="http://schemas.microsoft.com/office/powerpoint/2010/main" val="36690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zoo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72" y="2194242"/>
            <a:ext cx="6391656" cy="3520440"/>
          </a:xfrm>
        </p:spPr>
      </p:pic>
    </p:spTree>
    <p:extLst>
      <p:ext uri="{BB962C8B-B14F-4D97-AF65-F5344CB8AC3E}">
        <p14:creationId xmlns:p14="http://schemas.microsoft.com/office/powerpoint/2010/main" val="13360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forest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44636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tiger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11397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mouse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30" y="1600200"/>
            <a:ext cx="6007139" cy="4708525"/>
          </a:xfrm>
        </p:spPr>
      </p:pic>
    </p:spTree>
    <p:extLst>
      <p:ext uri="{BB962C8B-B14F-4D97-AF65-F5344CB8AC3E}">
        <p14:creationId xmlns:p14="http://schemas.microsoft.com/office/powerpoint/2010/main" val="8793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fox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99264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340</TotalTime>
  <Words>45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для урока английского языка  во 2 классе  по теме:  «Место жительства».</vt:lpstr>
      <vt:lpstr>W- [w], [w], [w]</vt:lpstr>
      <vt:lpstr>the house</vt:lpstr>
      <vt:lpstr>the farm </vt:lpstr>
      <vt:lpstr>the zoo</vt:lpstr>
      <vt:lpstr>the forest</vt:lpstr>
      <vt:lpstr>a tiger</vt:lpstr>
      <vt:lpstr>a mouse</vt:lpstr>
      <vt:lpstr>a fox</vt:lpstr>
      <vt:lpstr>a cockerel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обитания</dc:title>
  <dc:creator>Олег</dc:creator>
  <cp:lastModifiedBy>Олег</cp:lastModifiedBy>
  <cp:revision>7</cp:revision>
  <dcterms:created xsi:type="dcterms:W3CDTF">2014-01-07T15:29:20Z</dcterms:created>
  <dcterms:modified xsi:type="dcterms:W3CDTF">2014-01-14T17:29:55Z</dcterms:modified>
</cp:coreProperties>
</file>