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tableStyles.xml" ContentType="application/vnd.openxmlformats-officedocument.presentationml.tableStyles+xml"/>
  <Override PartName="/docProps/custom.xml" ContentType="application/vnd.openxmlformats-officedocument.custom-properties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handoutMasters/handoutMaster1.xml" ContentType="application/vnd.openxmlformats-officedocument.presentationml.handoutMaster+xml"/>
  <Override PartName="/ppt/viewProps.xml" ContentType="application/vnd.openxmlformats-officedocument.presentationml.viewProps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handoutMasterIdLst>
    <p:handoutMasterId r:id="rId11"/>
  </p:handoutMasterIdLst>
  <p:sldIdLst>
    <p:sldId id="256" r:id="rId2"/>
    <p:sldId id="259" r:id="rId3"/>
    <p:sldId id="261" r:id="rId4"/>
    <p:sldId id="263" r:id="rId5"/>
    <p:sldId id="265" r:id="rId6"/>
    <p:sldId id="267" r:id="rId7"/>
    <p:sldId id="269" r:id="rId8"/>
    <p:sldId id="271" r:id="rId9"/>
    <p:sldId id="272" r:id="rId10"/>
  </p:sldIdLst>
  <p:sldSz cx="9144000" cy="6858000" type="screen4x3"/>
  <p:notesSz cx="6858000" cy="9144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71A07"/>
    <a:srgbClr val="FFECAF"/>
    <a:srgbClr val="FCA304"/>
    <a:srgbClr val="855919"/>
    <a:srgbClr val="DC891A"/>
    <a:srgbClr val="FFDD71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5620"/>
    <p:restoredTop sz="94660"/>
  </p:normalViewPr>
  <p:slideViewPr>
    <p:cSldViewPr>
      <p:cViewPr varScale="1">
        <p:scale>
          <a:sx n="69" d="100"/>
          <a:sy n="69" d="100"/>
        </p:scale>
        <p:origin x="-546" y="-108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 varScale="1">
        <p:scale>
          <a:sx n="74" d="100"/>
          <a:sy n="74" d="100"/>
        </p:scale>
        <p:origin x="-2160" y="-96"/>
      </p:cViewPr>
      <p:guideLst>
        <p:guide orient="horz" pos="2880"/>
        <p:guide pos="2160"/>
      </p:guideLst>
    </p:cSldViewPr>
  </p:notes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handoutMaster" Target="handoutMasters/handoutMaster1.xml"/><Relationship Id="rId5" Type="http://schemas.openxmlformats.org/officeDocument/2006/relationships/slide" Target="slides/slide4.xml"/><Relationship Id="rId15" Type="http://schemas.openxmlformats.org/officeDocument/2006/relationships/tableStyles" Target="tableStyle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fld id="{834989F4-E949-4A47-800B-9BA14C7A41A2}" type="datetimeFigureOut">
              <a:rPr lang="ru-RU"/>
              <a:pPr>
                <a:defRPr/>
              </a:pPr>
              <a:t>21.10.2013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fld id="{C26901A2-A1AE-406D-9A27-BA29AF4545A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олилиния 96"/>
          <p:cNvSpPr/>
          <p:nvPr/>
        </p:nvSpPr>
        <p:spPr>
          <a:xfrm rot="10196315">
            <a:off x="7678038" y="-257934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5" name="Полилиния 97"/>
          <p:cNvSpPr/>
          <p:nvPr/>
        </p:nvSpPr>
        <p:spPr>
          <a:xfrm rot="12603706">
            <a:off x="6379141" y="68374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6" name="Полилиния 98"/>
          <p:cNvSpPr/>
          <p:nvPr/>
        </p:nvSpPr>
        <p:spPr>
          <a:xfrm rot="10196315">
            <a:off x="7625080" y="86459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7" name="Полилиния 99"/>
          <p:cNvSpPr/>
          <p:nvPr/>
        </p:nvSpPr>
        <p:spPr>
          <a:xfrm rot="10196315">
            <a:off x="6990927" y="92573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8" name="Полилиния 100"/>
          <p:cNvSpPr/>
          <p:nvPr/>
        </p:nvSpPr>
        <p:spPr>
          <a:xfrm>
            <a:off x="-30479" y="3248669"/>
            <a:ext cx="5147543" cy="2173307"/>
          </a:xfrm>
          <a:custGeom>
            <a:avLst/>
            <a:gdLst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24809 h 1690669"/>
              <a:gd name="connsiteX1" fmla="*/ 289560 w 4975860"/>
              <a:gd name="connsiteY1" fmla="*/ 517189 h 1690669"/>
              <a:gd name="connsiteX2" fmla="*/ 449580 w 4975860"/>
              <a:gd name="connsiteY2" fmla="*/ 181909 h 1690669"/>
              <a:gd name="connsiteX3" fmla="*/ 784860 w 4975860"/>
              <a:gd name="connsiteY3" fmla="*/ 14269 h 1690669"/>
              <a:gd name="connsiteX4" fmla="*/ 1036320 w 4975860"/>
              <a:gd name="connsiteY4" fmla="*/ 14269 h 1690669"/>
              <a:gd name="connsiteX5" fmla="*/ 1844040 w 4975860"/>
              <a:gd name="connsiteY5" fmla="*/ 128569 h 1690669"/>
              <a:gd name="connsiteX6" fmla="*/ 2240280 w 4975860"/>
              <a:gd name="connsiteY6" fmla="*/ 425749 h 1690669"/>
              <a:gd name="connsiteX7" fmla="*/ 2621280 w 4975860"/>
              <a:gd name="connsiteY7" fmla="*/ 692449 h 1690669"/>
              <a:gd name="connsiteX8" fmla="*/ 2788920 w 4975860"/>
              <a:gd name="connsiteY8" fmla="*/ 783889 h 1690669"/>
              <a:gd name="connsiteX9" fmla="*/ 3238500 w 4975860"/>
              <a:gd name="connsiteY9" fmla="*/ 799129 h 1690669"/>
              <a:gd name="connsiteX10" fmla="*/ 3467100 w 4975860"/>
              <a:gd name="connsiteY10" fmla="*/ 593389 h 1690669"/>
              <a:gd name="connsiteX11" fmla="*/ 3825240 w 4975860"/>
              <a:gd name="connsiteY11" fmla="*/ 730549 h 1690669"/>
              <a:gd name="connsiteX12" fmla="*/ 3985260 w 4975860"/>
              <a:gd name="connsiteY12" fmla="*/ 974389 h 1690669"/>
              <a:gd name="connsiteX13" fmla="*/ 4175760 w 4975860"/>
              <a:gd name="connsiteY13" fmla="*/ 1180129 h 1690669"/>
              <a:gd name="connsiteX14" fmla="*/ 4381500 w 4975860"/>
              <a:gd name="connsiteY14" fmla="*/ 1241089 h 1690669"/>
              <a:gd name="connsiteX15" fmla="*/ 4655820 w 4975860"/>
              <a:gd name="connsiteY15" fmla="*/ 1149649 h 1690669"/>
              <a:gd name="connsiteX16" fmla="*/ 4975860 w 4975860"/>
              <a:gd name="connsiteY16" fmla="*/ 1423969 h 1690669"/>
              <a:gd name="connsiteX17" fmla="*/ 4396740 w 4975860"/>
              <a:gd name="connsiteY17" fmla="*/ 1690669 h 1690669"/>
              <a:gd name="connsiteX18" fmla="*/ 3619500 w 4975860"/>
              <a:gd name="connsiteY18" fmla="*/ 1644949 h 1690669"/>
              <a:gd name="connsiteX19" fmla="*/ 1935480 w 4975860"/>
              <a:gd name="connsiteY19" fmla="*/ 1500169 h 1690669"/>
              <a:gd name="connsiteX20" fmla="*/ 121920 w 4975860"/>
              <a:gd name="connsiteY20" fmla="*/ 1157269 h 1690669"/>
              <a:gd name="connsiteX21" fmla="*/ 0 w 4975860"/>
              <a:gd name="connsiteY21" fmla="*/ 1126789 h 1690669"/>
              <a:gd name="connsiteX22" fmla="*/ 7620 w 4975860"/>
              <a:gd name="connsiteY22" fmla="*/ 524809 h 1690669"/>
              <a:gd name="connsiteX0" fmla="*/ 7620 w 4975860"/>
              <a:gd name="connsiteY0" fmla="*/ 554634 h 1720494"/>
              <a:gd name="connsiteX1" fmla="*/ 289560 w 4975860"/>
              <a:gd name="connsiteY1" fmla="*/ 547014 h 1720494"/>
              <a:gd name="connsiteX2" fmla="*/ 449580 w 4975860"/>
              <a:gd name="connsiteY2" fmla="*/ 211734 h 1720494"/>
              <a:gd name="connsiteX3" fmla="*/ 784860 w 4975860"/>
              <a:gd name="connsiteY3" fmla="*/ 44094 h 1720494"/>
              <a:gd name="connsiteX4" fmla="*/ 1036320 w 4975860"/>
              <a:gd name="connsiteY4" fmla="*/ 44094 h 1720494"/>
              <a:gd name="connsiteX5" fmla="*/ 1844040 w 4975860"/>
              <a:gd name="connsiteY5" fmla="*/ 158394 h 1720494"/>
              <a:gd name="connsiteX6" fmla="*/ 2240280 w 4975860"/>
              <a:gd name="connsiteY6" fmla="*/ 455574 h 1720494"/>
              <a:gd name="connsiteX7" fmla="*/ 2621280 w 4975860"/>
              <a:gd name="connsiteY7" fmla="*/ 722274 h 1720494"/>
              <a:gd name="connsiteX8" fmla="*/ 2788920 w 4975860"/>
              <a:gd name="connsiteY8" fmla="*/ 813714 h 1720494"/>
              <a:gd name="connsiteX9" fmla="*/ 3238500 w 4975860"/>
              <a:gd name="connsiteY9" fmla="*/ 828954 h 1720494"/>
              <a:gd name="connsiteX10" fmla="*/ 3467100 w 4975860"/>
              <a:gd name="connsiteY10" fmla="*/ 623214 h 1720494"/>
              <a:gd name="connsiteX11" fmla="*/ 3825240 w 4975860"/>
              <a:gd name="connsiteY11" fmla="*/ 760374 h 1720494"/>
              <a:gd name="connsiteX12" fmla="*/ 3985260 w 4975860"/>
              <a:gd name="connsiteY12" fmla="*/ 1004214 h 1720494"/>
              <a:gd name="connsiteX13" fmla="*/ 4175760 w 4975860"/>
              <a:gd name="connsiteY13" fmla="*/ 1209954 h 1720494"/>
              <a:gd name="connsiteX14" fmla="*/ 4381500 w 4975860"/>
              <a:gd name="connsiteY14" fmla="*/ 1270914 h 1720494"/>
              <a:gd name="connsiteX15" fmla="*/ 4655820 w 4975860"/>
              <a:gd name="connsiteY15" fmla="*/ 1179474 h 1720494"/>
              <a:gd name="connsiteX16" fmla="*/ 4975860 w 4975860"/>
              <a:gd name="connsiteY16" fmla="*/ 1453794 h 1720494"/>
              <a:gd name="connsiteX17" fmla="*/ 4396740 w 4975860"/>
              <a:gd name="connsiteY17" fmla="*/ 1720494 h 1720494"/>
              <a:gd name="connsiteX18" fmla="*/ 3619500 w 4975860"/>
              <a:gd name="connsiteY18" fmla="*/ 1674774 h 1720494"/>
              <a:gd name="connsiteX19" fmla="*/ 1935480 w 4975860"/>
              <a:gd name="connsiteY19" fmla="*/ 1529994 h 1720494"/>
              <a:gd name="connsiteX20" fmla="*/ 121920 w 4975860"/>
              <a:gd name="connsiteY20" fmla="*/ 1187094 h 1720494"/>
              <a:gd name="connsiteX21" fmla="*/ 0 w 4975860"/>
              <a:gd name="connsiteY21" fmla="*/ 1156614 h 1720494"/>
              <a:gd name="connsiteX22" fmla="*/ 7620 w 4975860"/>
              <a:gd name="connsiteY22" fmla="*/ 554634 h 1720494"/>
              <a:gd name="connsiteX0" fmla="*/ 7620 w 4975860"/>
              <a:gd name="connsiteY0" fmla="*/ 554634 h 1720494"/>
              <a:gd name="connsiteX1" fmla="*/ 289560 w 4975860"/>
              <a:gd name="connsiteY1" fmla="*/ 547014 h 1720494"/>
              <a:gd name="connsiteX2" fmla="*/ 449580 w 4975860"/>
              <a:gd name="connsiteY2" fmla="*/ 211734 h 1720494"/>
              <a:gd name="connsiteX3" fmla="*/ 784860 w 4975860"/>
              <a:gd name="connsiteY3" fmla="*/ 44094 h 1720494"/>
              <a:gd name="connsiteX4" fmla="*/ 1036320 w 4975860"/>
              <a:gd name="connsiteY4" fmla="*/ 44094 h 1720494"/>
              <a:gd name="connsiteX5" fmla="*/ 1844040 w 4975860"/>
              <a:gd name="connsiteY5" fmla="*/ 158394 h 1720494"/>
              <a:gd name="connsiteX6" fmla="*/ 2240280 w 4975860"/>
              <a:gd name="connsiteY6" fmla="*/ 455574 h 1720494"/>
              <a:gd name="connsiteX7" fmla="*/ 2621280 w 4975860"/>
              <a:gd name="connsiteY7" fmla="*/ 722274 h 1720494"/>
              <a:gd name="connsiteX8" fmla="*/ 2788920 w 4975860"/>
              <a:gd name="connsiteY8" fmla="*/ 813714 h 1720494"/>
              <a:gd name="connsiteX9" fmla="*/ 3238500 w 4975860"/>
              <a:gd name="connsiteY9" fmla="*/ 828954 h 1720494"/>
              <a:gd name="connsiteX10" fmla="*/ 3467100 w 4975860"/>
              <a:gd name="connsiteY10" fmla="*/ 623214 h 1720494"/>
              <a:gd name="connsiteX11" fmla="*/ 3825240 w 4975860"/>
              <a:gd name="connsiteY11" fmla="*/ 760374 h 1720494"/>
              <a:gd name="connsiteX12" fmla="*/ 3985260 w 4975860"/>
              <a:gd name="connsiteY12" fmla="*/ 1004214 h 1720494"/>
              <a:gd name="connsiteX13" fmla="*/ 4175760 w 4975860"/>
              <a:gd name="connsiteY13" fmla="*/ 1209954 h 1720494"/>
              <a:gd name="connsiteX14" fmla="*/ 4381500 w 4975860"/>
              <a:gd name="connsiteY14" fmla="*/ 1270914 h 1720494"/>
              <a:gd name="connsiteX15" fmla="*/ 4655820 w 4975860"/>
              <a:gd name="connsiteY15" fmla="*/ 1179474 h 1720494"/>
              <a:gd name="connsiteX16" fmla="*/ 4975860 w 4975860"/>
              <a:gd name="connsiteY16" fmla="*/ 1453794 h 1720494"/>
              <a:gd name="connsiteX17" fmla="*/ 4396740 w 4975860"/>
              <a:gd name="connsiteY17" fmla="*/ 1720494 h 1720494"/>
              <a:gd name="connsiteX18" fmla="*/ 3619500 w 4975860"/>
              <a:gd name="connsiteY18" fmla="*/ 1674774 h 1720494"/>
              <a:gd name="connsiteX19" fmla="*/ 1935480 w 4975860"/>
              <a:gd name="connsiteY19" fmla="*/ 1529994 h 1720494"/>
              <a:gd name="connsiteX20" fmla="*/ 121920 w 4975860"/>
              <a:gd name="connsiteY20" fmla="*/ 1187094 h 1720494"/>
              <a:gd name="connsiteX21" fmla="*/ 0 w 4975860"/>
              <a:gd name="connsiteY21" fmla="*/ 1156614 h 1720494"/>
              <a:gd name="connsiteX22" fmla="*/ 7620 w 4975860"/>
              <a:gd name="connsiteY22" fmla="*/ 554634 h 1720494"/>
              <a:gd name="connsiteX0" fmla="*/ 7620 w 4975860"/>
              <a:gd name="connsiteY0" fmla="*/ 558582 h 1724442"/>
              <a:gd name="connsiteX1" fmla="*/ 289560 w 4975860"/>
              <a:gd name="connsiteY1" fmla="*/ 550962 h 1724442"/>
              <a:gd name="connsiteX2" fmla="*/ 449580 w 4975860"/>
              <a:gd name="connsiteY2" fmla="*/ 215682 h 1724442"/>
              <a:gd name="connsiteX3" fmla="*/ 784860 w 4975860"/>
              <a:gd name="connsiteY3" fmla="*/ 48042 h 1724442"/>
              <a:gd name="connsiteX4" fmla="*/ 1036320 w 4975860"/>
              <a:gd name="connsiteY4" fmla="*/ 48042 h 1724442"/>
              <a:gd name="connsiteX5" fmla="*/ 1844040 w 4975860"/>
              <a:gd name="connsiteY5" fmla="*/ 162342 h 1724442"/>
              <a:gd name="connsiteX6" fmla="*/ 2240280 w 4975860"/>
              <a:gd name="connsiteY6" fmla="*/ 459522 h 1724442"/>
              <a:gd name="connsiteX7" fmla="*/ 2621280 w 4975860"/>
              <a:gd name="connsiteY7" fmla="*/ 726222 h 1724442"/>
              <a:gd name="connsiteX8" fmla="*/ 2788920 w 4975860"/>
              <a:gd name="connsiteY8" fmla="*/ 817662 h 1724442"/>
              <a:gd name="connsiteX9" fmla="*/ 3238500 w 4975860"/>
              <a:gd name="connsiteY9" fmla="*/ 832902 h 1724442"/>
              <a:gd name="connsiteX10" fmla="*/ 3467100 w 4975860"/>
              <a:gd name="connsiteY10" fmla="*/ 627162 h 1724442"/>
              <a:gd name="connsiteX11" fmla="*/ 3825240 w 4975860"/>
              <a:gd name="connsiteY11" fmla="*/ 764322 h 1724442"/>
              <a:gd name="connsiteX12" fmla="*/ 3985260 w 4975860"/>
              <a:gd name="connsiteY12" fmla="*/ 1008162 h 1724442"/>
              <a:gd name="connsiteX13" fmla="*/ 4175760 w 4975860"/>
              <a:gd name="connsiteY13" fmla="*/ 1213902 h 1724442"/>
              <a:gd name="connsiteX14" fmla="*/ 4381500 w 4975860"/>
              <a:gd name="connsiteY14" fmla="*/ 1274862 h 1724442"/>
              <a:gd name="connsiteX15" fmla="*/ 4655820 w 4975860"/>
              <a:gd name="connsiteY15" fmla="*/ 1183422 h 1724442"/>
              <a:gd name="connsiteX16" fmla="*/ 4975860 w 4975860"/>
              <a:gd name="connsiteY16" fmla="*/ 1457742 h 1724442"/>
              <a:gd name="connsiteX17" fmla="*/ 4396740 w 4975860"/>
              <a:gd name="connsiteY17" fmla="*/ 1724442 h 1724442"/>
              <a:gd name="connsiteX18" fmla="*/ 3619500 w 4975860"/>
              <a:gd name="connsiteY18" fmla="*/ 1678722 h 1724442"/>
              <a:gd name="connsiteX19" fmla="*/ 1935480 w 4975860"/>
              <a:gd name="connsiteY19" fmla="*/ 1533942 h 1724442"/>
              <a:gd name="connsiteX20" fmla="*/ 121920 w 4975860"/>
              <a:gd name="connsiteY20" fmla="*/ 1191042 h 1724442"/>
              <a:gd name="connsiteX21" fmla="*/ 0 w 4975860"/>
              <a:gd name="connsiteY21" fmla="*/ 1160562 h 1724442"/>
              <a:gd name="connsiteX22" fmla="*/ 7620 w 4975860"/>
              <a:gd name="connsiteY22" fmla="*/ 558582 h 1724442"/>
              <a:gd name="connsiteX0" fmla="*/ 7620 w 4975860"/>
              <a:gd name="connsiteY0" fmla="*/ 726884 h 1892744"/>
              <a:gd name="connsiteX1" fmla="*/ 289560 w 4975860"/>
              <a:gd name="connsiteY1" fmla="*/ 719264 h 1892744"/>
              <a:gd name="connsiteX2" fmla="*/ 449580 w 4975860"/>
              <a:gd name="connsiteY2" fmla="*/ 383984 h 1892744"/>
              <a:gd name="connsiteX3" fmla="*/ 784860 w 4975860"/>
              <a:gd name="connsiteY3" fmla="*/ 216344 h 1892744"/>
              <a:gd name="connsiteX4" fmla="*/ 1036320 w 4975860"/>
              <a:gd name="connsiteY4" fmla="*/ 216344 h 1892744"/>
              <a:gd name="connsiteX5" fmla="*/ 1844040 w 4975860"/>
              <a:gd name="connsiteY5" fmla="*/ 330644 h 1892744"/>
              <a:gd name="connsiteX6" fmla="*/ 2240280 w 4975860"/>
              <a:gd name="connsiteY6" fmla="*/ 627824 h 1892744"/>
              <a:gd name="connsiteX7" fmla="*/ 2621280 w 4975860"/>
              <a:gd name="connsiteY7" fmla="*/ 894524 h 1892744"/>
              <a:gd name="connsiteX8" fmla="*/ 2788920 w 4975860"/>
              <a:gd name="connsiteY8" fmla="*/ 985964 h 1892744"/>
              <a:gd name="connsiteX9" fmla="*/ 3238500 w 4975860"/>
              <a:gd name="connsiteY9" fmla="*/ 1001204 h 1892744"/>
              <a:gd name="connsiteX10" fmla="*/ 3467100 w 4975860"/>
              <a:gd name="connsiteY10" fmla="*/ 795464 h 1892744"/>
              <a:gd name="connsiteX11" fmla="*/ 3825240 w 4975860"/>
              <a:gd name="connsiteY11" fmla="*/ 932624 h 1892744"/>
              <a:gd name="connsiteX12" fmla="*/ 3985260 w 4975860"/>
              <a:gd name="connsiteY12" fmla="*/ 1176464 h 1892744"/>
              <a:gd name="connsiteX13" fmla="*/ 4175760 w 4975860"/>
              <a:gd name="connsiteY13" fmla="*/ 1382204 h 1892744"/>
              <a:gd name="connsiteX14" fmla="*/ 4381500 w 4975860"/>
              <a:gd name="connsiteY14" fmla="*/ 1443164 h 1892744"/>
              <a:gd name="connsiteX15" fmla="*/ 4655820 w 4975860"/>
              <a:gd name="connsiteY15" fmla="*/ 1351724 h 1892744"/>
              <a:gd name="connsiteX16" fmla="*/ 4975860 w 4975860"/>
              <a:gd name="connsiteY16" fmla="*/ 1626044 h 1892744"/>
              <a:gd name="connsiteX17" fmla="*/ 4396740 w 4975860"/>
              <a:gd name="connsiteY17" fmla="*/ 1892744 h 1892744"/>
              <a:gd name="connsiteX18" fmla="*/ 3619500 w 4975860"/>
              <a:gd name="connsiteY18" fmla="*/ 1847024 h 1892744"/>
              <a:gd name="connsiteX19" fmla="*/ 1935480 w 4975860"/>
              <a:gd name="connsiteY19" fmla="*/ 1702244 h 1892744"/>
              <a:gd name="connsiteX20" fmla="*/ 121920 w 4975860"/>
              <a:gd name="connsiteY20" fmla="*/ 1359344 h 1892744"/>
              <a:gd name="connsiteX21" fmla="*/ 0 w 4975860"/>
              <a:gd name="connsiteY21" fmla="*/ 1328864 h 1892744"/>
              <a:gd name="connsiteX22" fmla="*/ 7620 w 4975860"/>
              <a:gd name="connsiteY22" fmla="*/ 726884 h 1892744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621280 w 4975860"/>
              <a:gd name="connsiteY7" fmla="*/ 988050 h 1986270"/>
              <a:gd name="connsiteX8" fmla="*/ 2788920 w 4975860"/>
              <a:gd name="connsiteY8" fmla="*/ 1079490 h 1986270"/>
              <a:gd name="connsiteX9" fmla="*/ 3238500 w 4975860"/>
              <a:gd name="connsiteY9" fmla="*/ 1094730 h 1986270"/>
              <a:gd name="connsiteX10" fmla="*/ 3467100 w 4975860"/>
              <a:gd name="connsiteY10" fmla="*/ 888990 h 1986270"/>
              <a:gd name="connsiteX11" fmla="*/ 3825240 w 4975860"/>
              <a:gd name="connsiteY11" fmla="*/ 1026150 h 1986270"/>
              <a:gd name="connsiteX12" fmla="*/ 3985260 w 4975860"/>
              <a:gd name="connsiteY12" fmla="*/ 1269990 h 1986270"/>
              <a:gd name="connsiteX13" fmla="*/ 4175760 w 4975860"/>
              <a:gd name="connsiteY13" fmla="*/ 1475730 h 1986270"/>
              <a:gd name="connsiteX14" fmla="*/ 4381500 w 4975860"/>
              <a:gd name="connsiteY14" fmla="*/ 1536690 h 1986270"/>
              <a:gd name="connsiteX15" fmla="*/ 4655820 w 4975860"/>
              <a:gd name="connsiteY15" fmla="*/ 1445250 h 1986270"/>
              <a:gd name="connsiteX16" fmla="*/ 4975860 w 4975860"/>
              <a:gd name="connsiteY16" fmla="*/ 1719570 h 1986270"/>
              <a:gd name="connsiteX17" fmla="*/ 4396740 w 4975860"/>
              <a:gd name="connsiteY17" fmla="*/ 1986270 h 1986270"/>
              <a:gd name="connsiteX18" fmla="*/ 3619500 w 4975860"/>
              <a:gd name="connsiteY18" fmla="*/ 1940550 h 1986270"/>
              <a:gd name="connsiteX19" fmla="*/ 1935480 w 4975860"/>
              <a:gd name="connsiteY19" fmla="*/ 1795770 h 1986270"/>
              <a:gd name="connsiteX20" fmla="*/ 121920 w 4975860"/>
              <a:gd name="connsiteY20" fmla="*/ 1452870 h 1986270"/>
              <a:gd name="connsiteX21" fmla="*/ 0 w 4975860"/>
              <a:gd name="connsiteY21" fmla="*/ 1422390 h 1986270"/>
              <a:gd name="connsiteX22" fmla="*/ 7620 w 4975860"/>
              <a:gd name="connsiteY22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621280 w 4975860"/>
              <a:gd name="connsiteY7" fmla="*/ 988050 h 1986270"/>
              <a:gd name="connsiteX8" fmla="*/ 2788920 w 4975860"/>
              <a:gd name="connsiteY8" fmla="*/ 1079490 h 1986270"/>
              <a:gd name="connsiteX9" fmla="*/ 3238500 w 4975860"/>
              <a:gd name="connsiteY9" fmla="*/ 1094730 h 1986270"/>
              <a:gd name="connsiteX10" fmla="*/ 3467100 w 4975860"/>
              <a:gd name="connsiteY10" fmla="*/ 888990 h 1986270"/>
              <a:gd name="connsiteX11" fmla="*/ 3825240 w 4975860"/>
              <a:gd name="connsiteY11" fmla="*/ 1026150 h 1986270"/>
              <a:gd name="connsiteX12" fmla="*/ 3985260 w 4975860"/>
              <a:gd name="connsiteY12" fmla="*/ 1269990 h 1986270"/>
              <a:gd name="connsiteX13" fmla="*/ 4175760 w 4975860"/>
              <a:gd name="connsiteY13" fmla="*/ 1475730 h 1986270"/>
              <a:gd name="connsiteX14" fmla="*/ 4381500 w 4975860"/>
              <a:gd name="connsiteY14" fmla="*/ 1536690 h 1986270"/>
              <a:gd name="connsiteX15" fmla="*/ 4655820 w 4975860"/>
              <a:gd name="connsiteY15" fmla="*/ 1445250 h 1986270"/>
              <a:gd name="connsiteX16" fmla="*/ 4975860 w 4975860"/>
              <a:gd name="connsiteY16" fmla="*/ 1719570 h 1986270"/>
              <a:gd name="connsiteX17" fmla="*/ 4396740 w 4975860"/>
              <a:gd name="connsiteY17" fmla="*/ 1986270 h 1986270"/>
              <a:gd name="connsiteX18" fmla="*/ 3619500 w 4975860"/>
              <a:gd name="connsiteY18" fmla="*/ 1940550 h 1986270"/>
              <a:gd name="connsiteX19" fmla="*/ 1935480 w 4975860"/>
              <a:gd name="connsiteY19" fmla="*/ 1795770 h 1986270"/>
              <a:gd name="connsiteX20" fmla="*/ 121920 w 4975860"/>
              <a:gd name="connsiteY20" fmla="*/ 1452870 h 1986270"/>
              <a:gd name="connsiteX21" fmla="*/ 0 w 4975860"/>
              <a:gd name="connsiteY21" fmla="*/ 1422390 h 1986270"/>
              <a:gd name="connsiteX22" fmla="*/ 7620 w 4975860"/>
              <a:gd name="connsiteY22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621280 w 4975860"/>
              <a:gd name="connsiteY7" fmla="*/ 988050 h 1986270"/>
              <a:gd name="connsiteX8" fmla="*/ 2788920 w 4975860"/>
              <a:gd name="connsiteY8" fmla="*/ 1079490 h 1986270"/>
              <a:gd name="connsiteX9" fmla="*/ 3238500 w 4975860"/>
              <a:gd name="connsiteY9" fmla="*/ 1094730 h 1986270"/>
              <a:gd name="connsiteX10" fmla="*/ 3467100 w 4975860"/>
              <a:gd name="connsiteY10" fmla="*/ 888990 h 1986270"/>
              <a:gd name="connsiteX11" fmla="*/ 3825240 w 4975860"/>
              <a:gd name="connsiteY11" fmla="*/ 1026150 h 1986270"/>
              <a:gd name="connsiteX12" fmla="*/ 3985260 w 4975860"/>
              <a:gd name="connsiteY12" fmla="*/ 1269990 h 1986270"/>
              <a:gd name="connsiteX13" fmla="*/ 4175760 w 4975860"/>
              <a:gd name="connsiteY13" fmla="*/ 1475730 h 1986270"/>
              <a:gd name="connsiteX14" fmla="*/ 4381500 w 4975860"/>
              <a:gd name="connsiteY14" fmla="*/ 1536690 h 1986270"/>
              <a:gd name="connsiteX15" fmla="*/ 4655820 w 4975860"/>
              <a:gd name="connsiteY15" fmla="*/ 1445250 h 1986270"/>
              <a:gd name="connsiteX16" fmla="*/ 4975860 w 4975860"/>
              <a:gd name="connsiteY16" fmla="*/ 1719570 h 1986270"/>
              <a:gd name="connsiteX17" fmla="*/ 4396740 w 4975860"/>
              <a:gd name="connsiteY17" fmla="*/ 1986270 h 1986270"/>
              <a:gd name="connsiteX18" fmla="*/ 3619500 w 4975860"/>
              <a:gd name="connsiteY18" fmla="*/ 1940550 h 1986270"/>
              <a:gd name="connsiteX19" fmla="*/ 1935480 w 4975860"/>
              <a:gd name="connsiteY19" fmla="*/ 1795770 h 1986270"/>
              <a:gd name="connsiteX20" fmla="*/ 121920 w 4975860"/>
              <a:gd name="connsiteY20" fmla="*/ 1452870 h 1986270"/>
              <a:gd name="connsiteX21" fmla="*/ 0 w 4975860"/>
              <a:gd name="connsiteY21" fmla="*/ 1422390 h 1986270"/>
              <a:gd name="connsiteX22" fmla="*/ 7620 w 4975860"/>
              <a:gd name="connsiteY22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90822"/>
              <a:gd name="connsiteY0" fmla="*/ 820410 h 1986270"/>
              <a:gd name="connsiteX1" fmla="*/ 289560 w 4990822"/>
              <a:gd name="connsiteY1" fmla="*/ 812790 h 1986270"/>
              <a:gd name="connsiteX2" fmla="*/ 449580 w 4990822"/>
              <a:gd name="connsiteY2" fmla="*/ 477510 h 1986270"/>
              <a:gd name="connsiteX3" fmla="*/ 784860 w 4990822"/>
              <a:gd name="connsiteY3" fmla="*/ 309870 h 1986270"/>
              <a:gd name="connsiteX4" fmla="*/ 1036320 w 4990822"/>
              <a:gd name="connsiteY4" fmla="*/ 309870 h 1986270"/>
              <a:gd name="connsiteX5" fmla="*/ 1844040 w 4990822"/>
              <a:gd name="connsiteY5" fmla="*/ 424170 h 1986270"/>
              <a:gd name="connsiteX6" fmla="*/ 2240280 w 4990822"/>
              <a:gd name="connsiteY6" fmla="*/ 721350 h 1986270"/>
              <a:gd name="connsiteX7" fmla="*/ 2535555 w 4990822"/>
              <a:gd name="connsiteY7" fmla="*/ 716906 h 1986270"/>
              <a:gd name="connsiteX8" fmla="*/ 2621280 w 4990822"/>
              <a:gd name="connsiteY8" fmla="*/ 988050 h 1986270"/>
              <a:gd name="connsiteX9" fmla="*/ 2788920 w 4990822"/>
              <a:gd name="connsiteY9" fmla="*/ 1079490 h 1986270"/>
              <a:gd name="connsiteX10" fmla="*/ 3238500 w 4990822"/>
              <a:gd name="connsiteY10" fmla="*/ 1094730 h 1986270"/>
              <a:gd name="connsiteX11" fmla="*/ 3467100 w 4990822"/>
              <a:gd name="connsiteY11" fmla="*/ 888990 h 1986270"/>
              <a:gd name="connsiteX12" fmla="*/ 3825240 w 4990822"/>
              <a:gd name="connsiteY12" fmla="*/ 1026150 h 1986270"/>
              <a:gd name="connsiteX13" fmla="*/ 3985260 w 4990822"/>
              <a:gd name="connsiteY13" fmla="*/ 1269990 h 1986270"/>
              <a:gd name="connsiteX14" fmla="*/ 4175760 w 4990822"/>
              <a:gd name="connsiteY14" fmla="*/ 1475730 h 1986270"/>
              <a:gd name="connsiteX15" fmla="*/ 4381500 w 4990822"/>
              <a:gd name="connsiteY15" fmla="*/ 1536690 h 1986270"/>
              <a:gd name="connsiteX16" fmla="*/ 4655820 w 4990822"/>
              <a:gd name="connsiteY16" fmla="*/ 1445250 h 1986270"/>
              <a:gd name="connsiteX17" fmla="*/ 4975860 w 4990822"/>
              <a:gd name="connsiteY17" fmla="*/ 1719570 h 1986270"/>
              <a:gd name="connsiteX18" fmla="*/ 4396740 w 4990822"/>
              <a:gd name="connsiteY18" fmla="*/ 1986270 h 1986270"/>
              <a:gd name="connsiteX19" fmla="*/ 3619500 w 4990822"/>
              <a:gd name="connsiteY19" fmla="*/ 1940550 h 1986270"/>
              <a:gd name="connsiteX20" fmla="*/ 1935480 w 4990822"/>
              <a:gd name="connsiteY20" fmla="*/ 1795770 h 1986270"/>
              <a:gd name="connsiteX21" fmla="*/ 121920 w 4990822"/>
              <a:gd name="connsiteY21" fmla="*/ 1452870 h 1986270"/>
              <a:gd name="connsiteX22" fmla="*/ 0 w 4990822"/>
              <a:gd name="connsiteY22" fmla="*/ 1422390 h 1986270"/>
              <a:gd name="connsiteX23" fmla="*/ 7620 w 4990822"/>
              <a:gd name="connsiteY23" fmla="*/ 820410 h 1986270"/>
              <a:gd name="connsiteX0" fmla="*/ 7620 w 5141681"/>
              <a:gd name="connsiteY0" fmla="*/ 820410 h 1986270"/>
              <a:gd name="connsiteX1" fmla="*/ 289560 w 5141681"/>
              <a:gd name="connsiteY1" fmla="*/ 812790 h 1986270"/>
              <a:gd name="connsiteX2" fmla="*/ 449580 w 5141681"/>
              <a:gd name="connsiteY2" fmla="*/ 477510 h 1986270"/>
              <a:gd name="connsiteX3" fmla="*/ 784860 w 5141681"/>
              <a:gd name="connsiteY3" fmla="*/ 309870 h 1986270"/>
              <a:gd name="connsiteX4" fmla="*/ 1036320 w 5141681"/>
              <a:gd name="connsiteY4" fmla="*/ 309870 h 1986270"/>
              <a:gd name="connsiteX5" fmla="*/ 1844040 w 5141681"/>
              <a:gd name="connsiteY5" fmla="*/ 424170 h 1986270"/>
              <a:gd name="connsiteX6" fmla="*/ 2240280 w 5141681"/>
              <a:gd name="connsiteY6" fmla="*/ 721350 h 1986270"/>
              <a:gd name="connsiteX7" fmla="*/ 2535555 w 5141681"/>
              <a:gd name="connsiteY7" fmla="*/ 716906 h 1986270"/>
              <a:gd name="connsiteX8" fmla="*/ 2621280 w 5141681"/>
              <a:gd name="connsiteY8" fmla="*/ 988050 h 1986270"/>
              <a:gd name="connsiteX9" fmla="*/ 2788920 w 5141681"/>
              <a:gd name="connsiteY9" fmla="*/ 1079490 h 1986270"/>
              <a:gd name="connsiteX10" fmla="*/ 3238500 w 5141681"/>
              <a:gd name="connsiteY10" fmla="*/ 1094730 h 1986270"/>
              <a:gd name="connsiteX11" fmla="*/ 3467100 w 5141681"/>
              <a:gd name="connsiteY11" fmla="*/ 888990 h 1986270"/>
              <a:gd name="connsiteX12" fmla="*/ 3825240 w 5141681"/>
              <a:gd name="connsiteY12" fmla="*/ 1026150 h 1986270"/>
              <a:gd name="connsiteX13" fmla="*/ 3985260 w 5141681"/>
              <a:gd name="connsiteY13" fmla="*/ 1269990 h 1986270"/>
              <a:gd name="connsiteX14" fmla="*/ 4175760 w 5141681"/>
              <a:gd name="connsiteY14" fmla="*/ 1475730 h 1986270"/>
              <a:gd name="connsiteX15" fmla="*/ 4381500 w 5141681"/>
              <a:gd name="connsiteY15" fmla="*/ 1536690 h 1986270"/>
              <a:gd name="connsiteX16" fmla="*/ 4655820 w 5141681"/>
              <a:gd name="connsiteY16" fmla="*/ 1445250 h 1986270"/>
              <a:gd name="connsiteX17" fmla="*/ 4975860 w 5141681"/>
              <a:gd name="connsiteY17" fmla="*/ 1719570 h 1986270"/>
              <a:gd name="connsiteX18" fmla="*/ 4396740 w 5141681"/>
              <a:gd name="connsiteY18" fmla="*/ 1986270 h 1986270"/>
              <a:gd name="connsiteX19" fmla="*/ 3619500 w 5141681"/>
              <a:gd name="connsiteY19" fmla="*/ 1940550 h 1986270"/>
              <a:gd name="connsiteX20" fmla="*/ 1935480 w 5141681"/>
              <a:gd name="connsiteY20" fmla="*/ 1795770 h 1986270"/>
              <a:gd name="connsiteX21" fmla="*/ 121920 w 5141681"/>
              <a:gd name="connsiteY21" fmla="*/ 1452870 h 1986270"/>
              <a:gd name="connsiteX22" fmla="*/ 0 w 5141681"/>
              <a:gd name="connsiteY22" fmla="*/ 1422390 h 1986270"/>
              <a:gd name="connsiteX23" fmla="*/ 7620 w 5141681"/>
              <a:gd name="connsiteY23" fmla="*/ 820410 h 1986270"/>
              <a:gd name="connsiteX0" fmla="*/ 7620 w 5143500"/>
              <a:gd name="connsiteY0" fmla="*/ 820410 h 1986270"/>
              <a:gd name="connsiteX1" fmla="*/ 289560 w 5143500"/>
              <a:gd name="connsiteY1" fmla="*/ 812790 h 1986270"/>
              <a:gd name="connsiteX2" fmla="*/ 449580 w 5143500"/>
              <a:gd name="connsiteY2" fmla="*/ 477510 h 1986270"/>
              <a:gd name="connsiteX3" fmla="*/ 784860 w 5143500"/>
              <a:gd name="connsiteY3" fmla="*/ 309870 h 1986270"/>
              <a:gd name="connsiteX4" fmla="*/ 1036320 w 5143500"/>
              <a:gd name="connsiteY4" fmla="*/ 309870 h 1986270"/>
              <a:gd name="connsiteX5" fmla="*/ 1844040 w 5143500"/>
              <a:gd name="connsiteY5" fmla="*/ 424170 h 1986270"/>
              <a:gd name="connsiteX6" fmla="*/ 2240280 w 5143500"/>
              <a:gd name="connsiteY6" fmla="*/ 721350 h 1986270"/>
              <a:gd name="connsiteX7" fmla="*/ 2535555 w 5143500"/>
              <a:gd name="connsiteY7" fmla="*/ 716906 h 1986270"/>
              <a:gd name="connsiteX8" fmla="*/ 2621280 w 5143500"/>
              <a:gd name="connsiteY8" fmla="*/ 988050 h 1986270"/>
              <a:gd name="connsiteX9" fmla="*/ 2788920 w 5143500"/>
              <a:gd name="connsiteY9" fmla="*/ 1079490 h 1986270"/>
              <a:gd name="connsiteX10" fmla="*/ 3238500 w 5143500"/>
              <a:gd name="connsiteY10" fmla="*/ 1094730 h 1986270"/>
              <a:gd name="connsiteX11" fmla="*/ 3467100 w 5143500"/>
              <a:gd name="connsiteY11" fmla="*/ 888990 h 1986270"/>
              <a:gd name="connsiteX12" fmla="*/ 3825240 w 5143500"/>
              <a:gd name="connsiteY12" fmla="*/ 1026150 h 1986270"/>
              <a:gd name="connsiteX13" fmla="*/ 3985260 w 5143500"/>
              <a:gd name="connsiteY13" fmla="*/ 1269990 h 1986270"/>
              <a:gd name="connsiteX14" fmla="*/ 4175760 w 5143500"/>
              <a:gd name="connsiteY14" fmla="*/ 1475730 h 1986270"/>
              <a:gd name="connsiteX15" fmla="*/ 4381500 w 5143500"/>
              <a:gd name="connsiteY15" fmla="*/ 1536690 h 1986270"/>
              <a:gd name="connsiteX16" fmla="*/ 4655820 w 5143500"/>
              <a:gd name="connsiteY16" fmla="*/ 1445250 h 1986270"/>
              <a:gd name="connsiteX17" fmla="*/ 4975860 w 5143500"/>
              <a:gd name="connsiteY17" fmla="*/ 1719570 h 1986270"/>
              <a:gd name="connsiteX18" fmla="*/ 4396740 w 5143500"/>
              <a:gd name="connsiteY18" fmla="*/ 1986270 h 1986270"/>
              <a:gd name="connsiteX19" fmla="*/ 3619500 w 5143500"/>
              <a:gd name="connsiteY19" fmla="*/ 1940550 h 1986270"/>
              <a:gd name="connsiteX20" fmla="*/ 1935480 w 5143500"/>
              <a:gd name="connsiteY20" fmla="*/ 1795770 h 1986270"/>
              <a:gd name="connsiteX21" fmla="*/ 121920 w 5143500"/>
              <a:gd name="connsiteY21" fmla="*/ 1452870 h 1986270"/>
              <a:gd name="connsiteX22" fmla="*/ 0 w 5143500"/>
              <a:gd name="connsiteY22" fmla="*/ 1422390 h 1986270"/>
              <a:gd name="connsiteX23" fmla="*/ 7620 w 5143500"/>
              <a:gd name="connsiteY23" fmla="*/ 820410 h 1986270"/>
              <a:gd name="connsiteX0" fmla="*/ 7620 w 5143500"/>
              <a:gd name="connsiteY0" fmla="*/ 820410 h 1986270"/>
              <a:gd name="connsiteX1" fmla="*/ 289560 w 5143500"/>
              <a:gd name="connsiteY1" fmla="*/ 812790 h 1986270"/>
              <a:gd name="connsiteX2" fmla="*/ 449580 w 5143500"/>
              <a:gd name="connsiteY2" fmla="*/ 477510 h 1986270"/>
              <a:gd name="connsiteX3" fmla="*/ 784860 w 5143500"/>
              <a:gd name="connsiteY3" fmla="*/ 309870 h 1986270"/>
              <a:gd name="connsiteX4" fmla="*/ 1036320 w 5143500"/>
              <a:gd name="connsiteY4" fmla="*/ 309870 h 1986270"/>
              <a:gd name="connsiteX5" fmla="*/ 1844040 w 5143500"/>
              <a:gd name="connsiteY5" fmla="*/ 424170 h 1986270"/>
              <a:gd name="connsiteX6" fmla="*/ 2240280 w 5143500"/>
              <a:gd name="connsiteY6" fmla="*/ 721350 h 1986270"/>
              <a:gd name="connsiteX7" fmla="*/ 2535555 w 5143500"/>
              <a:gd name="connsiteY7" fmla="*/ 716906 h 1986270"/>
              <a:gd name="connsiteX8" fmla="*/ 2621280 w 5143500"/>
              <a:gd name="connsiteY8" fmla="*/ 988050 h 1986270"/>
              <a:gd name="connsiteX9" fmla="*/ 2788920 w 5143500"/>
              <a:gd name="connsiteY9" fmla="*/ 1079490 h 1986270"/>
              <a:gd name="connsiteX10" fmla="*/ 3238500 w 5143500"/>
              <a:gd name="connsiteY10" fmla="*/ 1094730 h 1986270"/>
              <a:gd name="connsiteX11" fmla="*/ 3467100 w 5143500"/>
              <a:gd name="connsiteY11" fmla="*/ 888990 h 1986270"/>
              <a:gd name="connsiteX12" fmla="*/ 3825240 w 5143500"/>
              <a:gd name="connsiteY12" fmla="*/ 1026150 h 1986270"/>
              <a:gd name="connsiteX13" fmla="*/ 3985260 w 5143500"/>
              <a:gd name="connsiteY13" fmla="*/ 1269990 h 1986270"/>
              <a:gd name="connsiteX14" fmla="*/ 4175760 w 5143500"/>
              <a:gd name="connsiteY14" fmla="*/ 1475730 h 1986270"/>
              <a:gd name="connsiteX15" fmla="*/ 4381500 w 5143500"/>
              <a:gd name="connsiteY15" fmla="*/ 1536690 h 1986270"/>
              <a:gd name="connsiteX16" fmla="*/ 4655820 w 5143500"/>
              <a:gd name="connsiteY16" fmla="*/ 1445250 h 1986270"/>
              <a:gd name="connsiteX17" fmla="*/ 4975860 w 5143500"/>
              <a:gd name="connsiteY17" fmla="*/ 1719570 h 1986270"/>
              <a:gd name="connsiteX18" fmla="*/ 4396740 w 5143500"/>
              <a:gd name="connsiteY18" fmla="*/ 1986270 h 1986270"/>
              <a:gd name="connsiteX19" fmla="*/ 3629025 w 5143500"/>
              <a:gd name="connsiteY19" fmla="*/ 1877050 h 1986270"/>
              <a:gd name="connsiteX20" fmla="*/ 1935480 w 5143500"/>
              <a:gd name="connsiteY20" fmla="*/ 1795770 h 1986270"/>
              <a:gd name="connsiteX21" fmla="*/ 121920 w 5143500"/>
              <a:gd name="connsiteY21" fmla="*/ 1452870 h 1986270"/>
              <a:gd name="connsiteX22" fmla="*/ 0 w 5143500"/>
              <a:gd name="connsiteY22" fmla="*/ 1422390 h 1986270"/>
              <a:gd name="connsiteX23" fmla="*/ 7620 w 5143500"/>
              <a:gd name="connsiteY23" fmla="*/ 820410 h 1986270"/>
              <a:gd name="connsiteX0" fmla="*/ 7620 w 5143500"/>
              <a:gd name="connsiteY0" fmla="*/ 820410 h 1986270"/>
              <a:gd name="connsiteX1" fmla="*/ 289560 w 5143500"/>
              <a:gd name="connsiteY1" fmla="*/ 812790 h 1986270"/>
              <a:gd name="connsiteX2" fmla="*/ 449580 w 5143500"/>
              <a:gd name="connsiteY2" fmla="*/ 477510 h 1986270"/>
              <a:gd name="connsiteX3" fmla="*/ 784860 w 5143500"/>
              <a:gd name="connsiteY3" fmla="*/ 309870 h 1986270"/>
              <a:gd name="connsiteX4" fmla="*/ 1036320 w 5143500"/>
              <a:gd name="connsiteY4" fmla="*/ 309870 h 1986270"/>
              <a:gd name="connsiteX5" fmla="*/ 1844040 w 5143500"/>
              <a:gd name="connsiteY5" fmla="*/ 424170 h 1986270"/>
              <a:gd name="connsiteX6" fmla="*/ 2074025 w 5143500"/>
              <a:gd name="connsiteY6" fmla="*/ 721350 h 1986270"/>
              <a:gd name="connsiteX7" fmla="*/ 2535555 w 5143500"/>
              <a:gd name="connsiteY7" fmla="*/ 716906 h 1986270"/>
              <a:gd name="connsiteX8" fmla="*/ 2621280 w 5143500"/>
              <a:gd name="connsiteY8" fmla="*/ 988050 h 1986270"/>
              <a:gd name="connsiteX9" fmla="*/ 2788920 w 5143500"/>
              <a:gd name="connsiteY9" fmla="*/ 1079490 h 1986270"/>
              <a:gd name="connsiteX10" fmla="*/ 3238500 w 5143500"/>
              <a:gd name="connsiteY10" fmla="*/ 1094730 h 1986270"/>
              <a:gd name="connsiteX11" fmla="*/ 3467100 w 5143500"/>
              <a:gd name="connsiteY11" fmla="*/ 888990 h 1986270"/>
              <a:gd name="connsiteX12" fmla="*/ 3825240 w 5143500"/>
              <a:gd name="connsiteY12" fmla="*/ 1026150 h 1986270"/>
              <a:gd name="connsiteX13" fmla="*/ 3985260 w 5143500"/>
              <a:gd name="connsiteY13" fmla="*/ 1269990 h 1986270"/>
              <a:gd name="connsiteX14" fmla="*/ 4175760 w 5143500"/>
              <a:gd name="connsiteY14" fmla="*/ 1475730 h 1986270"/>
              <a:gd name="connsiteX15" fmla="*/ 4381500 w 5143500"/>
              <a:gd name="connsiteY15" fmla="*/ 1536690 h 1986270"/>
              <a:gd name="connsiteX16" fmla="*/ 4655820 w 5143500"/>
              <a:gd name="connsiteY16" fmla="*/ 1445250 h 1986270"/>
              <a:gd name="connsiteX17" fmla="*/ 4975860 w 5143500"/>
              <a:gd name="connsiteY17" fmla="*/ 1719570 h 1986270"/>
              <a:gd name="connsiteX18" fmla="*/ 4396740 w 5143500"/>
              <a:gd name="connsiteY18" fmla="*/ 1986270 h 1986270"/>
              <a:gd name="connsiteX19" fmla="*/ 3629025 w 5143500"/>
              <a:gd name="connsiteY19" fmla="*/ 1877050 h 1986270"/>
              <a:gd name="connsiteX20" fmla="*/ 1935480 w 5143500"/>
              <a:gd name="connsiteY20" fmla="*/ 1795770 h 1986270"/>
              <a:gd name="connsiteX21" fmla="*/ 121920 w 5143500"/>
              <a:gd name="connsiteY21" fmla="*/ 1452870 h 1986270"/>
              <a:gd name="connsiteX22" fmla="*/ 0 w 5143500"/>
              <a:gd name="connsiteY22" fmla="*/ 1422390 h 1986270"/>
              <a:gd name="connsiteX23" fmla="*/ 7620 w 5143500"/>
              <a:gd name="connsiteY23" fmla="*/ 820410 h 1986270"/>
              <a:gd name="connsiteX0" fmla="*/ 7620 w 5143500"/>
              <a:gd name="connsiteY0" fmla="*/ 820410 h 1986270"/>
              <a:gd name="connsiteX1" fmla="*/ 289560 w 5143500"/>
              <a:gd name="connsiteY1" fmla="*/ 812790 h 1986270"/>
              <a:gd name="connsiteX2" fmla="*/ 449580 w 5143500"/>
              <a:gd name="connsiteY2" fmla="*/ 477510 h 1986270"/>
              <a:gd name="connsiteX3" fmla="*/ 784860 w 5143500"/>
              <a:gd name="connsiteY3" fmla="*/ 309870 h 1986270"/>
              <a:gd name="connsiteX4" fmla="*/ 1036320 w 5143500"/>
              <a:gd name="connsiteY4" fmla="*/ 309870 h 1986270"/>
              <a:gd name="connsiteX5" fmla="*/ 1844040 w 5143500"/>
              <a:gd name="connsiteY5" fmla="*/ 424170 h 1986270"/>
              <a:gd name="connsiteX6" fmla="*/ 2074025 w 5143500"/>
              <a:gd name="connsiteY6" fmla="*/ 721350 h 1986270"/>
              <a:gd name="connsiteX7" fmla="*/ 2535555 w 5143500"/>
              <a:gd name="connsiteY7" fmla="*/ 716906 h 1986270"/>
              <a:gd name="connsiteX8" fmla="*/ 2621280 w 5143500"/>
              <a:gd name="connsiteY8" fmla="*/ 988050 h 1986270"/>
              <a:gd name="connsiteX9" fmla="*/ 2955174 w 5143500"/>
              <a:gd name="connsiteY9" fmla="*/ 850890 h 1986270"/>
              <a:gd name="connsiteX10" fmla="*/ 3238500 w 5143500"/>
              <a:gd name="connsiteY10" fmla="*/ 1094730 h 1986270"/>
              <a:gd name="connsiteX11" fmla="*/ 3467100 w 5143500"/>
              <a:gd name="connsiteY11" fmla="*/ 888990 h 1986270"/>
              <a:gd name="connsiteX12" fmla="*/ 3825240 w 5143500"/>
              <a:gd name="connsiteY12" fmla="*/ 1026150 h 1986270"/>
              <a:gd name="connsiteX13" fmla="*/ 3985260 w 5143500"/>
              <a:gd name="connsiteY13" fmla="*/ 1269990 h 1986270"/>
              <a:gd name="connsiteX14" fmla="*/ 4175760 w 5143500"/>
              <a:gd name="connsiteY14" fmla="*/ 1475730 h 1986270"/>
              <a:gd name="connsiteX15" fmla="*/ 4381500 w 5143500"/>
              <a:gd name="connsiteY15" fmla="*/ 1536690 h 1986270"/>
              <a:gd name="connsiteX16" fmla="*/ 4655820 w 5143500"/>
              <a:gd name="connsiteY16" fmla="*/ 1445250 h 1986270"/>
              <a:gd name="connsiteX17" fmla="*/ 4975860 w 5143500"/>
              <a:gd name="connsiteY17" fmla="*/ 1719570 h 1986270"/>
              <a:gd name="connsiteX18" fmla="*/ 4396740 w 5143500"/>
              <a:gd name="connsiteY18" fmla="*/ 1986270 h 1986270"/>
              <a:gd name="connsiteX19" fmla="*/ 3629025 w 5143500"/>
              <a:gd name="connsiteY19" fmla="*/ 1877050 h 1986270"/>
              <a:gd name="connsiteX20" fmla="*/ 1935480 w 5143500"/>
              <a:gd name="connsiteY20" fmla="*/ 1795770 h 1986270"/>
              <a:gd name="connsiteX21" fmla="*/ 121920 w 5143500"/>
              <a:gd name="connsiteY21" fmla="*/ 1452870 h 1986270"/>
              <a:gd name="connsiteX22" fmla="*/ 0 w 5143500"/>
              <a:gd name="connsiteY22" fmla="*/ 1422390 h 1986270"/>
              <a:gd name="connsiteX23" fmla="*/ 7620 w 5143500"/>
              <a:gd name="connsiteY23" fmla="*/ 820410 h 1986270"/>
              <a:gd name="connsiteX0" fmla="*/ 7620 w 5143500"/>
              <a:gd name="connsiteY0" fmla="*/ 820410 h 1986270"/>
              <a:gd name="connsiteX1" fmla="*/ 289560 w 5143500"/>
              <a:gd name="connsiteY1" fmla="*/ 812790 h 1986270"/>
              <a:gd name="connsiteX2" fmla="*/ 449580 w 5143500"/>
              <a:gd name="connsiteY2" fmla="*/ 477510 h 1986270"/>
              <a:gd name="connsiteX3" fmla="*/ 784860 w 5143500"/>
              <a:gd name="connsiteY3" fmla="*/ 309870 h 1986270"/>
              <a:gd name="connsiteX4" fmla="*/ 1036320 w 5143500"/>
              <a:gd name="connsiteY4" fmla="*/ 309870 h 1986270"/>
              <a:gd name="connsiteX5" fmla="*/ 1844040 w 5143500"/>
              <a:gd name="connsiteY5" fmla="*/ 424170 h 1986270"/>
              <a:gd name="connsiteX6" fmla="*/ 2074025 w 5143500"/>
              <a:gd name="connsiteY6" fmla="*/ 721350 h 1986270"/>
              <a:gd name="connsiteX7" fmla="*/ 2535555 w 5143500"/>
              <a:gd name="connsiteY7" fmla="*/ 716906 h 1986270"/>
              <a:gd name="connsiteX8" fmla="*/ 2621280 w 5143500"/>
              <a:gd name="connsiteY8" fmla="*/ 988050 h 1986270"/>
              <a:gd name="connsiteX9" fmla="*/ 2955174 w 5143500"/>
              <a:gd name="connsiteY9" fmla="*/ 850890 h 1986270"/>
              <a:gd name="connsiteX10" fmla="*/ 3238500 w 5143500"/>
              <a:gd name="connsiteY10" fmla="*/ 1094730 h 1986270"/>
              <a:gd name="connsiteX11" fmla="*/ 3571009 w 5143500"/>
              <a:gd name="connsiteY11" fmla="*/ 1169544 h 1986270"/>
              <a:gd name="connsiteX12" fmla="*/ 3825240 w 5143500"/>
              <a:gd name="connsiteY12" fmla="*/ 1026150 h 1986270"/>
              <a:gd name="connsiteX13" fmla="*/ 3985260 w 5143500"/>
              <a:gd name="connsiteY13" fmla="*/ 1269990 h 1986270"/>
              <a:gd name="connsiteX14" fmla="*/ 4175760 w 5143500"/>
              <a:gd name="connsiteY14" fmla="*/ 1475730 h 1986270"/>
              <a:gd name="connsiteX15" fmla="*/ 4381500 w 5143500"/>
              <a:gd name="connsiteY15" fmla="*/ 1536690 h 1986270"/>
              <a:gd name="connsiteX16" fmla="*/ 4655820 w 5143500"/>
              <a:gd name="connsiteY16" fmla="*/ 1445250 h 1986270"/>
              <a:gd name="connsiteX17" fmla="*/ 4975860 w 5143500"/>
              <a:gd name="connsiteY17" fmla="*/ 1719570 h 1986270"/>
              <a:gd name="connsiteX18" fmla="*/ 4396740 w 5143500"/>
              <a:gd name="connsiteY18" fmla="*/ 1986270 h 1986270"/>
              <a:gd name="connsiteX19" fmla="*/ 3629025 w 5143500"/>
              <a:gd name="connsiteY19" fmla="*/ 1877050 h 1986270"/>
              <a:gd name="connsiteX20" fmla="*/ 1935480 w 5143500"/>
              <a:gd name="connsiteY20" fmla="*/ 1795770 h 1986270"/>
              <a:gd name="connsiteX21" fmla="*/ 121920 w 5143500"/>
              <a:gd name="connsiteY21" fmla="*/ 1452870 h 1986270"/>
              <a:gd name="connsiteX22" fmla="*/ 0 w 5143500"/>
              <a:gd name="connsiteY22" fmla="*/ 1422390 h 1986270"/>
              <a:gd name="connsiteX23" fmla="*/ 7620 w 5143500"/>
              <a:gd name="connsiteY23" fmla="*/ 820410 h 1986270"/>
              <a:gd name="connsiteX0" fmla="*/ 7620 w 5143500"/>
              <a:gd name="connsiteY0" fmla="*/ 820410 h 1986270"/>
              <a:gd name="connsiteX1" fmla="*/ 289560 w 5143500"/>
              <a:gd name="connsiteY1" fmla="*/ 812790 h 1986270"/>
              <a:gd name="connsiteX2" fmla="*/ 449580 w 5143500"/>
              <a:gd name="connsiteY2" fmla="*/ 477510 h 1986270"/>
              <a:gd name="connsiteX3" fmla="*/ 784860 w 5143500"/>
              <a:gd name="connsiteY3" fmla="*/ 309870 h 1986270"/>
              <a:gd name="connsiteX4" fmla="*/ 1036320 w 5143500"/>
              <a:gd name="connsiteY4" fmla="*/ 309870 h 1986270"/>
              <a:gd name="connsiteX5" fmla="*/ 1844040 w 5143500"/>
              <a:gd name="connsiteY5" fmla="*/ 424170 h 1986270"/>
              <a:gd name="connsiteX6" fmla="*/ 2074025 w 5143500"/>
              <a:gd name="connsiteY6" fmla="*/ 721350 h 1986270"/>
              <a:gd name="connsiteX7" fmla="*/ 2535555 w 5143500"/>
              <a:gd name="connsiteY7" fmla="*/ 716906 h 1986270"/>
              <a:gd name="connsiteX8" fmla="*/ 2621280 w 5143500"/>
              <a:gd name="connsiteY8" fmla="*/ 988050 h 1986270"/>
              <a:gd name="connsiteX9" fmla="*/ 2955174 w 5143500"/>
              <a:gd name="connsiteY9" fmla="*/ 850890 h 1986270"/>
              <a:gd name="connsiteX10" fmla="*/ 3238500 w 5143500"/>
              <a:gd name="connsiteY10" fmla="*/ 1094730 h 1986270"/>
              <a:gd name="connsiteX11" fmla="*/ 3571009 w 5143500"/>
              <a:gd name="connsiteY11" fmla="*/ 1169544 h 1986270"/>
              <a:gd name="connsiteX12" fmla="*/ 3731722 w 5143500"/>
              <a:gd name="connsiteY12" fmla="*/ 1369050 h 1986270"/>
              <a:gd name="connsiteX13" fmla="*/ 3985260 w 5143500"/>
              <a:gd name="connsiteY13" fmla="*/ 1269990 h 1986270"/>
              <a:gd name="connsiteX14" fmla="*/ 4175760 w 5143500"/>
              <a:gd name="connsiteY14" fmla="*/ 1475730 h 1986270"/>
              <a:gd name="connsiteX15" fmla="*/ 4381500 w 5143500"/>
              <a:gd name="connsiteY15" fmla="*/ 1536690 h 1986270"/>
              <a:gd name="connsiteX16" fmla="*/ 4655820 w 5143500"/>
              <a:gd name="connsiteY16" fmla="*/ 1445250 h 1986270"/>
              <a:gd name="connsiteX17" fmla="*/ 4975860 w 5143500"/>
              <a:gd name="connsiteY17" fmla="*/ 1719570 h 1986270"/>
              <a:gd name="connsiteX18" fmla="*/ 4396740 w 5143500"/>
              <a:gd name="connsiteY18" fmla="*/ 1986270 h 1986270"/>
              <a:gd name="connsiteX19" fmla="*/ 3629025 w 5143500"/>
              <a:gd name="connsiteY19" fmla="*/ 1877050 h 1986270"/>
              <a:gd name="connsiteX20" fmla="*/ 1935480 w 5143500"/>
              <a:gd name="connsiteY20" fmla="*/ 1795770 h 1986270"/>
              <a:gd name="connsiteX21" fmla="*/ 121920 w 5143500"/>
              <a:gd name="connsiteY21" fmla="*/ 1452870 h 1986270"/>
              <a:gd name="connsiteX22" fmla="*/ 0 w 5143500"/>
              <a:gd name="connsiteY22" fmla="*/ 1422390 h 1986270"/>
              <a:gd name="connsiteX23" fmla="*/ 7620 w 5143500"/>
              <a:gd name="connsiteY23" fmla="*/ 820410 h 1986270"/>
              <a:gd name="connsiteX0" fmla="*/ 7620 w 5143500"/>
              <a:gd name="connsiteY0" fmla="*/ 820410 h 1986270"/>
              <a:gd name="connsiteX1" fmla="*/ 289560 w 5143500"/>
              <a:gd name="connsiteY1" fmla="*/ 812790 h 1986270"/>
              <a:gd name="connsiteX2" fmla="*/ 449580 w 5143500"/>
              <a:gd name="connsiteY2" fmla="*/ 477510 h 1986270"/>
              <a:gd name="connsiteX3" fmla="*/ 784860 w 5143500"/>
              <a:gd name="connsiteY3" fmla="*/ 309870 h 1986270"/>
              <a:gd name="connsiteX4" fmla="*/ 1036320 w 5143500"/>
              <a:gd name="connsiteY4" fmla="*/ 309870 h 1986270"/>
              <a:gd name="connsiteX5" fmla="*/ 1844040 w 5143500"/>
              <a:gd name="connsiteY5" fmla="*/ 424170 h 1986270"/>
              <a:gd name="connsiteX6" fmla="*/ 2074025 w 5143500"/>
              <a:gd name="connsiteY6" fmla="*/ 721350 h 1986270"/>
              <a:gd name="connsiteX7" fmla="*/ 2535555 w 5143500"/>
              <a:gd name="connsiteY7" fmla="*/ 716906 h 1986270"/>
              <a:gd name="connsiteX8" fmla="*/ 2621280 w 5143500"/>
              <a:gd name="connsiteY8" fmla="*/ 988050 h 1986270"/>
              <a:gd name="connsiteX9" fmla="*/ 2955174 w 5143500"/>
              <a:gd name="connsiteY9" fmla="*/ 850890 h 1986270"/>
              <a:gd name="connsiteX10" fmla="*/ 3238500 w 5143500"/>
              <a:gd name="connsiteY10" fmla="*/ 1094730 h 1986270"/>
              <a:gd name="connsiteX11" fmla="*/ 3571009 w 5143500"/>
              <a:gd name="connsiteY11" fmla="*/ 1169544 h 1986270"/>
              <a:gd name="connsiteX12" fmla="*/ 3731722 w 5143500"/>
              <a:gd name="connsiteY12" fmla="*/ 1369050 h 1986270"/>
              <a:gd name="connsiteX13" fmla="*/ 4224250 w 5143500"/>
              <a:gd name="connsiteY13" fmla="*/ 1166081 h 1986270"/>
              <a:gd name="connsiteX14" fmla="*/ 4175760 w 5143500"/>
              <a:gd name="connsiteY14" fmla="*/ 1475730 h 1986270"/>
              <a:gd name="connsiteX15" fmla="*/ 4381500 w 5143500"/>
              <a:gd name="connsiteY15" fmla="*/ 1536690 h 1986270"/>
              <a:gd name="connsiteX16" fmla="*/ 4655820 w 5143500"/>
              <a:gd name="connsiteY16" fmla="*/ 1445250 h 1986270"/>
              <a:gd name="connsiteX17" fmla="*/ 4975860 w 5143500"/>
              <a:gd name="connsiteY17" fmla="*/ 1719570 h 1986270"/>
              <a:gd name="connsiteX18" fmla="*/ 4396740 w 5143500"/>
              <a:gd name="connsiteY18" fmla="*/ 1986270 h 1986270"/>
              <a:gd name="connsiteX19" fmla="*/ 3629025 w 5143500"/>
              <a:gd name="connsiteY19" fmla="*/ 1877050 h 1986270"/>
              <a:gd name="connsiteX20" fmla="*/ 1935480 w 5143500"/>
              <a:gd name="connsiteY20" fmla="*/ 1795770 h 1986270"/>
              <a:gd name="connsiteX21" fmla="*/ 121920 w 5143500"/>
              <a:gd name="connsiteY21" fmla="*/ 1452870 h 1986270"/>
              <a:gd name="connsiteX22" fmla="*/ 0 w 5143500"/>
              <a:gd name="connsiteY22" fmla="*/ 1422390 h 1986270"/>
              <a:gd name="connsiteX23" fmla="*/ 7620 w 5143500"/>
              <a:gd name="connsiteY23" fmla="*/ 820410 h 1986270"/>
              <a:gd name="connsiteX0" fmla="*/ 7620 w 5143500"/>
              <a:gd name="connsiteY0" fmla="*/ 820410 h 1986270"/>
              <a:gd name="connsiteX1" fmla="*/ 289560 w 5143500"/>
              <a:gd name="connsiteY1" fmla="*/ 812790 h 1986270"/>
              <a:gd name="connsiteX2" fmla="*/ 449580 w 5143500"/>
              <a:gd name="connsiteY2" fmla="*/ 477510 h 1986270"/>
              <a:gd name="connsiteX3" fmla="*/ 784860 w 5143500"/>
              <a:gd name="connsiteY3" fmla="*/ 309870 h 1986270"/>
              <a:gd name="connsiteX4" fmla="*/ 1036320 w 5143500"/>
              <a:gd name="connsiteY4" fmla="*/ 309870 h 1986270"/>
              <a:gd name="connsiteX5" fmla="*/ 1844040 w 5143500"/>
              <a:gd name="connsiteY5" fmla="*/ 424170 h 1986270"/>
              <a:gd name="connsiteX6" fmla="*/ 2074025 w 5143500"/>
              <a:gd name="connsiteY6" fmla="*/ 721350 h 1986270"/>
              <a:gd name="connsiteX7" fmla="*/ 2535555 w 5143500"/>
              <a:gd name="connsiteY7" fmla="*/ 716906 h 1986270"/>
              <a:gd name="connsiteX8" fmla="*/ 2621280 w 5143500"/>
              <a:gd name="connsiteY8" fmla="*/ 988050 h 1986270"/>
              <a:gd name="connsiteX9" fmla="*/ 2955174 w 5143500"/>
              <a:gd name="connsiteY9" fmla="*/ 850890 h 1986270"/>
              <a:gd name="connsiteX10" fmla="*/ 3238500 w 5143500"/>
              <a:gd name="connsiteY10" fmla="*/ 1094730 h 1986270"/>
              <a:gd name="connsiteX11" fmla="*/ 3571009 w 5143500"/>
              <a:gd name="connsiteY11" fmla="*/ 1169544 h 1986270"/>
              <a:gd name="connsiteX12" fmla="*/ 3731722 w 5143500"/>
              <a:gd name="connsiteY12" fmla="*/ 1369050 h 1986270"/>
              <a:gd name="connsiteX13" fmla="*/ 4089169 w 5143500"/>
              <a:gd name="connsiteY13" fmla="*/ 1290772 h 1986270"/>
              <a:gd name="connsiteX14" fmla="*/ 4175760 w 5143500"/>
              <a:gd name="connsiteY14" fmla="*/ 1475730 h 1986270"/>
              <a:gd name="connsiteX15" fmla="*/ 4381500 w 5143500"/>
              <a:gd name="connsiteY15" fmla="*/ 1536690 h 1986270"/>
              <a:gd name="connsiteX16" fmla="*/ 4655820 w 5143500"/>
              <a:gd name="connsiteY16" fmla="*/ 1445250 h 1986270"/>
              <a:gd name="connsiteX17" fmla="*/ 4975860 w 5143500"/>
              <a:gd name="connsiteY17" fmla="*/ 1719570 h 1986270"/>
              <a:gd name="connsiteX18" fmla="*/ 4396740 w 5143500"/>
              <a:gd name="connsiteY18" fmla="*/ 1986270 h 1986270"/>
              <a:gd name="connsiteX19" fmla="*/ 3629025 w 5143500"/>
              <a:gd name="connsiteY19" fmla="*/ 1877050 h 1986270"/>
              <a:gd name="connsiteX20" fmla="*/ 1935480 w 5143500"/>
              <a:gd name="connsiteY20" fmla="*/ 1795770 h 1986270"/>
              <a:gd name="connsiteX21" fmla="*/ 121920 w 5143500"/>
              <a:gd name="connsiteY21" fmla="*/ 1452870 h 1986270"/>
              <a:gd name="connsiteX22" fmla="*/ 0 w 5143500"/>
              <a:gd name="connsiteY22" fmla="*/ 1422390 h 1986270"/>
              <a:gd name="connsiteX23" fmla="*/ 7620 w 5143500"/>
              <a:gd name="connsiteY23" fmla="*/ 820410 h 1986270"/>
              <a:gd name="connsiteX0" fmla="*/ 7620 w 5147543"/>
              <a:gd name="connsiteY0" fmla="*/ 820410 h 2173307"/>
              <a:gd name="connsiteX1" fmla="*/ 289560 w 5147543"/>
              <a:gd name="connsiteY1" fmla="*/ 812790 h 2173307"/>
              <a:gd name="connsiteX2" fmla="*/ 449580 w 5147543"/>
              <a:gd name="connsiteY2" fmla="*/ 477510 h 2173307"/>
              <a:gd name="connsiteX3" fmla="*/ 784860 w 5147543"/>
              <a:gd name="connsiteY3" fmla="*/ 309870 h 2173307"/>
              <a:gd name="connsiteX4" fmla="*/ 1036320 w 5147543"/>
              <a:gd name="connsiteY4" fmla="*/ 309870 h 2173307"/>
              <a:gd name="connsiteX5" fmla="*/ 1844040 w 5147543"/>
              <a:gd name="connsiteY5" fmla="*/ 424170 h 2173307"/>
              <a:gd name="connsiteX6" fmla="*/ 2074025 w 5147543"/>
              <a:gd name="connsiteY6" fmla="*/ 721350 h 2173307"/>
              <a:gd name="connsiteX7" fmla="*/ 2535555 w 5147543"/>
              <a:gd name="connsiteY7" fmla="*/ 716906 h 2173307"/>
              <a:gd name="connsiteX8" fmla="*/ 2621280 w 5147543"/>
              <a:gd name="connsiteY8" fmla="*/ 988050 h 2173307"/>
              <a:gd name="connsiteX9" fmla="*/ 2955174 w 5147543"/>
              <a:gd name="connsiteY9" fmla="*/ 850890 h 2173307"/>
              <a:gd name="connsiteX10" fmla="*/ 3238500 w 5147543"/>
              <a:gd name="connsiteY10" fmla="*/ 1094730 h 2173307"/>
              <a:gd name="connsiteX11" fmla="*/ 3571009 w 5147543"/>
              <a:gd name="connsiteY11" fmla="*/ 1169544 h 2173307"/>
              <a:gd name="connsiteX12" fmla="*/ 3731722 w 5147543"/>
              <a:gd name="connsiteY12" fmla="*/ 1369050 h 2173307"/>
              <a:gd name="connsiteX13" fmla="*/ 4089169 w 5147543"/>
              <a:gd name="connsiteY13" fmla="*/ 1290772 h 2173307"/>
              <a:gd name="connsiteX14" fmla="*/ 4175760 w 5147543"/>
              <a:gd name="connsiteY14" fmla="*/ 1475730 h 2173307"/>
              <a:gd name="connsiteX15" fmla="*/ 4381500 w 5147543"/>
              <a:gd name="connsiteY15" fmla="*/ 1536690 h 2173307"/>
              <a:gd name="connsiteX16" fmla="*/ 4655820 w 5147543"/>
              <a:gd name="connsiteY16" fmla="*/ 1445250 h 2173307"/>
              <a:gd name="connsiteX17" fmla="*/ 4975860 w 5147543"/>
              <a:gd name="connsiteY17" fmla="*/ 1719570 h 2173307"/>
              <a:gd name="connsiteX18" fmla="*/ 4427912 w 5147543"/>
              <a:gd name="connsiteY18" fmla="*/ 2173307 h 2173307"/>
              <a:gd name="connsiteX19" fmla="*/ 3629025 w 5147543"/>
              <a:gd name="connsiteY19" fmla="*/ 1877050 h 2173307"/>
              <a:gd name="connsiteX20" fmla="*/ 1935480 w 5147543"/>
              <a:gd name="connsiteY20" fmla="*/ 1795770 h 2173307"/>
              <a:gd name="connsiteX21" fmla="*/ 121920 w 5147543"/>
              <a:gd name="connsiteY21" fmla="*/ 1452870 h 2173307"/>
              <a:gd name="connsiteX22" fmla="*/ 0 w 5147543"/>
              <a:gd name="connsiteY22" fmla="*/ 1422390 h 2173307"/>
              <a:gd name="connsiteX23" fmla="*/ 7620 w 5147543"/>
              <a:gd name="connsiteY23" fmla="*/ 820410 h 2173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147543" h="2173307">
                <a:moveTo>
                  <a:pt x="7620" y="820410"/>
                </a:moveTo>
                <a:cubicBezTo>
                  <a:pt x="123825" y="706745"/>
                  <a:pt x="224155" y="770880"/>
                  <a:pt x="289560" y="812790"/>
                </a:cubicBezTo>
                <a:cubicBezTo>
                  <a:pt x="257175" y="612130"/>
                  <a:pt x="342265" y="525770"/>
                  <a:pt x="449580" y="477510"/>
                </a:cubicBezTo>
                <a:cubicBezTo>
                  <a:pt x="497840" y="161280"/>
                  <a:pt x="641350" y="286375"/>
                  <a:pt x="784860" y="309870"/>
                </a:cubicBezTo>
                <a:cubicBezTo>
                  <a:pt x="865505" y="224145"/>
                  <a:pt x="965200" y="271770"/>
                  <a:pt x="1036320" y="309870"/>
                </a:cubicBezTo>
                <a:cubicBezTo>
                  <a:pt x="1423035" y="-220355"/>
                  <a:pt x="1778000" y="5070"/>
                  <a:pt x="1844040" y="424170"/>
                </a:cubicBezTo>
                <a:cubicBezTo>
                  <a:pt x="2157095" y="329555"/>
                  <a:pt x="2119745" y="561965"/>
                  <a:pt x="2074025" y="721350"/>
                </a:cubicBezTo>
                <a:cubicBezTo>
                  <a:pt x="2165042" y="695527"/>
                  <a:pt x="2488988" y="685579"/>
                  <a:pt x="2535555" y="716906"/>
                </a:cubicBezTo>
                <a:cubicBezTo>
                  <a:pt x="2640330" y="788237"/>
                  <a:pt x="2592705" y="897669"/>
                  <a:pt x="2621280" y="988050"/>
                </a:cubicBezTo>
                <a:cubicBezTo>
                  <a:pt x="2664460" y="1075680"/>
                  <a:pt x="2886594" y="845810"/>
                  <a:pt x="2955174" y="850890"/>
                </a:cubicBezTo>
                <a:cubicBezTo>
                  <a:pt x="3143134" y="805170"/>
                  <a:pt x="3088640" y="1134100"/>
                  <a:pt x="3238500" y="1094730"/>
                </a:cubicBezTo>
                <a:cubicBezTo>
                  <a:pt x="3248025" y="683250"/>
                  <a:pt x="3532909" y="1098424"/>
                  <a:pt x="3571009" y="1169544"/>
                </a:cubicBezTo>
                <a:cubicBezTo>
                  <a:pt x="3858664" y="815214"/>
                  <a:pt x="3675842" y="1282055"/>
                  <a:pt x="3731722" y="1369050"/>
                </a:cubicBezTo>
                <a:cubicBezTo>
                  <a:pt x="3940637" y="1393180"/>
                  <a:pt x="4035829" y="1209492"/>
                  <a:pt x="4089169" y="1290772"/>
                </a:cubicBezTo>
                <a:cubicBezTo>
                  <a:pt x="4279669" y="1308552"/>
                  <a:pt x="4112260" y="1407150"/>
                  <a:pt x="4175760" y="1475730"/>
                </a:cubicBezTo>
                <a:cubicBezTo>
                  <a:pt x="4295140" y="1432550"/>
                  <a:pt x="4312920" y="1516370"/>
                  <a:pt x="4381500" y="1536690"/>
                </a:cubicBezTo>
                <a:cubicBezTo>
                  <a:pt x="4457065" y="1204585"/>
                  <a:pt x="4669155" y="1402705"/>
                  <a:pt x="4655820" y="1445250"/>
                </a:cubicBezTo>
                <a:cubicBezTo>
                  <a:pt x="4870450" y="1196965"/>
                  <a:pt x="5043805" y="1532880"/>
                  <a:pt x="4975860" y="1719570"/>
                </a:cubicBezTo>
                <a:cubicBezTo>
                  <a:pt x="5513070" y="1913245"/>
                  <a:pt x="4636827" y="2170132"/>
                  <a:pt x="4427912" y="2173307"/>
                </a:cubicBezTo>
                <a:cubicBezTo>
                  <a:pt x="4161616" y="2074555"/>
                  <a:pt x="4044430" y="1939973"/>
                  <a:pt x="3629025" y="1877050"/>
                </a:cubicBezTo>
                <a:cubicBezTo>
                  <a:pt x="3213620" y="1814127"/>
                  <a:pt x="2499995" y="1822863"/>
                  <a:pt x="1935480" y="1795770"/>
                </a:cubicBezTo>
                <a:lnTo>
                  <a:pt x="121920" y="1452870"/>
                </a:lnTo>
                <a:lnTo>
                  <a:pt x="0" y="1422390"/>
                </a:lnTo>
                <a:lnTo>
                  <a:pt x="7620" y="820410"/>
                </a:ln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9" name="Полилиния 101"/>
          <p:cNvSpPr/>
          <p:nvPr/>
        </p:nvSpPr>
        <p:spPr>
          <a:xfrm>
            <a:off x="-349324" y="3885945"/>
            <a:ext cx="4273252" cy="1546275"/>
          </a:xfrm>
          <a:custGeom>
            <a:avLst/>
            <a:gdLst>
              <a:gd name="connsiteX0" fmla="*/ 0 w 2638425"/>
              <a:gd name="connsiteY0" fmla="*/ 523875 h 1104900"/>
              <a:gd name="connsiteX1" fmla="*/ 752475 w 2638425"/>
              <a:gd name="connsiteY1" fmla="*/ 209550 h 1104900"/>
              <a:gd name="connsiteX2" fmla="*/ 1209675 w 2638425"/>
              <a:gd name="connsiteY2" fmla="*/ 0 h 1104900"/>
              <a:gd name="connsiteX3" fmla="*/ 1838325 w 2638425"/>
              <a:gd name="connsiteY3" fmla="*/ 161925 h 1104900"/>
              <a:gd name="connsiteX4" fmla="*/ 2352675 w 2638425"/>
              <a:gd name="connsiteY4" fmla="*/ 552450 h 1104900"/>
              <a:gd name="connsiteX5" fmla="*/ 2638425 w 2638425"/>
              <a:gd name="connsiteY5" fmla="*/ 876300 h 1104900"/>
              <a:gd name="connsiteX6" fmla="*/ 1876425 w 2638425"/>
              <a:gd name="connsiteY6" fmla="*/ 1104900 h 1104900"/>
              <a:gd name="connsiteX7" fmla="*/ 2000250 w 2638425"/>
              <a:gd name="connsiteY7" fmla="*/ 866775 h 1104900"/>
              <a:gd name="connsiteX8" fmla="*/ 0 w 2638425"/>
              <a:gd name="connsiteY8" fmla="*/ 523875 h 1104900"/>
              <a:gd name="connsiteX0" fmla="*/ 0 w 3781425"/>
              <a:gd name="connsiteY0" fmla="*/ 523875 h 1104900"/>
              <a:gd name="connsiteX1" fmla="*/ 752475 w 3781425"/>
              <a:gd name="connsiteY1" fmla="*/ 209550 h 1104900"/>
              <a:gd name="connsiteX2" fmla="*/ 1209675 w 3781425"/>
              <a:gd name="connsiteY2" fmla="*/ 0 h 1104900"/>
              <a:gd name="connsiteX3" fmla="*/ 1838325 w 3781425"/>
              <a:gd name="connsiteY3" fmla="*/ 161925 h 1104900"/>
              <a:gd name="connsiteX4" fmla="*/ 2352675 w 3781425"/>
              <a:gd name="connsiteY4" fmla="*/ 552450 h 1104900"/>
              <a:gd name="connsiteX5" fmla="*/ 3781425 w 3781425"/>
              <a:gd name="connsiteY5" fmla="*/ 933450 h 1104900"/>
              <a:gd name="connsiteX6" fmla="*/ 2638425 w 3781425"/>
              <a:gd name="connsiteY6" fmla="*/ 876300 h 1104900"/>
              <a:gd name="connsiteX7" fmla="*/ 1876425 w 3781425"/>
              <a:gd name="connsiteY7" fmla="*/ 1104900 h 1104900"/>
              <a:gd name="connsiteX8" fmla="*/ 2000250 w 3781425"/>
              <a:gd name="connsiteY8" fmla="*/ 866775 h 1104900"/>
              <a:gd name="connsiteX9" fmla="*/ 0 w 3781425"/>
              <a:gd name="connsiteY9" fmla="*/ 523875 h 1104900"/>
              <a:gd name="connsiteX0" fmla="*/ 0 w 3848823"/>
              <a:gd name="connsiteY0" fmla="*/ 523875 h 1104900"/>
              <a:gd name="connsiteX1" fmla="*/ 752475 w 3848823"/>
              <a:gd name="connsiteY1" fmla="*/ 209550 h 1104900"/>
              <a:gd name="connsiteX2" fmla="*/ 1209675 w 3848823"/>
              <a:gd name="connsiteY2" fmla="*/ 0 h 1104900"/>
              <a:gd name="connsiteX3" fmla="*/ 1838325 w 3848823"/>
              <a:gd name="connsiteY3" fmla="*/ 161925 h 1104900"/>
              <a:gd name="connsiteX4" fmla="*/ 2352675 w 3848823"/>
              <a:gd name="connsiteY4" fmla="*/ 552450 h 1104900"/>
              <a:gd name="connsiteX5" fmla="*/ 3586163 w 3848823"/>
              <a:gd name="connsiteY5" fmla="*/ 728663 h 1104900"/>
              <a:gd name="connsiteX6" fmla="*/ 3781425 w 3848823"/>
              <a:gd name="connsiteY6" fmla="*/ 933450 h 1104900"/>
              <a:gd name="connsiteX7" fmla="*/ 2638425 w 3848823"/>
              <a:gd name="connsiteY7" fmla="*/ 876300 h 1104900"/>
              <a:gd name="connsiteX8" fmla="*/ 1876425 w 3848823"/>
              <a:gd name="connsiteY8" fmla="*/ 1104900 h 1104900"/>
              <a:gd name="connsiteX9" fmla="*/ 2000250 w 3848823"/>
              <a:gd name="connsiteY9" fmla="*/ 866775 h 1104900"/>
              <a:gd name="connsiteX10" fmla="*/ 0 w 3848823"/>
              <a:gd name="connsiteY10" fmla="*/ 523875 h 1104900"/>
              <a:gd name="connsiteX0" fmla="*/ 0 w 3825438"/>
              <a:gd name="connsiteY0" fmla="*/ 523875 h 1104900"/>
              <a:gd name="connsiteX1" fmla="*/ 752475 w 3825438"/>
              <a:gd name="connsiteY1" fmla="*/ 209550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3295650 w 3825438"/>
              <a:gd name="connsiteY5" fmla="*/ 595313 h 1104900"/>
              <a:gd name="connsiteX6" fmla="*/ 3586163 w 3825438"/>
              <a:gd name="connsiteY6" fmla="*/ 728663 h 1104900"/>
              <a:gd name="connsiteX7" fmla="*/ 3781425 w 3825438"/>
              <a:gd name="connsiteY7" fmla="*/ 933450 h 1104900"/>
              <a:gd name="connsiteX8" fmla="*/ 2638425 w 3825438"/>
              <a:gd name="connsiteY8" fmla="*/ 876300 h 1104900"/>
              <a:gd name="connsiteX9" fmla="*/ 1876425 w 3825438"/>
              <a:gd name="connsiteY9" fmla="*/ 1104900 h 1104900"/>
              <a:gd name="connsiteX10" fmla="*/ 2000250 w 3825438"/>
              <a:gd name="connsiteY10" fmla="*/ 866775 h 1104900"/>
              <a:gd name="connsiteX11" fmla="*/ 0 w 3825438"/>
              <a:gd name="connsiteY11" fmla="*/ 523875 h 1104900"/>
              <a:gd name="connsiteX0" fmla="*/ 0 w 3825438"/>
              <a:gd name="connsiteY0" fmla="*/ 523875 h 1104900"/>
              <a:gd name="connsiteX1" fmla="*/ 752475 w 3825438"/>
              <a:gd name="connsiteY1" fmla="*/ 209550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09863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523875 h 1104900"/>
              <a:gd name="connsiteX1" fmla="*/ 752475 w 3825438"/>
              <a:gd name="connsiteY1" fmla="*/ 209550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95588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523875 h 1104900"/>
              <a:gd name="connsiteX1" fmla="*/ 752475 w 3825438"/>
              <a:gd name="connsiteY1" fmla="*/ 209550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95588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523875 h 1104900"/>
              <a:gd name="connsiteX1" fmla="*/ 676275 w 3825438"/>
              <a:gd name="connsiteY1" fmla="*/ 200025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95588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523875 h 1104900"/>
              <a:gd name="connsiteX1" fmla="*/ 676275 w 3825438"/>
              <a:gd name="connsiteY1" fmla="*/ 200025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95588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694229 h 1275254"/>
              <a:gd name="connsiteX1" fmla="*/ 676275 w 3825438"/>
              <a:gd name="connsiteY1" fmla="*/ 370379 h 1275254"/>
              <a:gd name="connsiteX2" fmla="*/ 1209675 w 3825438"/>
              <a:gd name="connsiteY2" fmla="*/ 170354 h 1275254"/>
              <a:gd name="connsiteX3" fmla="*/ 1838325 w 3825438"/>
              <a:gd name="connsiteY3" fmla="*/ 332279 h 1275254"/>
              <a:gd name="connsiteX4" fmla="*/ 2352675 w 3825438"/>
              <a:gd name="connsiteY4" fmla="*/ 722804 h 1275254"/>
              <a:gd name="connsiteX5" fmla="*/ 2795588 w 3825438"/>
              <a:gd name="connsiteY5" fmla="*/ 960929 h 1275254"/>
              <a:gd name="connsiteX6" fmla="*/ 3295650 w 3825438"/>
              <a:gd name="connsiteY6" fmla="*/ 765667 h 1275254"/>
              <a:gd name="connsiteX7" fmla="*/ 3586163 w 3825438"/>
              <a:gd name="connsiteY7" fmla="*/ 899017 h 1275254"/>
              <a:gd name="connsiteX8" fmla="*/ 3781425 w 3825438"/>
              <a:gd name="connsiteY8" fmla="*/ 1103804 h 1275254"/>
              <a:gd name="connsiteX9" fmla="*/ 2638425 w 3825438"/>
              <a:gd name="connsiteY9" fmla="*/ 1046654 h 1275254"/>
              <a:gd name="connsiteX10" fmla="*/ 1876425 w 3825438"/>
              <a:gd name="connsiteY10" fmla="*/ 1275254 h 1275254"/>
              <a:gd name="connsiteX11" fmla="*/ 2000250 w 3825438"/>
              <a:gd name="connsiteY11" fmla="*/ 1037129 h 1275254"/>
              <a:gd name="connsiteX12" fmla="*/ 0 w 3825438"/>
              <a:gd name="connsiteY12" fmla="*/ 694229 h 1275254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828711" h="1291065">
                <a:moveTo>
                  <a:pt x="0" y="710040"/>
                </a:moveTo>
                <a:cubicBezTo>
                  <a:pt x="427037" y="371902"/>
                  <a:pt x="425450" y="490965"/>
                  <a:pt x="676275" y="386190"/>
                </a:cubicBezTo>
                <a:cubicBezTo>
                  <a:pt x="787400" y="143302"/>
                  <a:pt x="1031875" y="252840"/>
                  <a:pt x="1209675" y="186165"/>
                </a:cubicBezTo>
                <a:cubicBezTo>
                  <a:pt x="1433513" y="-255160"/>
                  <a:pt x="1938338" y="208390"/>
                  <a:pt x="1838325" y="348090"/>
                </a:cubicBezTo>
                <a:cubicBezTo>
                  <a:pt x="2281237" y="268715"/>
                  <a:pt x="2300288" y="565577"/>
                  <a:pt x="2352675" y="738615"/>
                </a:cubicBezTo>
                <a:cubicBezTo>
                  <a:pt x="2618581" y="699722"/>
                  <a:pt x="2752726" y="888634"/>
                  <a:pt x="2795588" y="976740"/>
                </a:cubicBezTo>
                <a:cubicBezTo>
                  <a:pt x="2952750" y="983884"/>
                  <a:pt x="3132138" y="686228"/>
                  <a:pt x="3295650" y="781478"/>
                </a:cubicBezTo>
                <a:cubicBezTo>
                  <a:pt x="3563937" y="433816"/>
                  <a:pt x="3502026" y="871966"/>
                  <a:pt x="3586163" y="914828"/>
                </a:cubicBezTo>
                <a:cubicBezTo>
                  <a:pt x="3698875" y="900540"/>
                  <a:pt x="3927475" y="1114059"/>
                  <a:pt x="3781425" y="1119615"/>
                </a:cubicBezTo>
                <a:lnTo>
                  <a:pt x="2638425" y="1062465"/>
                </a:lnTo>
                <a:cubicBezTo>
                  <a:pt x="3113087" y="1357740"/>
                  <a:pt x="2149475" y="1267252"/>
                  <a:pt x="1876425" y="1291065"/>
                </a:cubicBezTo>
                <a:cubicBezTo>
                  <a:pt x="1003300" y="1249790"/>
                  <a:pt x="1311275" y="1075165"/>
                  <a:pt x="2000250" y="1052940"/>
                </a:cubicBezTo>
                <a:cubicBezTo>
                  <a:pt x="971550" y="1067228"/>
                  <a:pt x="0" y="910065"/>
                  <a:pt x="0" y="710040"/>
                </a:cubicBezTo>
                <a:close/>
              </a:path>
            </a:pathLst>
          </a:custGeom>
          <a:gradFill>
            <a:gsLst>
              <a:gs pos="0">
                <a:srgbClr val="FFDD71">
                  <a:lumMod val="11000"/>
                  <a:lumOff val="89000"/>
                </a:srgbClr>
              </a:gs>
              <a:gs pos="87000">
                <a:srgbClr val="FFC000">
                  <a:lumMod val="72000"/>
                  <a:lumOff val="28000"/>
                </a:srgbClr>
              </a:gs>
            </a:gsLst>
            <a:lin ang="5400000" scaled="0"/>
          </a:gradFill>
          <a:ln>
            <a:noFill/>
          </a:ln>
          <a:scene3d>
            <a:camera prst="orthographicFront"/>
            <a:lightRig rig="threePt" dir="t"/>
          </a:scene3d>
          <a:sp3d prstMaterial="matte">
            <a:bevelT w="273050" h="254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" name="Полилиния 102"/>
          <p:cNvSpPr/>
          <p:nvPr/>
        </p:nvSpPr>
        <p:spPr>
          <a:xfrm>
            <a:off x="-38100" y="5235575"/>
            <a:ext cx="6770688" cy="1622425"/>
          </a:xfrm>
          <a:custGeom>
            <a:avLst/>
            <a:gdLst>
              <a:gd name="connsiteX0" fmla="*/ 0 w 6126480"/>
              <a:gd name="connsiteY0" fmla="*/ 0 h 990600"/>
              <a:gd name="connsiteX1" fmla="*/ 6126480 w 6126480"/>
              <a:gd name="connsiteY1" fmla="*/ 967740 h 990600"/>
              <a:gd name="connsiteX2" fmla="*/ 30480 w 6126480"/>
              <a:gd name="connsiteY2" fmla="*/ 990600 h 990600"/>
              <a:gd name="connsiteX3" fmla="*/ 0 w 6126480"/>
              <a:gd name="connsiteY3" fmla="*/ 0 h 990600"/>
              <a:gd name="connsiteX0" fmla="*/ 0 w 6126480"/>
              <a:gd name="connsiteY0" fmla="*/ 0 h 990600"/>
              <a:gd name="connsiteX1" fmla="*/ 6126480 w 6126480"/>
              <a:gd name="connsiteY1" fmla="*/ 967740 h 990600"/>
              <a:gd name="connsiteX2" fmla="*/ 30480 w 6126480"/>
              <a:gd name="connsiteY2" fmla="*/ 990600 h 990600"/>
              <a:gd name="connsiteX3" fmla="*/ 0 w 6126480"/>
              <a:gd name="connsiteY3" fmla="*/ 0 h 990600"/>
              <a:gd name="connsiteX0" fmla="*/ 0 w 6126480"/>
              <a:gd name="connsiteY0" fmla="*/ 47493 h 1038093"/>
              <a:gd name="connsiteX1" fmla="*/ 6126480 w 6126480"/>
              <a:gd name="connsiteY1" fmla="*/ 1015233 h 1038093"/>
              <a:gd name="connsiteX2" fmla="*/ 30480 w 6126480"/>
              <a:gd name="connsiteY2" fmla="*/ 1038093 h 1038093"/>
              <a:gd name="connsiteX3" fmla="*/ 0 w 6126480"/>
              <a:gd name="connsiteY3" fmla="*/ 47493 h 1038093"/>
              <a:gd name="connsiteX0" fmla="*/ 0 w 6126480"/>
              <a:gd name="connsiteY0" fmla="*/ 111243 h 1101843"/>
              <a:gd name="connsiteX1" fmla="*/ 6126480 w 6126480"/>
              <a:gd name="connsiteY1" fmla="*/ 1078983 h 1101843"/>
              <a:gd name="connsiteX2" fmla="*/ 30480 w 6126480"/>
              <a:gd name="connsiteY2" fmla="*/ 1101843 h 1101843"/>
              <a:gd name="connsiteX3" fmla="*/ 0 w 6126480"/>
              <a:gd name="connsiteY3" fmla="*/ 111243 h 1101843"/>
              <a:gd name="connsiteX0" fmla="*/ 0 w 6126480"/>
              <a:gd name="connsiteY0" fmla="*/ 152517 h 1143117"/>
              <a:gd name="connsiteX1" fmla="*/ 6126480 w 6126480"/>
              <a:gd name="connsiteY1" fmla="*/ 1120257 h 1143117"/>
              <a:gd name="connsiteX2" fmla="*/ 30480 w 6126480"/>
              <a:gd name="connsiteY2" fmla="*/ 1143117 h 1143117"/>
              <a:gd name="connsiteX3" fmla="*/ 0 w 6126480"/>
              <a:gd name="connsiteY3" fmla="*/ 152517 h 1143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26480" h="1143117">
                <a:moveTo>
                  <a:pt x="0" y="152517"/>
                </a:moveTo>
                <a:cubicBezTo>
                  <a:pt x="2141220" y="-309763"/>
                  <a:pt x="4808220" y="355717"/>
                  <a:pt x="6126480" y="1120257"/>
                </a:cubicBezTo>
                <a:lnTo>
                  <a:pt x="30480" y="1143117"/>
                </a:lnTo>
                <a:lnTo>
                  <a:pt x="0" y="152517"/>
                </a:lnTo>
                <a:close/>
              </a:path>
            </a:pathLst>
          </a:custGeom>
          <a:gradFill flip="none" rotWithShape="1">
            <a:gsLst>
              <a:gs pos="0">
                <a:srgbClr val="FFC000"/>
              </a:gs>
              <a:gs pos="43000">
                <a:srgbClr val="DC891A"/>
              </a:gs>
            </a:gsLst>
            <a:lin ang="36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11" name="Группа 103"/>
          <p:cNvGrpSpPr>
            <a:grpSpLocks/>
          </p:cNvGrpSpPr>
          <p:nvPr/>
        </p:nvGrpSpPr>
        <p:grpSpPr bwMode="auto">
          <a:xfrm>
            <a:off x="34925" y="3429000"/>
            <a:ext cx="857250" cy="2224088"/>
            <a:chOff x="35496" y="3429000"/>
            <a:chExt cx="856746" cy="2224742"/>
          </a:xfrm>
        </p:grpSpPr>
        <p:sp>
          <p:nvSpPr>
            <p:cNvPr id="12" name="Полилиния 104"/>
            <p:cNvSpPr/>
            <p:nvPr/>
          </p:nvSpPr>
          <p:spPr>
            <a:xfrm>
              <a:off x="334540" y="5121271"/>
              <a:ext cx="273562" cy="532471"/>
            </a:xfrm>
            <a:custGeom>
              <a:avLst/>
              <a:gdLst>
                <a:gd name="connsiteX0" fmla="*/ 139700 w 228600"/>
                <a:gd name="connsiteY0" fmla="*/ 0 h 517525"/>
                <a:gd name="connsiteX1" fmla="*/ 228600 w 228600"/>
                <a:gd name="connsiteY1" fmla="*/ 508000 h 517525"/>
                <a:gd name="connsiteX2" fmla="*/ 0 w 228600"/>
                <a:gd name="connsiteY2" fmla="*/ 517525 h 517525"/>
                <a:gd name="connsiteX3" fmla="*/ 139700 w 228600"/>
                <a:gd name="connsiteY3" fmla="*/ 0 h 517525"/>
                <a:gd name="connsiteX0" fmla="*/ 140995 w 234332"/>
                <a:gd name="connsiteY0" fmla="*/ 4 h 517529"/>
                <a:gd name="connsiteX1" fmla="*/ 229895 w 234332"/>
                <a:gd name="connsiteY1" fmla="*/ 508004 h 517529"/>
                <a:gd name="connsiteX2" fmla="*/ 1295 w 234332"/>
                <a:gd name="connsiteY2" fmla="*/ 517529 h 517529"/>
                <a:gd name="connsiteX3" fmla="*/ 140995 w 234332"/>
                <a:gd name="connsiteY3" fmla="*/ 4 h 517529"/>
                <a:gd name="connsiteX0" fmla="*/ 140995 w 253797"/>
                <a:gd name="connsiteY0" fmla="*/ 4 h 517529"/>
                <a:gd name="connsiteX1" fmla="*/ 229895 w 253797"/>
                <a:gd name="connsiteY1" fmla="*/ 508004 h 517529"/>
                <a:gd name="connsiteX2" fmla="*/ 1295 w 253797"/>
                <a:gd name="connsiteY2" fmla="*/ 517529 h 517529"/>
                <a:gd name="connsiteX3" fmla="*/ 140995 w 253797"/>
                <a:gd name="connsiteY3" fmla="*/ 4 h 517529"/>
                <a:gd name="connsiteX0" fmla="*/ 158480 w 271282"/>
                <a:gd name="connsiteY0" fmla="*/ 4 h 517543"/>
                <a:gd name="connsiteX1" fmla="*/ 247380 w 271282"/>
                <a:gd name="connsiteY1" fmla="*/ 508004 h 517543"/>
                <a:gd name="connsiteX2" fmla="*/ 18780 w 271282"/>
                <a:gd name="connsiteY2" fmla="*/ 517529 h 517543"/>
                <a:gd name="connsiteX3" fmla="*/ 158480 w 271282"/>
                <a:gd name="connsiteY3" fmla="*/ 4 h 517543"/>
                <a:gd name="connsiteX0" fmla="*/ 160760 w 273562"/>
                <a:gd name="connsiteY0" fmla="*/ 4 h 527305"/>
                <a:gd name="connsiteX1" fmla="*/ 249660 w 273562"/>
                <a:gd name="connsiteY1" fmla="*/ 508004 h 527305"/>
                <a:gd name="connsiteX2" fmla="*/ 21060 w 273562"/>
                <a:gd name="connsiteY2" fmla="*/ 517529 h 527305"/>
                <a:gd name="connsiteX3" fmla="*/ 160760 w 273562"/>
                <a:gd name="connsiteY3" fmla="*/ 4 h 527305"/>
                <a:gd name="connsiteX0" fmla="*/ 160760 w 273562"/>
                <a:gd name="connsiteY0" fmla="*/ 4 h 532471"/>
                <a:gd name="connsiteX1" fmla="*/ 249660 w 273562"/>
                <a:gd name="connsiteY1" fmla="*/ 508004 h 532471"/>
                <a:gd name="connsiteX2" fmla="*/ 21060 w 273562"/>
                <a:gd name="connsiteY2" fmla="*/ 517529 h 532471"/>
                <a:gd name="connsiteX3" fmla="*/ 160760 w 273562"/>
                <a:gd name="connsiteY3" fmla="*/ 4 h 53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562" h="532471">
                  <a:moveTo>
                    <a:pt x="160760" y="4"/>
                  </a:moveTo>
                  <a:cubicBezTo>
                    <a:pt x="198860" y="-1584"/>
                    <a:pt x="325860" y="482604"/>
                    <a:pt x="249660" y="508004"/>
                  </a:cubicBezTo>
                  <a:cubicBezTo>
                    <a:pt x="173460" y="533404"/>
                    <a:pt x="103610" y="542929"/>
                    <a:pt x="21060" y="517529"/>
                  </a:cubicBezTo>
                  <a:cubicBezTo>
                    <a:pt x="-61490" y="492129"/>
                    <a:pt x="122660" y="1592"/>
                    <a:pt x="160760" y="4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05"/>
            <p:cNvSpPr/>
            <p:nvPr/>
          </p:nvSpPr>
          <p:spPr>
            <a:xfrm>
              <a:off x="35496" y="3429000"/>
              <a:ext cx="856746" cy="1871692"/>
            </a:xfrm>
            <a:custGeom>
              <a:avLst/>
              <a:gdLst>
                <a:gd name="connsiteX0" fmla="*/ 332509 w 789709"/>
                <a:gd name="connsiteY0" fmla="*/ 1859973 h 1859973"/>
                <a:gd name="connsiteX1" fmla="*/ 789709 w 789709"/>
                <a:gd name="connsiteY1" fmla="*/ 1610591 h 1859973"/>
                <a:gd name="connsiteX2" fmla="*/ 675409 w 789709"/>
                <a:gd name="connsiteY2" fmla="*/ 1340427 h 1859973"/>
                <a:gd name="connsiteX3" fmla="*/ 665018 w 789709"/>
                <a:gd name="connsiteY3" fmla="*/ 997527 h 1859973"/>
                <a:gd name="connsiteX4" fmla="*/ 623455 w 789709"/>
                <a:gd name="connsiteY4" fmla="*/ 727364 h 1859973"/>
                <a:gd name="connsiteX5" fmla="*/ 613064 w 789709"/>
                <a:gd name="connsiteY5" fmla="*/ 280555 h 1859973"/>
                <a:gd name="connsiteX6" fmla="*/ 602673 w 789709"/>
                <a:gd name="connsiteY6" fmla="*/ 0 h 1859973"/>
                <a:gd name="connsiteX7" fmla="*/ 394855 w 789709"/>
                <a:gd name="connsiteY7" fmla="*/ 436418 h 1859973"/>
                <a:gd name="connsiteX8" fmla="*/ 155864 w 789709"/>
                <a:gd name="connsiteY8" fmla="*/ 904009 h 1859973"/>
                <a:gd name="connsiteX9" fmla="*/ 72737 w 789709"/>
                <a:gd name="connsiteY9" fmla="*/ 1236518 h 1859973"/>
                <a:gd name="connsiteX10" fmla="*/ 0 w 789709"/>
                <a:gd name="connsiteY10" fmla="*/ 1631373 h 1859973"/>
                <a:gd name="connsiteX11" fmla="*/ 332509 w 789709"/>
                <a:gd name="connsiteY11" fmla="*/ 1859973 h 1859973"/>
                <a:gd name="connsiteX0" fmla="*/ 332509 w 789709"/>
                <a:gd name="connsiteY0" fmla="*/ 1859973 h 1862708"/>
                <a:gd name="connsiteX1" fmla="*/ 789709 w 789709"/>
                <a:gd name="connsiteY1" fmla="*/ 1610591 h 1862708"/>
                <a:gd name="connsiteX2" fmla="*/ 675409 w 789709"/>
                <a:gd name="connsiteY2" fmla="*/ 1340427 h 1862708"/>
                <a:gd name="connsiteX3" fmla="*/ 665018 w 789709"/>
                <a:gd name="connsiteY3" fmla="*/ 997527 h 1862708"/>
                <a:gd name="connsiteX4" fmla="*/ 623455 w 789709"/>
                <a:gd name="connsiteY4" fmla="*/ 727364 h 1862708"/>
                <a:gd name="connsiteX5" fmla="*/ 613064 w 789709"/>
                <a:gd name="connsiteY5" fmla="*/ 280555 h 1862708"/>
                <a:gd name="connsiteX6" fmla="*/ 602673 w 789709"/>
                <a:gd name="connsiteY6" fmla="*/ 0 h 1862708"/>
                <a:gd name="connsiteX7" fmla="*/ 394855 w 789709"/>
                <a:gd name="connsiteY7" fmla="*/ 436418 h 1862708"/>
                <a:gd name="connsiteX8" fmla="*/ 155864 w 789709"/>
                <a:gd name="connsiteY8" fmla="*/ 904009 h 1862708"/>
                <a:gd name="connsiteX9" fmla="*/ 72737 w 789709"/>
                <a:gd name="connsiteY9" fmla="*/ 1236518 h 1862708"/>
                <a:gd name="connsiteX10" fmla="*/ 0 w 789709"/>
                <a:gd name="connsiteY10" fmla="*/ 1631373 h 1862708"/>
                <a:gd name="connsiteX11" fmla="*/ 332509 w 789709"/>
                <a:gd name="connsiteY11" fmla="*/ 1859973 h 1862708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75409 w 808326"/>
                <a:gd name="connsiteY2" fmla="*/ 134042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80134 w 855951"/>
                <a:gd name="connsiteY0" fmla="*/ 1859973 h 1863444"/>
                <a:gd name="connsiteX1" fmla="*/ 837334 w 855951"/>
                <a:gd name="connsiteY1" fmla="*/ 1610591 h 1863444"/>
                <a:gd name="connsiteX2" fmla="*/ 735734 w 855951"/>
                <a:gd name="connsiteY2" fmla="*/ 1346777 h 1863444"/>
                <a:gd name="connsiteX3" fmla="*/ 712643 w 855951"/>
                <a:gd name="connsiteY3" fmla="*/ 997527 h 1863444"/>
                <a:gd name="connsiteX4" fmla="*/ 671080 w 855951"/>
                <a:gd name="connsiteY4" fmla="*/ 727364 h 1863444"/>
                <a:gd name="connsiteX5" fmla="*/ 660689 w 855951"/>
                <a:gd name="connsiteY5" fmla="*/ 280555 h 1863444"/>
                <a:gd name="connsiteX6" fmla="*/ 650298 w 855951"/>
                <a:gd name="connsiteY6" fmla="*/ 0 h 1863444"/>
                <a:gd name="connsiteX7" fmla="*/ 464705 w 855951"/>
                <a:gd name="connsiteY7" fmla="*/ 325293 h 1863444"/>
                <a:gd name="connsiteX8" fmla="*/ 184439 w 855951"/>
                <a:gd name="connsiteY8" fmla="*/ 891309 h 1863444"/>
                <a:gd name="connsiteX9" fmla="*/ 82262 w 855951"/>
                <a:gd name="connsiteY9" fmla="*/ 1220643 h 1863444"/>
                <a:gd name="connsiteX10" fmla="*/ 0 w 855951"/>
                <a:gd name="connsiteY10" fmla="*/ 1659948 h 1863444"/>
                <a:gd name="connsiteX11" fmla="*/ 380134 w 855951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6746" h="1871692">
                  <a:moveTo>
                    <a:pt x="380929" y="1859973"/>
                  </a:moveTo>
                  <a:cubicBezTo>
                    <a:pt x="755579" y="1887971"/>
                    <a:pt x="914329" y="1741343"/>
                    <a:pt x="838129" y="1610591"/>
                  </a:cubicBezTo>
                  <a:cubicBezTo>
                    <a:pt x="804262" y="1522653"/>
                    <a:pt x="830721" y="1463290"/>
                    <a:pt x="736529" y="1346777"/>
                  </a:cubicBezTo>
                  <a:cubicBezTo>
                    <a:pt x="795507" y="1230360"/>
                    <a:pt x="756060" y="1107594"/>
                    <a:pt x="713438" y="997527"/>
                  </a:cubicBezTo>
                  <a:cubicBezTo>
                    <a:pt x="759909" y="920173"/>
                    <a:pt x="723829" y="814243"/>
                    <a:pt x="671875" y="727364"/>
                  </a:cubicBezTo>
                  <a:cubicBezTo>
                    <a:pt x="747786" y="470478"/>
                    <a:pt x="687173" y="432666"/>
                    <a:pt x="661484" y="280555"/>
                  </a:cubicBezTo>
                  <a:cubicBezTo>
                    <a:pt x="740570" y="69562"/>
                    <a:pt x="705357" y="23668"/>
                    <a:pt x="651093" y="0"/>
                  </a:cubicBezTo>
                  <a:cubicBezTo>
                    <a:pt x="499270" y="15298"/>
                    <a:pt x="534773" y="179820"/>
                    <a:pt x="465500" y="325293"/>
                  </a:cubicBezTo>
                  <a:cubicBezTo>
                    <a:pt x="346678" y="489623"/>
                    <a:pt x="380256" y="720629"/>
                    <a:pt x="185234" y="891309"/>
                  </a:cubicBezTo>
                  <a:cubicBezTo>
                    <a:pt x="148000" y="936529"/>
                    <a:pt x="256816" y="1092873"/>
                    <a:pt x="83057" y="1220643"/>
                  </a:cubicBezTo>
                  <a:cubicBezTo>
                    <a:pt x="90561" y="1357553"/>
                    <a:pt x="-9884" y="1523038"/>
                    <a:pt x="795" y="1659948"/>
                  </a:cubicBezTo>
                  <a:cubicBezTo>
                    <a:pt x="133856" y="1869498"/>
                    <a:pt x="311368" y="1891723"/>
                    <a:pt x="380929" y="1859973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4" name="Группа 106"/>
          <p:cNvGrpSpPr>
            <a:grpSpLocks/>
          </p:cNvGrpSpPr>
          <p:nvPr/>
        </p:nvGrpSpPr>
        <p:grpSpPr bwMode="auto">
          <a:xfrm>
            <a:off x="801688" y="3644900"/>
            <a:ext cx="647700" cy="1800225"/>
            <a:chOff x="35496" y="3429000"/>
            <a:chExt cx="856746" cy="2224742"/>
          </a:xfrm>
        </p:grpSpPr>
        <p:sp>
          <p:nvSpPr>
            <p:cNvPr id="15" name="Полилиния 107"/>
            <p:cNvSpPr/>
            <p:nvPr/>
          </p:nvSpPr>
          <p:spPr>
            <a:xfrm>
              <a:off x="334540" y="5121271"/>
              <a:ext cx="273562" cy="532471"/>
            </a:xfrm>
            <a:custGeom>
              <a:avLst/>
              <a:gdLst>
                <a:gd name="connsiteX0" fmla="*/ 139700 w 228600"/>
                <a:gd name="connsiteY0" fmla="*/ 0 h 517525"/>
                <a:gd name="connsiteX1" fmla="*/ 228600 w 228600"/>
                <a:gd name="connsiteY1" fmla="*/ 508000 h 517525"/>
                <a:gd name="connsiteX2" fmla="*/ 0 w 228600"/>
                <a:gd name="connsiteY2" fmla="*/ 517525 h 517525"/>
                <a:gd name="connsiteX3" fmla="*/ 139700 w 228600"/>
                <a:gd name="connsiteY3" fmla="*/ 0 h 517525"/>
                <a:gd name="connsiteX0" fmla="*/ 140995 w 234332"/>
                <a:gd name="connsiteY0" fmla="*/ 4 h 517529"/>
                <a:gd name="connsiteX1" fmla="*/ 229895 w 234332"/>
                <a:gd name="connsiteY1" fmla="*/ 508004 h 517529"/>
                <a:gd name="connsiteX2" fmla="*/ 1295 w 234332"/>
                <a:gd name="connsiteY2" fmla="*/ 517529 h 517529"/>
                <a:gd name="connsiteX3" fmla="*/ 140995 w 234332"/>
                <a:gd name="connsiteY3" fmla="*/ 4 h 517529"/>
                <a:gd name="connsiteX0" fmla="*/ 140995 w 253797"/>
                <a:gd name="connsiteY0" fmla="*/ 4 h 517529"/>
                <a:gd name="connsiteX1" fmla="*/ 229895 w 253797"/>
                <a:gd name="connsiteY1" fmla="*/ 508004 h 517529"/>
                <a:gd name="connsiteX2" fmla="*/ 1295 w 253797"/>
                <a:gd name="connsiteY2" fmla="*/ 517529 h 517529"/>
                <a:gd name="connsiteX3" fmla="*/ 140995 w 253797"/>
                <a:gd name="connsiteY3" fmla="*/ 4 h 517529"/>
                <a:gd name="connsiteX0" fmla="*/ 158480 w 271282"/>
                <a:gd name="connsiteY0" fmla="*/ 4 h 517543"/>
                <a:gd name="connsiteX1" fmla="*/ 247380 w 271282"/>
                <a:gd name="connsiteY1" fmla="*/ 508004 h 517543"/>
                <a:gd name="connsiteX2" fmla="*/ 18780 w 271282"/>
                <a:gd name="connsiteY2" fmla="*/ 517529 h 517543"/>
                <a:gd name="connsiteX3" fmla="*/ 158480 w 271282"/>
                <a:gd name="connsiteY3" fmla="*/ 4 h 517543"/>
                <a:gd name="connsiteX0" fmla="*/ 160760 w 273562"/>
                <a:gd name="connsiteY0" fmla="*/ 4 h 527305"/>
                <a:gd name="connsiteX1" fmla="*/ 249660 w 273562"/>
                <a:gd name="connsiteY1" fmla="*/ 508004 h 527305"/>
                <a:gd name="connsiteX2" fmla="*/ 21060 w 273562"/>
                <a:gd name="connsiteY2" fmla="*/ 517529 h 527305"/>
                <a:gd name="connsiteX3" fmla="*/ 160760 w 273562"/>
                <a:gd name="connsiteY3" fmla="*/ 4 h 527305"/>
                <a:gd name="connsiteX0" fmla="*/ 160760 w 273562"/>
                <a:gd name="connsiteY0" fmla="*/ 4 h 532471"/>
                <a:gd name="connsiteX1" fmla="*/ 249660 w 273562"/>
                <a:gd name="connsiteY1" fmla="*/ 508004 h 532471"/>
                <a:gd name="connsiteX2" fmla="*/ 21060 w 273562"/>
                <a:gd name="connsiteY2" fmla="*/ 517529 h 532471"/>
                <a:gd name="connsiteX3" fmla="*/ 160760 w 273562"/>
                <a:gd name="connsiteY3" fmla="*/ 4 h 53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562" h="532471">
                  <a:moveTo>
                    <a:pt x="160760" y="4"/>
                  </a:moveTo>
                  <a:cubicBezTo>
                    <a:pt x="198860" y="-1584"/>
                    <a:pt x="325860" y="482604"/>
                    <a:pt x="249660" y="508004"/>
                  </a:cubicBezTo>
                  <a:cubicBezTo>
                    <a:pt x="173460" y="533404"/>
                    <a:pt x="103610" y="542929"/>
                    <a:pt x="21060" y="517529"/>
                  </a:cubicBezTo>
                  <a:cubicBezTo>
                    <a:pt x="-61490" y="492129"/>
                    <a:pt x="122660" y="1592"/>
                    <a:pt x="160760" y="4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08"/>
            <p:cNvSpPr/>
            <p:nvPr/>
          </p:nvSpPr>
          <p:spPr>
            <a:xfrm>
              <a:off x="35496" y="3429000"/>
              <a:ext cx="856746" cy="1871692"/>
            </a:xfrm>
            <a:custGeom>
              <a:avLst/>
              <a:gdLst>
                <a:gd name="connsiteX0" fmla="*/ 332509 w 789709"/>
                <a:gd name="connsiteY0" fmla="*/ 1859973 h 1859973"/>
                <a:gd name="connsiteX1" fmla="*/ 789709 w 789709"/>
                <a:gd name="connsiteY1" fmla="*/ 1610591 h 1859973"/>
                <a:gd name="connsiteX2" fmla="*/ 675409 w 789709"/>
                <a:gd name="connsiteY2" fmla="*/ 1340427 h 1859973"/>
                <a:gd name="connsiteX3" fmla="*/ 665018 w 789709"/>
                <a:gd name="connsiteY3" fmla="*/ 997527 h 1859973"/>
                <a:gd name="connsiteX4" fmla="*/ 623455 w 789709"/>
                <a:gd name="connsiteY4" fmla="*/ 727364 h 1859973"/>
                <a:gd name="connsiteX5" fmla="*/ 613064 w 789709"/>
                <a:gd name="connsiteY5" fmla="*/ 280555 h 1859973"/>
                <a:gd name="connsiteX6" fmla="*/ 602673 w 789709"/>
                <a:gd name="connsiteY6" fmla="*/ 0 h 1859973"/>
                <a:gd name="connsiteX7" fmla="*/ 394855 w 789709"/>
                <a:gd name="connsiteY7" fmla="*/ 436418 h 1859973"/>
                <a:gd name="connsiteX8" fmla="*/ 155864 w 789709"/>
                <a:gd name="connsiteY8" fmla="*/ 904009 h 1859973"/>
                <a:gd name="connsiteX9" fmla="*/ 72737 w 789709"/>
                <a:gd name="connsiteY9" fmla="*/ 1236518 h 1859973"/>
                <a:gd name="connsiteX10" fmla="*/ 0 w 789709"/>
                <a:gd name="connsiteY10" fmla="*/ 1631373 h 1859973"/>
                <a:gd name="connsiteX11" fmla="*/ 332509 w 789709"/>
                <a:gd name="connsiteY11" fmla="*/ 1859973 h 1859973"/>
                <a:gd name="connsiteX0" fmla="*/ 332509 w 789709"/>
                <a:gd name="connsiteY0" fmla="*/ 1859973 h 1862708"/>
                <a:gd name="connsiteX1" fmla="*/ 789709 w 789709"/>
                <a:gd name="connsiteY1" fmla="*/ 1610591 h 1862708"/>
                <a:gd name="connsiteX2" fmla="*/ 675409 w 789709"/>
                <a:gd name="connsiteY2" fmla="*/ 1340427 h 1862708"/>
                <a:gd name="connsiteX3" fmla="*/ 665018 w 789709"/>
                <a:gd name="connsiteY3" fmla="*/ 997527 h 1862708"/>
                <a:gd name="connsiteX4" fmla="*/ 623455 w 789709"/>
                <a:gd name="connsiteY4" fmla="*/ 727364 h 1862708"/>
                <a:gd name="connsiteX5" fmla="*/ 613064 w 789709"/>
                <a:gd name="connsiteY5" fmla="*/ 280555 h 1862708"/>
                <a:gd name="connsiteX6" fmla="*/ 602673 w 789709"/>
                <a:gd name="connsiteY6" fmla="*/ 0 h 1862708"/>
                <a:gd name="connsiteX7" fmla="*/ 394855 w 789709"/>
                <a:gd name="connsiteY7" fmla="*/ 436418 h 1862708"/>
                <a:gd name="connsiteX8" fmla="*/ 155864 w 789709"/>
                <a:gd name="connsiteY8" fmla="*/ 904009 h 1862708"/>
                <a:gd name="connsiteX9" fmla="*/ 72737 w 789709"/>
                <a:gd name="connsiteY9" fmla="*/ 1236518 h 1862708"/>
                <a:gd name="connsiteX10" fmla="*/ 0 w 789709"/>
                <a:gd name="connsiteY10" fmla="*/ 1631373 h 1862708"/>
                <a:gd name="connsiteX11" fmla="*/ 332509 w 789709"/>
                <a:gd name="connsiteY11" fmla="*/ 1859973 h 1862708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75409 w 808326"/>
                <a:gd name="connsiteY2" fmla="*/ 134042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80134 w 855951"/>
                <a:gd name="connsiteY0" fmla="*/ 1859973 h 1863444"/>
                <a:gd name="connsiteX1" fmla="*/ 837334 w 855951"/>
                <a:gd name="connsiteY1" fmla="*/ 1610591 h 1863444"/>
                <a:gd name="connsiteX2" fmla="*/ 735734 w 855951"/>
                <a:gd name="connsiteY2" fmla="*/ 1346777 h 1863444"/>
                <a:gd name="connsiteX3" fmla="*/ 712643 w 855951"/>
                <a:gd name="connsiteY3" fmla="*/ 997527 h 1863444"/>
                <a:gd name="connsiteX4" fmla="*/ 671080 w 855951"/>
                <a:gd name="connsiteY4" fmla="*/ 727364 h 1863444"/>
                <a:gd name="connsiteX5" fmla="*/ 660689 w 855951"/>
                <a:gd name="connsiteY5" fmla="*/ 280555 h 1863444"/>
                <a:gd name="connsiteX6" fmla="*/ 650298 w 855951"/>
                <a:gd name="connsiteY6" fmla="*/ 0 h 1863444"/>
                <a:gd name="connsiteX7" fmla="*/ 464705 w 855951"/>
                <a:gd name="connsiteY7" fmla="*/ 325293 h 1863444"/>
                <a:gd name="connsiteX8" fmla="*/ 184439 w 855951"/>
                <a:gd name="connsiteY8" fmla="*/ 891309 h 1863444"/>
                <a:gd name="connsiteX9" fmla="*/ 82262 w 855951"/>
                <a:gd name="connsiteY9" fmla="*/ 1220643 h 1863444"/>
                <a:gd name="connsiteX10" fmla="*/ 0 w 855951"/>
                <a:gd name="connsiteY10" fmla="*/ 1659948 h 1863444"/>
                <a:gd name="connsiteX11" fmla="*/ 380134 w 855951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6746" h="1871692">
                  <a:moveTo>
                    <a:pt x="380929" y="1859973"/>
                  </a:moveTo>
                  <a:cubicBezTo>
                    <a:pt x="755579" y="1887971"/>
                    <a:pt x="914329" y="1741343"/>
                    <a:pt x="838129" y="1610591"/>
                  </a:cubicBezTo>
                  <a:cubicBezTo>
                    <a:pt x="804262" y="1522653"/>
                    <a:pt x="830721" y="1463290"/>
                    <a:pt x="736529" y="1346777"/>
                  </a:cubicBezTo>
                  <a:cubicBezTo>
                    <a:pt x="795507" y="1230360"/>
                    <a:pt x="756060" y="1107594"/>
                    <a:pt x="713438" y="997527"/>
                  </a:cubicBezTo>
                  <a:cubicBezTo>
                    <a:pt x="759909" y="920173"/>
                    <a:pt x="723829" y="814243"/>
                    <a:pt x="671875" y="727364"/>
                  </a:cubicBezTo>
                  <a:cubicBezTo>
                    <a:pt x="747786" y="470478"/>
                    <a:pt x="687173" y="432666"/>
                    <a:pt x="661484" y="280555"/>
                  </a:cubicBezTo>
                  <a:cubicBezTo>
                    <a:pt x="740570" y="69562"/>
                    <a:pt x="705357" y="23668"/>
                    <a:pt x="651093" y="0"/>
                  </a:cubicBezTo>
                  <a:cubicBezTo>
                    <a:pt x="499270" y="15298"/>
                    <a:pt x="534773" y="179820"/>
                    <a:pt x="465500" y="325293"/>
                  </a:cubicBezTo>
                  <a:cubicBezTo>
                    <a:pt x="346678" y="489623"/>
                    <a:pt x="380256" y="720629"/>
                    <a:pt x="185234" y="891309"/>
                  </a:cubicBezTo>
                  <a:cubicBezTo>
                    <a:pt x="148000" y="936529"/>
                    <a:pt x="256816" y="1092873"/>
                    <a:pt x="83057" y="1220643"/>
                  </a:cubicBezTo>
                  <a:cubicBezTo>
                    <a:pt x="90561" y="1357553"/>
                    <a:pt x="-9884" y="1523038"/>
                    <a:pt x="795" y="1659948"/>
                  </a:cubicBezTo>
                  <a:cubicBezTo>
                    <a:pt x="133856" y="1869498"/>
                    <a:pt x="311368" y="1891723"/>
                    <a:pt x="380929" y="1859973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7" name="Группа 109"/>
          <p:cNvGrpSpPr>
            <a:grpSpLocks/>
          </p:cNvGrpSpPr>
          <p:nvPr/>
        </p:nvGrpSpPr>
        <p:grpSpPr bwMode="auto">
          <a:xfrm>
            <a:off x="1479550" y="4005263"/>
            <a:ext cx="571500" cy="1436687"/>
            <a:chOff x="35496" y="3429000"/>
            <a:chExt cx="856746" cy="2224742"/>
          </a:xfrm>
        </p:grpSpPr>
        <p:sp>
          <p:nvSpPr>
            <p:cNvPr id="18" name="Полилиния 110"/>
            <p:cNvSpPr/>
            <p:nvPr/>
          </p:nvSpPr>
          <p:spPr>
            <a:xfrm>
              <a:off x="334540" y="5121271"/>
              <a:ext cx="273562" cy="532471"/>
            </a:xfrm>
            <a:custGeom>
              <a:avLst/>
              <a:gdLst>
                <a:gd name="connsiteX0" fmla="*/ 139700 w 228600"/>
                <a:gd name="connsiteY0" fmla="*/ 0 h 517525"/>
                <a:gd name="connsiteX1" fmla="*/ 228600 w 228600"/>
                <a:gd name="connsiteY1" fmla="*/ 508000 h 517525"/>
                <a:gd name="connsiteX2" fmla="*/ 0 w 228600"/>
                <a:gd name="connsiteY2" fmla="*/ 517525 h 517525"/>
                <a:gd name="connsiteX3" fmla="*/ 139700 w 228600"/>
                <a:gd name="connsiteY3" fmla="*/ 0 h 517525"/>
                <a:gd name="connsiteX0" fmla="*/ 140995 w 234332"/>
                <a:gd name="connsiteY0" fmla="*/ 4 h 517529"/>
                <a:gd name="connsiteX1" fmla="*/ 229895 w 234332"/>
                <a:gd name="connsiteY1" fmla="*/ 508004 h 517529"/>
                <a:gd name="connsiteX2" fmla="*/ 1295 w 234332"/>
                <a:gd name="connsiteY2" fmla="*/ 517529 h 517529"/>
                <a:gd name="connsiteX3" fmla="*/ 140995 w 234332"/>
                <a:gd name="connsiteY3" fmla="*/ 4 h 517529"/>
                <a:gd name="connsiteX0" fmla="*/ 140995 w 253797"/>
                <a:gd name="connsiteY0" fmla="*/ 4 h 517529"/>
                <a:gd name="connsiteX1" fmla="*/ 229895 w 253797"/>
                <a:gd name="connsiteY1" fmla="*/ 508004 h 517529"/>
                <a:gd name="connsiteX2" fmla="*/ 1295 w 253797"/>
                <a:gd name="connsiteY2" fmla="*/ 517529 h 517529"/>
                <a:gd name="connsiteX3" fmla="*/ 140995 w 253797"/>
                <a:gd name="connsiteY3" fmla="*/ 4 h 517529"/>
                <a:gd name="connsiteX0" fmla="*/ 158480 w 271282"/>
                <a:gd name="connsiteY0" fmla="*/ 4 h 517543"/>
                <a:gd name="connsiteX1" fmla="*/ 247380 w 271282"/>
                <a:gd name="connsiteY1" fmla="*/ 508004 h 517543"/>
                <a:gd name="connsiteX2" fmla="*/ 18780 w 271282"/>
                <a:gd name="connsiteY2" fmla="*/ 517529 h 517543"/>
                <a:gd name="connsiteX3" fmla="*/ 158480 w 271282"/>
                <a:gd name="connsiteY3" fmla="*/ 4 h 517543"/>
                <a:gd name="connsiteX0" fmla="*/ 160760 w 273562"/>
                <a:gd name="connsiteY0" fmla="*/ 4 h 527305"/>
                <a:gd name="connsiteX1" fmla="*/ 249660 w 273562"/>
                <a:gd name="connsiteY1" fmla="*/ 508004 h 527305"/>
                <a:gd name="connsiteX2" fmla="*/ 21060 w 273562"/>
                <a:gd name="connsiteY2" fmla="*/ 517529 h 527305"/>
                <a:gd name="connsiteX3" fmla="*/ 160760 w 273562"/>
                <a:gd name="connsiteY3" fmla="*/ 4 h 527305"/>
                <a:gd name="connsiteX0" fmla="*/ 160760 w 273562"/>
                <a:gd name="connsiteY0" fmla="*/ 4 h 532471"/>
                <a:gd name="connsiteX1" fmla="*/ 249660 w 273562"/>
                <a:gd name="connsiteY1" fmla="*/ 508004 h 532471"/>
                <a:gd name="connsiteX2" fmla="*/ 21060 w 273562"/>
                <a:gd name="connsiteY2" fmla="*/ 517529 h 532471"/>
                <a:gd name="connsiteX3" fmla="*/ 160760 w 273562"/>
                <a:gd name="connsiteY3" fmla="*/ 4 h 53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562" h="532471">
                  <a:moveTo>
                    <a:pt x="160760" y="4"/>
                  </a:moveTo>
                  <a:cubicBezTo>
                    <a:pt x="198860" y="-1584"/>
                    <a:pt x="325860" y="482604"/>
                    <a:pt x="249660" y="508004"/>
                  </a:cubicBezTo>
                  <a:cubicBezTo>
                    <a:pt x="173460" y="533404"/>
                    <a:pt x="103610" y="542929"/>
                    <a:pt x="21060" y="517529"/>
                  </a:cubicBezTo>
                  <a:cubicBezTo>
                    <a:pt x="-61490" y="492129"/>
                    <a:pt x="122660" y="1592"/>
                    <a:pt x="160760" y="4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11"/>
            <p:cNvSpPr/>
            <p:nvPr/>
          </p:nvSpPr>
          <p:spPr>
            <a:xfrm>
              <a:off x="35496" y="3429000"/>
              <a:ext cx="856746" cy="1871692"/>
            </a:xfrm>
            <a:custGeom>
              <a:avLst/>
              <a:gdLst>
                <a:gd name="connsiteX0" fmla="*/ 332509 w 789709"/>
                <a:gd name="connsiteY0" fmla="*/ 1859973 h 1859973"/>
                <a:gd name="connsiteX1" fmla="*/ 789709 w 789709"/>
                <a:gd name="connsiteY1" fmla="*/ 1610591 h 1859973"/>
                <a:gd name="connsiteX2" fmla="*/ 675409 w 789709"/>
                <a:gd name="connsiteY2" fmla="*/ 1340427 h 1859973"/>
                <a:gd name="connsiteX3" fmla="*/ 665018 w 789709"/>
                <a:gd name="connsiteY3" fmla="*/ 997527 h 1859973"/>
                <a:gd name="connsiteX4" fmla="*/ 623455 w 789709"/>
                <a:gd name="connsiteY4" fmla="*/ 727364 h 1859973"/>
                <a:gd name="connsiteX5" fmla="*/ 613064 w 789709"/>
                <a:gd name="connsiteY5" fmla="*/ 280555 h 1859973"/>
                <a:gd name="connsiteX6" fmla="*/ 602673 w 789709"/>
                <a:gd name="connsiteY6" fmla="*/ 0 h 1859973"/>
                <a:gd name="connsiteX7" fmla="*/ 394855 w 789709"/>
                <a:gd name="connsiteY7" fmla="*/ 436418 h 1859973"/>
                <a:gd name="connsiteX8" fmla="*/ 155864 w 789709"/>
                <a:gd name="connsiteY8" fmla="*/ 904009 h 1859973"/>
                <a:gd name="connsiteX9" fmla="*/ 72737 w 789709"/>
                <a:gd name="connsiteY9" fmla="*/ 1236518 h 1859973"/>
                <a:gd name="connsiteX10" fmla="*/ 0 w 789709"/>
                <a:gd name="connsiteY10" fmla="*/ 1631373 h 1859973"/>
                <a:gd name="connsiteX11" fmla="*/ 332509 w 789709"/>
                <a:gd name="connsiteY11" fmla="*/ 1859973 h 1859973"/>
                <a:gd name="connsiteX0" fmla="*/ 332509 w 789709"/>
                <a:gd name="connsiteY0" fmla="*/ 1859973 h 1862708"/>
                <a:gd name="connsiteX1" fmla="*/ 789709 w 789709"/>
                <a:gd name="connsiteY1" fmla="*/ 1610591 h 1862708"/>
                <a:gd name="connsiteX2" fmla="*/ 675409 w 789709"/>
                <a:gd name="connsiteY2" fmla="*/ 1340427 h 1862708"/>
                <a:gd name="connsiteX3" fmla="*/ 665018 w 789709"/>
                <a:gd name="connsiteY3" fmla="*/ 997527 h 1862708"/>
                <a:gd name="connsiteX4" fmla="*/ 623455 w 789709"/>
                <a:gd name="connsiteY4" fmla="*/ 727364 h 1862708"/>
                <a:gd name="connsiteX5" fmla="*/ 613064 w 789709"/>
                <a:gd name="connsiteY5" fmla="*/ 280555 h 1862708"/>
                <a:gd name="connsiteX6" fmla="*/ 602673 w 789709"/>
                <a:gd name="connsiteY6" fmla="*/ 0 h 1862708"/>
                <a:gd name="connsiteX7" fmla="*/ 394855 w 789709"/>
                <a:gd name="connsiteY7" fmla="*/ 436418 h 1862708"/>
                <a:gd name="connsiteX8" fmla="*/ 155864 w 789709"/>
                <a:gd name="connsiteY8" fmla="*/ 904009 h 1862708"/>
                <a:gd name="connsiteX9" fmla="*/ 72737 w 789709"/>
                <a:gd name="connsiteY9" fmla="*/ 1236518 h 1862708"/>
                <a:gd name="connsiteX10" fmla="*/ 0 w 789709"/>
                <a:gd name="connsiteY10" fmla="*/ 1631373 h 1862708"/>
                <a:gd name="connsiteX11" fmla="*/ 332509 w 789709"/>
                <a:gd name="connsiteY11" fmla="*/ 1859973 h 1862708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75409 w 808326"/>
                <a:gd name="connsiteY2" fmla="*/ 134042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80134 w 855951"/>
                <a:gd name="connsiteY0" fmla="*/ 1859973 h 1863444"/>
                <a:gd name="connsiteX1" fmla="*/ 837334 w 855951"/>
                <a:gd name="connsiteY1" fmla="*/ 1610591 h 1863444"/>
                <a:gd name="connsiteX2" fmla="*/ 735734 w 855951"/>
                <a:gd name="connsiteY2" fmla="*/ 1346777 h 1863444"/>
                <a:gd name="connsiteX3" fmla="*/ 712643 w 855951"/>
                <a:gd name="connsiteY3" fmla="*/ 997527 h 1863444"/>
                <a:gd name="connsiteX4" fmla="*/ 671080 w 855951"/>
                <a:gd name="connsiteY4" fmla="*/ 727364 h 1863444"/>
                <a:gd name="connsiteX5" fmla="*/ 660689 w 855951"/>
                <a:gd name="connsiteY5" fmla="*/ 280555 h 1863444"/>
                <a:gd name="connsiteX6" fmla="*/ 650298 w 855951"/>
                <a:gd name="connsiteY6" fmla="*/ 0 h 1863444"/>
                <a:gd name="connsiteX7" fmla="*/ 464705 w 855951"/>
                <a:gd name="connsiteY7" fmla="*/ 325293 h 1863444"/>
                <a:gd name="connsiteX8" fmla="*/ 184439 w 855951"/>
                <a:gd name="connsiteY8" fmla="*/ 891309 h 1863444"/>
                <a:gd name="connsiteX9" fmla="*/ 82262 w 855951"/>
                <a:gd name="connsiteY9" fmla="*/ 1220643 h 1863444"/>
                <a:gd name="connsiteX10" fmla="*/ 0 w 855951"/>
                <a:gd name="connsiteY10" fmla="*/ 1659948 h 1863444"/>
                <a:gd name="connsiteX11" fmla="*/ 380134 w 855951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6746" h="1871692">
                  <a:moveTo>
                    <a:pt x="380929" y="1859973"/>
                  </a:moveTo>
                  <a:cubicBezTo>
                    <a:pt x="755579" y="1887971"/>
                    <a:pt x="914329" y="1741343"/>
                    <a:pt x="838129" y="1610591"/>
                  </a:cubicBezTo>
                  <a:cubicBezTo>
                    <a:pt x="804262" y="1522653"/>
                    <a:pt x="830721" y="1463290"/>
                    <a:pt x="736529" y="1346777"/>
                  </a:cubicBezTo>
                  <a:cubicBezTo>
                    <a:pt x="795507" y="1230360"/>
                    <a:pt x="756060" y="1107594"/>
                    <a:pt x="713438" y="997527"/>
                  </a:cubicBezTo>
                  <a:cubicBezTo>
                    <a:pt x="759909" y="920173"/>
                    <a:pt x="723829" y="814243"/>
                    <a:pt x="671875" y="727364"/>
                  </a:cubicBezTo>
                  <a:cubicBezTo>
                    <a:pt x="747786" y="470478"/>
                    <a:pt x="687173" y="432666"/>
                    <a:pt x="661484" y="280555"/>
                  </a:cubicBezTo>
                  <a:cubicBezTo>
                    <a:pt x="740570" y="69562"/>
                    <a:pt x="705357" y="23668"/>
                    <a:pt x="651093" y="0"/>
                  </a:cubicBezTo>
                  <a:cubicBezTo>
                    <a:pt x="499270" y="15298"/>
                    <a:pt x="534773" y="179820"/>
                    <a:pt x="465500" y="325293"/>
                  </a:cubicBezTo>
                  <a:cubicBezTo>
                    <a:pt x="346678" y="489623"/>
                    <a:pt x="380256" y="720629"/>
                    <a:pt x="185234" y="891309"/>
                  </a:cubicBezTo>
                  <a:cubicBezTo>
                    <a:pt x="148000" y="936529"/>
                    <a:pt x="256816" y="1092873"/>
                    <a:pt x="83057" y="1220643"/>
                  </a:cubicBezTo>
                  <a:cubicBezTo>
                    <a:pt x="90561" y="1357553"/>
                    <a:pt x="-9884" y="1523038"/>
                    <a:pt x="795" y="1659948"/>
                  </a:cubicBezTo>
                  <a:cubicBezTo>
                    <a:pt x="133856" y="1869498"/>
                    <a:pt x="311368" y="1891723"/>
                    <a:pt x="380929" y="1859973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0" name="Группа 112"/>
          <p:cNvGrpSpPr>
            <a:grpSpLocks/>
          </p:cNvGrpSpPr>
          <p:nvPr/>
        </p:nvGrpSpPr>
        <p:grpSpPr bwMode="auto">
          <a:xfrm>
            <a:off x="3629025" y="4948238"/>
            <a:ext cx="200025" cy="649287"/>
            <a:chOff x="35496" y="3429000"/>
            <a:chExt cx="856746" cy="2224742"/>
          </a:xfrm>
        </p:grpSpPr>
        <p:sp>
          <p:nvSpPr>
            <p:cNvPr id="21" name="Полилиния 113"/>
            <p:cNvSpPr/>
            <p:nvPr/>
          </p:nvSpPr>
          <p:spPr>
            <a:xfrm>
              <a:off x="334540" y="5121271"/>
              <a:ext cx="273562" cy="532471"/>
            </a:xfrm>
            <a:custGeom>
              <a:avLst/>
              <a:gdLst>
                <a:gd name="connsiteX0" fmla="*/ 139700 w 228600"/>
                <a:gd name="connsiteY0" fmla="*/ 0 h 517525"/>
                <a:gd name="connsiteX1" fmla="*/ 228600 w 228600"/>
                <a:gd name="connsiteY1" fmla="*/ 508000 h 517525"/>
                <a:gd name="connsiteX2" fmla="*/ 0 w 228600"/>
                <a:gd name="connsiteY2" fmla="*/ 517525 h 517525"/>
                <a:gd name="connsiteX3" fmla="*/ 139700 w 228600"/>
                <a:gd name="connsiteY3" fmla="*/ 0 h 517525"/>
                <a:gd name="connsiteX0" fmla="*/ 140995 w 234332"/>
                <a:gd name="connsiteY0" fmla="*/ 4 h 517529"/>
                <a:gd name="connsiteX1" fmla="*/ 229895 w 234332"/>
                <a:gd name="connsiteY1" fmla="*/ 508004 h 517529"/>
                <a:gd name="connsiteX2" fmla="*/ 1295 w 234332"/>
                <a:gd name="connsiteY2" fmla="*/ 517529 h 517529"/>
                <a:gd name="connsiteX3" fmla="*/ 140995 w 234332"/>
                <a:gd name="connsiteY3" fmla="*/ 4 h 517529"/>
                <a:gd name="connsiteX0" fmla="*/ 140995 w 253797"/>
                <a:gd name="connsiteY0" fmla="*/ 4 h 517529"/>
                <a:gd name="connsiteX1" fmla="*/ 229895 w 253797"/>
                <a:gd name="connsiteY1" fmla="*/ 508004 h 517529"/>
                <a:gd name="connsiteX2" fmla="*/ 1295 w 253797"/>
                <a:gd name="connsiteY2" fmla="*/ 517529 h 517529"/>
                <a:gd name="connsiteX3" fmla="*/ 140995 w 253797"/>
                <a:gd name="connsiteY3" fmla="*/ 4 h 517529"/>
                <a:gd name="connsiteX0" fmla="*/ 158480 w 271282"/>
                <a:gd name="connsiteY0" fmla="*/ 4 h 517543"/>
                <a:gd name="connsiteX1" fmla="*/ 247380 w 271282"/>
                <a:gd name="connsiteY1" fmla="*/ 508004 h 517543"/>
                <a:gd name="connsiteX2" fmla="*/ 18780 w 271282"/>
                <a:gd name="connsiteY2" fmla="*/ 517529 h 517543"/>
                <a:gd name="connsiteX3" fmla="*/ 158480 w 271282"/>
                <a:gd name="connsiteY3" fmla="*/ 4 h 517543"/>
                <a:gd name="connsiteX0" fmla="*/ 160760 w 273562"/>
                <a:gd name="connsiteY0" fmla="*/ 4 h 527305"/>
                <a:gd name="connsiteX1" fmla="*/ 249660 w 273562"/>
                <a:gd name="connsiteY1" fmla="*/ 508004 h 527305"/>
                <a:gd name="connsiteX2" fmla="*/ 21060 w 273562"/>
                <a:gd name="connsiteY2" fmla="*/ 517529 h 527305"/>
                <a:gd name="connsiteX3" fmla="*/ 160760 w 273562"/>
                <a:gd name="connsiteY3" fmla="*/ 4 h 527305"/>
                <a:gd name="connsiteX0" fmla="*/ 160760 w 273562"/>
                <a:gd name="connsiteY0" fmla="*/ 4 h 532471"/>
                <a:gd name="connsiteX1" fmla="*/ 249660 w 273562"/>
                <a:gd name="connsiteY1" fmla="*/ 508004 h 532471"/>
                <a:gd name="connsiteX2" fmla="*/ 21060 w 273562"/>
                <a:gd name="connsiteY2" fmla="*/ 517529 h 532471"/>
                <a:gd name="connsiteX3" fmla="*/ 160760 w 273562"/>
                <a:gd name="connsiteY3" fmla="*/ 4 h 53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562" h="532471">
                  <a:moveTo>
                    <a:pt x="160760" y="4"/>
                  </a:moveTo>
                  <a:cubicBezTo>
                    <a:pt x="198860" y="-1584"/>
                    <a:pt x="325860" y="482604"/>
                    <a:pt x="249660" y="508004"/>
                  </a:cubicBezTo>
                  <a:cubicBezTo>
                    <a:pt x="173460" y="533404"/>
                    <a:pt x="103610" y="542929"/>
                    <a:pt x="21060" y="517529"/>
                  </a:cubicBezTo>
                  <a:cubicBezTo>
                    <a:pt x="-61490" y="492129"/>
                    <a:pt x="122660" y="1592"/>
                    <a:pt x="160760" y="4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114"/>
            <p:cNvSpPr/>
            <p:nvPr/>
          </p:nvSpPr>
          <p:spPr>
            <a:xfrm>
              <a:off x="35496" y="3429000"/>
              <a:ext cx="856746" cy="1871692"/>
            </a:xfrm>
            <a:custGeom>
              <a:avLst/>
              <a:gdLst>
                <a:gd name="connsiteX0" fmla="*/ 332509 w 789709"/>
                <a:gd name="connsiteY0" fmla="*/ 1859973 h 1859973"/>
                <a:gd name="connsiteX1" fmla="*/ 789709 w 789709"/>
                <a:gd name="connsiteY1" fmla="*/ 1610591 h 1859973"/>
                <a:gd name="connsiteX2" fmla="*/ 675409 w 789709"/>
                <a:gd name="connsiteY2" fmla="*/ 1340427 h 1859973"/>
                <a:gd name="connsiteX3" fmla="*/ 665018 w 789709"/>
                <a:gd name="connsiteY3" fmla="*/ 997527 h 1859973"/>
                <a:gd name="connsiteX4" fmla="*/ 623455 w 789709"/>
                <a:gd name="connsiteY4" fmla="*/ 727364 h 1859973"/>
                <a:gd name="connsiteX5" fmla="*/ 613064 w 789709"/>
                <a:gd name="connsiteY5" fmla="*/ 280555 h 1859973"/>
                <a:gd name="connsiteX6" fmla="*/ 602673 w 789709"/>
                <a:gd name="connsiteY6" fmla="*/ 0 h 1859973"/>
                <a:gd name="connsiteX7" fmla="*/ 394855 w 789709"/>
                <a:gd name="connsiteY7" fmla="*/ 436418 h 1859973"/>
                <a:gd name="connsiteX8" fmla="*/ 155864 w 789709"/>
                <a:gd name="connsiteY8" fmla="*/ 904009 h 1859973"/>
                <a:gd name="connsiteX9" fmla="*/ 72737 w 789709"/>
                <a:gd name="connsiteY9" fmla="*/ 1236518 h 1859973"/>
                <a:gd name="connsiteX10" fmla="*/ 0 w 789709"/>
                <a:gd name="connsiteY10" fmla="*/ 1631373 h 1859973"/>
                <a:gd name="connsiteX11" fmla="*/ 332509 w 789709"/>
                <a:gd name="connsiteY11" fmla="*/ 1859973 h 1859973"/>
                <a:gd name="connsiteX0" fmla="*/ 332509 w 789709"/>
                <a:gd name="connsiteY0" fmla="*/ 1859973 h 1862708"/>
                <a:gd name="connsiteX1" fmla="*/ 789709 w 789709"/>
                <a:gd name="connsiteY1" fmla="*/ 1610591 h 1862708"/>
                <a:gd name="connsiteX2" fmla="*/ 675409 w 789709"/>
                <a:gd name="connsiteY2" fmla="*/ 1340427 h 1862708"/>
                <a:gd name="connsiteX3" fmla="*/ 665018 w 789709"/>
                <a:gd name="connsiteY3" fmla="*/ 997527 h 1862708"/>
                <a:gd name="connsiteX4" fmla="*/ 623455 w 789709"/>
                <a:gd name="connsiteY4" fmla="*/ 727364 h 1862708"/>
                <a:gd name="connsiteX5" fmla="*/ 613064 w 789709"/>
                <a:gd name="connsiteY5" fmla="*/ 280555 h 1862708"/>
                <a:gd name="connsiteX6" fmla="*/ 602673 w 789709"/>
                <a:gd name="connsiteY6" fmla="*/ 0 h 1862708"/>
                <a:gd name="connsiteX7" fmla="*/ 394855 w 789709"/>
                <a:gd name="connsiteY7" fmla="*/ 436418 h 1862708"/>
                <a:gd name="connsiteX8" fmla="*/ 155864 w 789709"/>
                <a:gd name="connsiteY8" fmla="*/ 904009 h 1862708"/>
                <a:gd name="connsiteX9" fmla="*/ 72737 w 789709"/>
                <a:gd name="connsiteY9" fmla="*/ 1236518 h 1862708"/>
                <a:gd name="connsiteX10" fmla="*/ 0 w 789709"/>
                <a:gd name="connsiteY10" fmla="*/ 1631373 h 1862708"/>
                <a:gd name="connsiteX11" fmla="*/ 332509 w 789709"/>
                <a:gd name="connsiteY11" fmla="*/ 1859973 h 1862708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75409 w 808326"/>
                <a:gd name="connsiteY2" fmla="*/ 134042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80134 w 855951"/>
                <a:gd name="connsiteY0" fmla="*/ 1859973 h 1863444"/>
                <a:gd name="connsiteX1" fmla="*/ 837334 w 855951"/>
                <a:gd name="connsiteY1" fmla="*/ 1610591 h 1863444"/>
                <a:gd name="connsiteX2" fmla="*/ 735734 w 855951"/>
                <a:gd name="connsiteY2" fmla="*/ 1346777 h 1863444"/>
                <a:gd name="connsiteX3" fmla="*/ 712643 w 855951"/>
                <a:gd name="connsiteY3" fmla="*/ 997527 h 1863444"/>
                <a:gd name="connsiteX4" fmla="*/ 671080 w 855951"/>
                <a:gd name="connsiteY4" fmla="*/ 727364 h 1863444"/>
                <a:gd name="connsiteX5" fmla="*/ 660689 w 855951"/>
                <a:gd name="connsiteY5" fmla="*/ 280555 h 1863444"/>
                <a:gd name="connsiteX6" fmla="*/ 650298 w 855951"/>
                <a:gd name="connsiteY6" fmla="*/ 0 h 1863444"/>
                <a:gd name="connsiteX7" fmla="*/ 464705 w 855951"/>
                <a:gd name="connsiteY7" fmla="*/ 325293 h 1863444"/>
                <a:gd name="connsiteX8" fmla="*/ 184439 w 855951"/>
                <a:gd name="connsiteY8" fmla="*/ 891309 h 1863444"/>
                <a:gd name="connsiteX9" fmla="*/ 82262 w 855951"/>
                <a:gd name="connsiteY9" fmla="*/ 1220643 h 1863444"/>
                <a:gd name="connsiteX10" fmla="*/ 0 w 855951"/>
                <a:gd name="connsiteY10" fmla="*/ 1659948 h 1863444"/>
                <a:gd name="connsiteX11" fmla="*/ 380134 w 855951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6746" h="1871692">
                  <a:moveTo>
                    <a:pt x="380929" y="1859973"/>
                  </a:moveTo>
                  <a:cubicBezTo>
                    <a:pt x="755579" y="1887971"/>
                    <a:pt x="914329" y="1741343"/>
                    <a:pt x="838129" y="1610591"/>
                  </a:cubicBezTo>
                  <a:cubicBezTo>
                    <a:pt x="804262" y="1522653"/>
                    <a:pt x="830721" y="1463290"/>
                    <a:pt x="736529" y="1346777"/>
                  </a:cubicBezTo>
                  <a:cubicBezTo>
                    <a:pt x="795507" y="1230360"/>
                    <a:pt x="756060" y="1107594"/>
                    <a:pt x="713438" y="997527"/>
                  </a:cubicBezTo>
                  <a:cubicBezTo>
                    <a:pt x="759909" y="920173"/>
                    <a:pt x="723829" y="814243"/>
                    <a:pt x="671875" y="727364"/>
                  </a:cubicBezTo>
                  <a:cubicBezTo>
                    <a:pt x="747786" y="470478"/>
                    <a:pt x="687173" y="432666"/>
                    <a:pt x="661484" y="280555"/>
                  </a:cubicBezTo>
                  <a:cubicBezTo>
                    <a:pt x="740570" y="69562"/>
                    <a:pt x="705357" y="23668"/>
                    <a:pt x="651093" y="0"/>
                  </a:cubicBezTo>
                  <a:cubicBezTo>
                    <a:pt x="499270" y="15298"/>
                    <a:pt x="534773" y="179820"/>
                    <a:pt x="465500" y="325293"/>
                  </a:cubicBezTo>
                  <a:cubicBezTo>
                    <a:pt x="346678" y="489623"/>
                    <a:pt x="380256" y="720629"/>
                    <a:pt x="185234" y="891309"/>
                  </a:cubicBezTo>
                  <a:cubicBezTo>
                    <a:pt x="148000" y="936529"/>
                    <a:pt x="256816" y="1092873"/>
                    <a:pt x="83057" y="1220643"/>
                  </a:cubicBezTo>
                  <a:cubicBezTo>
                    <a:pt x="90561" y="1357553"/>
                    <a:pt x="-9884" y="1523038"/>
                    <a:pt x="795" y="1659948"/>
                  </a:cubicBezTo>
                  <a:cubicBezTo>
                    <a:pt x="133856" y="1869498"/>
                    <a:pt x="311368" y="1891723"/>
                    <a:pt x="380929" y="1859973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3" name="Группа 115"/>
          <p:cNvGrpSpPr>
            <a:grpSpLocks/>
          </p:cNvGrpSpPr>
          <p:nvPr/>
        </p:nvGrpSpPr>
        <p:grpSpPr bwMode="auto">
          <a:xfrm>
            <a:off x="3157538" y="4721225"/>
            <a:ext cx="300037" cy="815975"/>
            <a:chOff x="35496" y="3429000"/>
            <a:chExt cx="856746" cy="2224742"/>
          </a:xfrm>
        </p:grpSpPr>
        <p:sp>
          <p:nvSpPr>
            <p:cNvPr id="24" name="Полилиния 116"/>
            <p:cNvSpPr/>
            <p:nvPr/>
          </p:nvSpPr>
          <p:spPr>
            <a:xfrm>
              <a:off x="334540" y="5121271"/>
              <a:ext cx="273562" cy="532471"/>
            </a:xfrm>
            <a:custGeom>
              <a:avLst/>
              <a:gdLst>
                <a:gd name="connsiteX0" fmla="*/ 139700 w 228600"/>
                <a:gd name="connsiteY0" fmla="*/ 0 h 517525"/>
                <a:gd name="connsiteX1" fmla="*/ 228600 w 228600"/>
                <a:gd name="connsiteY1" fmla="*/ 508000 h 517525"/>
                <a:gd name="connsiteX2" fmla="*/ 0 w 228600"/>
                <a:gd name="connsiteY2" fmla="*/ 517525 h 517525"/>
                <a:gd name="connsiteX3" fmla="*/ 139700 w 228600"/>
                <a:gd name="connsiteY3" fmla="*/ 0 h 517525"/>
                <a:gd name="connsiteX0" fmla="*/ 140995 w 234332"/>
                <a:gd name="connsiteY0" fmla="*/ 4 h 517529"/>
                <a:gd name="connsiteX1" fmla="*/ 229895 w 234332"/>
                <a:gd name="connsiteY1" fmla="*/ 508004 h 517529"/>
                <a:gd name="connsiteX2" fmla="*/ 1295 w 234332"/>
                <a:gd name="connsiteY2" fmla="*/ 517529 h 517529"/>
                <a:gd name="connsiteX3" fmla="*/ 140995 w 234332"/>
                <a:gd name="connsiteY3" fmla="*/ 4 h 517529"/>
                <a:gd name="connsiteX0" fmla="*/ 140995 w 253797"/>
                <a:gd name="connsiteY0" fmla="*/ 4 h 517529"/>
                <a:gd name="connsiteX1" fmla="*/ 229895 w 253797"/>
                <a:gd name="connsiteY1" fmla="*/ 508004 h 517529"/>
                <a:gd name="connsiteX2" fmla="*/ 1295 w 253797"/>
                <a:gd name="connsiteY2" fmla="*/ 517529 h 517529"/>
                <a:gd name="connsiteX3" fmla="*/ 140995 w 253797"/>
                <a:gd name="connsiteY3" fmla="*/ 4 h 517529"/>
                <a:gd name="connsiteX0" fmla="*/ 158480 w 271282"/>
                <a:gd name="connsiteY0" fmla="*/ 4 h 517543"/>
                <a:gd name="connsiteX1" fmla="*/ 247380 w 271282"/>
                <a:gd name="connsiteY1" fmla="*/ 508004 h 517543"/>
                <a:gd name="connsiteX2" fmla="*/ 18780 w 271282"/>
                <a:gd name="connsiteY2" fmla="*/ 517529 h 517543"/>
                <a:gd name="connsiteX3" fmla="*/ 158480 w 271282"/>
                <a:gd name="connsiteY3" fmla="*/ 4 h 517543"/>
                <a:gd name="connsiteX0" fmla="*/ 160760 w 273562"/>
                <a:gd name="connsiteY0" fmla="*/ 4 h 527305"/>
                <a:gd name="connsiteX1" fmla="*/ 249660 w 273562"/>
                <a:gd name="connsiteY1" fmla="*/ 508004 h 527305"/>
                <a:gd name="connsiteX2" fmla="*/ 21060 w 273562"/>
                <a:gd name="connsiteY2" fmla="*/ 517529 h 527305"/>
                <a:gd name="connsiteX3" fmla="*/ 160760 w 273562"/>
                <a:gd name="connsiteY3" fmla="*/ 4 h 527305"/>
                <a:gd name="connsiteX0" fmla="*/ 160760 w 273562"/>
                <a:gd name="connsiteY0" fmla="*/ 4 h 532471"/>
                <a:gd name="connsiteX1" fmla="*/ 249660 w 273562"/>
                <a:gd name="connsiteY1" fmla="*/ 508004 h 532471"/>
                <a:gd name="connsiteX2" fmla="*/ 21060 w 273562"/>
                <a:gd name="connsiteY2" fmla="*/ 517529 h 532471"/>
                <a:gd name="connsiteX3" fmla="*/ 160760 w 273562"/>
                <a:gd name="connsiteY3" fmla="*/ 4 h 53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562" h="532471">
                  <a:moveTo>
                    <a:pt x="160760" y="4"/>
                  </a:moveTo>
                  <a:cubicBezTo>
                    <a:pt x="198860" y="-1584"/>
                    <a:pt x="325860" y="482604"/>
                    <a:pt x="249660" y="508004"/>
                  </a:cubicBezTo>
                  <a:cubicBezTo>
                    <a:pt x="173460" y="533404"/>
                    <a:pt x="103610" y="542929"/>
                    <a:pt x="21060" y="517529"/>
                  </a:cubicBezTo>
                  <a:cubicBezTo>
                    <a:pt x="-61490" y="492129"/>
                    <a:pt x="122660" y="1592"/>
                    <a:pt x="160760" y="4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117"/>
            <p:cNvSpPr/>
            <p:nvPr/>
          </p:nvSpPr>
          <p:spPr>
            <a:xfrm>
              <a:off x="35496" y="3429000"/>
              <a:ext cx="856746" cy="1871692"/>
            </a:xfrm>
            <a:custGeom>
              <a:avLst/>
              <a:gdLst>
                <a:gd name="connsiteX0" fmla="*/ 332509 w 789709"/>
                <a:gd name="connsiteY0" fmla="*/ 1859973 h 1859973"/>
                <a:gd name="connsiteX1" fmla="*/ 789709 w 789709"/>
                <a:gd name="connsiteY1" fmla="*/ 1610591 h 1859973"/>
                <a:gd name="connsiteX2" fmla="*/ 675409 w 789709"/>
                <a:gd name="connsiteY2" fmla="*/ 1340427 h 1859973"/>
                <a:gd name="connsiteX3" fmla="*/ 665018 w 789709"/>
                <a:gd name="connsiteY3" fmla="*/ 997527 h 1859973"/>
                <a:gd name="connsiteX4" fmla="*/ 623455 w 789709"/>
                <a:gd name="connsiteY4" fmla="*/ 727364 h 1859973"/>
                <a:gd name="connsiteX5" fmla="*/ 613064 w 789709"/>
                <a:gd name="connsiteY5" fmla="*/ 280555 h 1859973"/>
                <a:gd name="connsiteX6" fmla="*/ 602673 w 789709"/>
                <a:gd name="connsiteY6" fmla="*/ 0 h 1859973"/>
                <a:gd name="connsiteX7" fmla="*/ 394855 w 789709"/>
                <a:gd name="connsiteY7" fmla="*/ 436418 h 1859973"/>
                <a:gd name="connsiteX8" fmla="*/ 155864 w 789709"/>
                <a:gd name="connsiteY8" fmla="*/ 904009 h 1859973"/>
                <a:gd name="connsiteX9" fmla="*/ 72737 w 789709"/>
                <a:gd name="connsiteY9" fmla="*/ 1236518 h 1859973"/>
                <a:gd name="connsiteX10" fmla="*/ 0 w 789709"/>
                <a:gd name="connsiteY10" fmla="*/ 1631373 h 1859973"/>
                <a:gd name="connsiteX11" fmla="*/ 332509 w 789709"/>
                <a:gd name="connsiteY11" fmla="*/ 1859973 h 1859973"/>
                <a:gd name="connsiteX0" fmla="*/ 332509 w 789709"/>
                <a:gd name="connsiteY0" fmla="*/ 1859973 h 1862708"/>
                <a:gd name="connsiteX1" fmla="*/ 789709 w 789709"/>
                <a:gd name="connsiteY1" fmla="*/ 1610591 h 1862708"/>
                <a:gd name="connsiteX2" fmla="*/ 675409 w 789709"/>
                <a:gd name="connsiteY2" fmla="*/ 1340427 h 1862708"/>
                <a:gd name="connsiteX3" fmla="*/ 665018 w 789709"/>
                <a:gd name="connsiteY3" fmla="*/ 997527 h 1862708"/>
                <a:gd name="connsiteX4" fmla="*/ 623455 w 789709"/>
                <a:gd name="connsiteY4" fmla="*/ 727364 h 1862708"/>
                <a:gd name="connsiteX5" fmla="*/ 613064 w 789709"/>
                <a:gd name="connsiteY5" fmla="*/ 280555 h 1862708"/>
                <a:gd name="connsiteX6" fmla="*/ 602673 w 789709"/>
                <a:gd name="connsiteY6" fmla="*/ 0 h 1862708"/>
                <a:gd name="connsiteX7" fmla="*/ 394855 w 789709"/>
                <a:gd name="connsiteY7" fmla="*/ 436418 h 1862708"/>
                <a:gd name="connsiteX8" fmla="*/ 155864 w 789709"/>
                <a:gd name="connsiteY8" fmla="*/ 904009 h 1862708"/>
                <a:gd name="connsiteX9" fmla="*/ 72737 w 789709"/>
                <a:gd name="connsiteY9" fmla="*/ 1236518 h 1862708"/>
                <a:gd name="connsiteX10" fmla="*/ 0 w 789709"/>
                <a:gd name="connsiteY10" fmla="*/ 1631373 h 1862708"/>
                <a:gd name="connsiteX11" fmla="*/ 332509 w 789709"/>
                <a:gd name="connsiteY11" fmla="*/ 1859973 h 1862708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75409 w 808326"/>
                <a:gd name="connsiteY2" fmla="*/ 134042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80134 w 855951"/>
                <a:gd name="connsiteY0" fmla="*/ 1859973 h 1863444"/>
                <a:gd name="connsiteX1" fmla="*/ 837334 w 855951"/>
                <a:gd name="connsiteY1" fmla="*/ 1610591 h 1863444"/>
                <a:gd name="connsiteX2" fmla="*/ 735734 w 855951"/>
                <a:gd name="connsiteY2" fmla="*/ 1346777 h 1863444"/>
                <a:gd name="connsiteX3" fmla="*/ 712643 w 855951"/>
                <a:gd name="connsiteY3" fmla="*/ 997527 h 1863444"/>
                <a:gd name="connsiteX4" fmla="*/ 671080 w 855951"/>
                <a:gd name="connsiteY4" fmla="*/ 727364 h 1863444"/>
                <a:gd name="connsiteX5" fmla="*/ 660689 w 855951"/>
                <a:gd name="connsiteY5" fmla="*/ 280555 h 1863444"/>
                <a:gd name="connsiteX6" fmla="*/ 650298 w 855951"/>
                <a:gd name="connsiteY6" fmla="*/ 0 h 1863444"/>
                <a:gd name="connsiteX7" fmla="*/ 464705 w 855951"/>
                <a:gd name="connsiteY7" fmla="*/ 325293 h 1863444"/>
                <a:gd name="connsiteX8" fmla="*/ 184439 w 855951"/>
                <a:gd name="connsiteY8" fmla="*/ 891309 h 1863444"/>
                <a:gd name="connsiteX9" fmla="*/ 82262 w 855951"/>
                <a:gd name="connsiteY9" fmla="*/ 1220643 h 1863444"/>
                <a:gd name="connsiteX10" fmla="*/ 0 w 855951"/>
                <a:gd name="connsiteY10" fmla="*/ 1659948 h 1863444"/>
                <a:gd name="connsiteX11" fmla="*/ 380134 w 855951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6746" h="1871692">
                  <a:moveTo>
                    <a:pt x="380929" y="1859973"/>
                  </a:moveTo>
                  <a:cubicBezTo>
                    <a:pt x="755579" y="1887971"/>
                    <a:pt x="914329" y="1741343"/>
                    <a:pt x="838129" y="1610591"/>
                  </a:cubicBezTo>
                  <a:cubicBezTo>
                    <a:pt x="804262" y="1522653"/>
                    <a:pt x="830721" y="1463290"/>
                    <a:pt x="736529" y="1346777"/>
                  </a:cubicBezTo>
                  <a:cubicBezTo>
                    <a:pt x="795507" y="1230360"/>
                    <a:pt x="756060" y="1107594"/>
                    <a:pt x="713438" y="997527"/>
                  </a:cubicBezTo>
                  <a:cubicBezTo>
                    <a:pt x="759909" y="920173"/>
                    <a:pt x="723829" y="814243"/>
                    <a:pt x="671875" y="727364"/>
                  </a:cubicBezTo>
                  <a:cubicBezTo>
                    <a:pt x="747786" y="470478"/>
                    <a:pt x="687173" y="432666"/>
                    <a:pt x="661484" y="280555"/>
                  </a:cubicBezTo>
                  <a:cubicBezTo>
                    <a:pt x="740570" y="69562"/>
                    <a:pt x="705357" y="23668"/>
                    <a:pt x="651093" y="0"/>
                  </a:cubicBezTo>
                  <a:cubicBezTo>
                    <a:pt x="499270" y="15298"/>
                    <a:pt x="534773" y="179820"/>
                    <a:pt x="465500" y="325293"/>
                  </a:cubicBezTo>
                  <a:cubicBezTo>
                    <a:pt x="346678" y="489623"/>
                    <a:pt x="380256" y="720629"/>
                    <a:pt x="185234" y="891309"/>
                  </a:cubicBezTo>
                  <a:cubicBezTo>
                    <a:pt x="148000" y="936529"/>
                    <a:pt x="256816" y="1092873"/>
                    <a:pt x="83057" y="1220643"/>
                  </a:cubicBezTo>
                  <a:cubicBezTo>
                    <a:pt x="90561" y="1357553"/>
                    <a:pt x="-9884" y="1523038"/>
                    <a:pt x="795" y="1659948"/>
                  </a:cubicBezTo>
                  <a:cubicBezTo>
                    <a:pt x="133856" y="1869498"/>
                    <a:pt x="311368" y="1891723"/>
                    <a:pt x="380929" y="1859973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6" name="Группа 118"/>
          <p:cNvGrpSpPr>
            <a:grpSpLocks/>
          </p:cNvGrpSpPr>
          <p:nvPr/>
        </p:nvGrpSpPr>
        <p:grpSpPr bwMode="auto">
          <a:xfrm>
            <a:off x="2643188" y="4459288"/>
            <a:ext cx="376237" cy="1016000"/>
            <a:chOff x="35496" y="3429000"/>
            <a:chExt cx="856746" cy="2224742"/>
          </a:xfrm>
        </p:grpSpPr>
        <p:sp>
          <p:nvSpPr>
            <p:cNvPr id="27" name="Полилиния 119"/>
            <p:cNvSpPr/>
            <p:nvPr/>
          </p:nvSpPr>
          <p:spPr>
            <a:xfrm>
              <a:off x="334540" y="5121271"/>
              <a:ext cx="273562" cy="532471"/>
            </a:xfrm>
            <a:custGeom>
              <a:avLst/>
              <a:gdLst>
                <a:gd name="connsiteX0" fmla="*/ 139700 w 228600"/>
                <a:gd name="connsiteY0" fmla="*/ 0 h 517525"/>
                <a:gd name="connsiteX1" fmla="*/ 228600 w 228600"/>
                <a:gd name="connsiteY1" fmla="*/ 508000 h 517525"/>
                <a:gd name="connsiteX2" fmla="*/ 0 w 228600"/>
                <a:gd name="connsiteY2" fmla="*/ 517525 h 517525"/>
                <a:gd name="connsiteX3" fmla="*/ 139700 w 228600"/>
                <a:gd name="connsiteY3" fmla="*/ 0 h 517525"/>
                <a:gd name="connsiteX0" fmla="*/ 140995 w 234332"/>
                <a:gd name="connsiteY0" fmla="*/ 4 h 517529"/>
                <a:gd name="connsiteX1" fmla="*/ 229895 w 234332"/>
                <a:gd name="connsiteY1" fmla="*/ 508004 h 517529"/>
                <a:gd name="connsiteX2" fmla="*/ 1295 w 234332"/>
                <a:gd name="connsiteY2" fmla="*/ 517529 h 517529"/>
                <a:gd name="connsiteX3" fmla="*/ 140995 w 234332"/>
                <a:gd name="connsiteY3" fmla="*/ 4 h 517529"/>
                <a:gd name="connsiteX0" fmla="*/ 140995 w 253797"/>
                <a:gd name="connsiteY0" fmla="*/ 4 h 517529"/>
                <a:gd name="connsiteX1" fmla="*/ 229895 w 253797"/>
                <a:gd name="connsiteY1" fmla="*/ 508004 h 517529"/>
                <a:gd name="connsiteX2" fmla="*/ 1295 w 253797"/>
                <a:gd name="connsiteY2" fmla="*/ 517529 h 517529"/>
                <a:gd name="connsiteX3" fmla="*/ 140995 w 253797"/>
                <a:gd name="connsiteY3" fmla="*/ 4 h 517529"/>
                <a:gd name="connsiteX0" fmla="*/ 158480 w 271282"/>
                <a:gd name="connsiteY0" fmla="*/ 4 h 517543"/>
                <a:gd name="connsiteX1" fmla="*/ 247380 w 271282"/>
                <a:gd name="connsiteY1" fmla="*/ 508004 h 517543"/>
                <a:gd name="connsiteX2" fmla="*/ 18780 w 271282"/>
                <a:gd name="connsiteY2" fmla="*/ 517529 h 517543"/>
                <a:gd name="connsiteX3" fmla="*/ 158480 w 271282"/>
                <a:gd name="connsiteY3" fmla="*/ 4 h 517543"/>
                <a:gd name="connsiteX0" fmla="*/ 160760 w 273562"/>
                <a:gd name="connsiteY0" fmla="*/ 4 h 527305"/>
                <a:gd name="connsiteX1" fmla="*/ 249660 w 273562"/>
                <a:gd name="connsiteY1" fmla="*/ 508004 h 527305"/>
                <a:gd name="connsiteX2" fmla="*/ 21060 w 273562"/>
                <a:gd name="connsiteY2" fmla="*/ 517529 h 527305"/>
                <a:gd name="connsiteX3" fmla="*/ 160760 w 273562"/>
                <a:gd name="connsiteY3" fmla="*/ 4 h 527305"/>
                <a:gd name="connsiteX0" fmla="*/ 160760 w 273562"/>
                <a:gd name="connsiteY0" fmla="*/ 4 h 532471"/>
                <a:gd name="connsiteX1" fmla="*/ 249660 w 273562"/>
                <a:gd name="connsiteY1" fmla="*/ 508004 h 532471"/>
                <a:gd name="connsiteX2" fmla="*/ 21060 w 273562"/>
                <a:gd name="connsiteY2" fmla="*/ 517529 h 532471"/>
                <a:gd name="connsiteX3" fmla="*/ 160760 w 273562"/>
                <a:gd name="connsiteY3" fmla="*/ 4 h 53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562" h="532471">
                  <a:moveTo>
                    <a:pt x="160760" y="4"/>
                  </a:moveTo>
                  <a:cubicBezTo>
                    <a:pt x="198860" y="-1584"/>
                    <a:pt x="325860" y="482604"/>
                    <a:pt x="249660" y="508004"/>
                  </a:cubicBezTo>
                  <a:cubicBezTo>
                    <a:pt x="173460" y="533404"/>
                    <a:pt x="103610" y="542929"/>
                    <a:pt x="21060" y="517529"/>
                  </a:cubicBezTo>
                  <a:cubicBezTo>
                    <a:pt x="-61490" y="492129"/>
                    <a:pt x="122660" y="1592"/>
                    <a:pt x="160760" y="4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120"/>
            <p:cNvSpPr/>
            <p:nvPr/>
          </p:nvSpPr>
          <p:spPr>
            <a:xfrm>
              <a:off x="35496" y="3429000"/>
              <a:ext cx="856746" cy="1871692"/>
            </a:xfrm>
            <a:custGeom>
              <a:avLst/>
              <a:gdLst>
                <a:gd name="connsiteX0" fmla="*/ 332509 w 789709"/>
                <a:gd name="connsiteY0" fmla="*/ 1859973 h 1859973"/>
                <a:gd name="connsiteX1" fmla="*/ 789709 w 789709"/>
                <a:gd name="connsiteY1" fmla="*/ 1610591 h 1859973"/>
                <a:gd name="connsiteX2" fmla="*/ 675409 w 789709"/>
                <a:gd name="connsiteY2" fmla="*/ 1340427 h 1859973"/>
                <a:gd name="connsiteX3" fmla="*/ 665018 w 789709"/>
                <a:gd name="connsiteY3" fmla="*/ 997527 h 1859973"/>
                <a:gd name="connsiteX4" fmla="*/ 623455 w 789709"/>
                <a:gd name="connsiteY4" fmla="*/ 727364 h 1859973"/>
                <a:gd name="connsiteX5" fmla="*/ 613064 w 789709"/>
                <a:gd name="connsiteY5" fmla="*/ 280555 h 1859973"/>
                <a:gd name="connsiteX6" fmla="*/ 602673 w 789709"/>
                <a:gd name="connsiteY6" fmla="*/ 0 h 1859973"/>
                <a:gd name="connsiteX7" fmla="*/ 394855 w 789709"/>
                <a:gd name="connsiteY7" fmla="*/ 436418 h 1859973"/>
                <a:gd name="connsiteX8" fmla="*/ 155864 w 789709"/>
                <a:gd name="connsiteY8" fmla="*/ 904009 h 1859973"/>
                <a:gd name="connsiteX9" fmla="*/ 72737 w 789709"/>
                <a:gd name="connsiteY9" fmla="*/ 1236518 h 1859973"/>
                <a:gd name="connsiteX10" fmla="*/ 0 w 789709"/>
                <a:gd name="connsiteY10" fmla="*/ 1631373 h 1859973"/>
                <a:gd name="connsiteX11" fmla="*/ 332509 w 789709"/>
                <a:gd name="connsiteY11" fmla="*/ 1859973 h 1859973"/>
                <a:gd name="connsiteX0" fmla="*/ 332509 w 789709"/>
                <a:gd name="connsiteY0" fmla="*/ 1859973 h 1862708"/>
                <a:gd name="connsiteX1" fmla="*/ 789709 w 789709"/>
                <a:gd name="connsiteY1" fmla="*/ 1610591 h 1862708"/>
                <a:gd name="connsiteX2" fmla="*/ 675409 w 789709"/>
                <a:gd name="connsiteY2" fmla="*/ 1340427 h 1862708"/>
                <a:gd name="connsiteX3" fmla="*/ 665018 w 789709"/>
                <a:gd name="connsiteY3" fmla="*/ 997527 h 1862708"/>
                <a:gd name="connsiteX4" fmla="*/ 623455 w 789709"/>
                <a:gd name="connsiteY4" fmla="*/ 727364 h 1862708"/>
                <a:gd name="connsiteX5" fmla="*/ 613064 w 789709"/>
                <a:gd name="connsiteY5" fmla="*/ 280555 h 1862708"/>
                <a:gd name="connsiteX6" fmla="*/ 602673 w 789709"/>
                <a:gd name="connsiteY6" fmla="*/ 0 h 1862708"/>
                <a:gd name="connsiteX7" fmla="*/ 394855 w 789709"/>
                <a:gd name="connsiteY7" fmla="*/ 436418 h 1862708"/>
                <a:gd name="connsiteX8" fmla="*/ 155864 w 789709"/>
                <a:gd name="connsiteY8" fmla="*/ 904009 h 1862708"/>
                <a:gd name="connsiteX9" fmla="*/ 72737 w 789709"/>
                <a:gd name="connsiteY9" fmla="*/ 1236518 h 1862708"/>
                <a:gd name="connsiteX10" fmla="*/ 0 w 789709"/>
                <a:gd name="connsiteY10" fmla="*/ 1631373 h 1862708"/>
                <a:gd name="connsiteX11" fmla="*/ 332509 w 789709"/>
                <a:gd name="connsiteY11" fmla="*/ 1859973 h 1862708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75409 w 808326"/>
                <a:gd name="connsiteY2" fmla="*/ 134042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80134 w 855951"/>
                <a:gd name="connsiteY0" fmla="*/ 1859973 h 1863444"/>
                <a:gd name="connsiteX1" fmla="*/ 837334 w 855951"/>
                <a:gd name="connsiteY1" fmla="*/ 1610591 h 1863444"/>
                <a:gd name="connsiteX2" fmla="*/ 735734 w 855951"/>
                <a:gd name="connsiteY2" fmla="*/ 1346777 h 1863444"/>
                <a:gd name="connsiteX3" fmla="*/ 712643 w 855951"/>
                <a:gd name="connsiteY3" fmla="*/ 997527 h 1863444"/>
                <a:gd name="connsiteX4" fmla="*/ 671080 w 855951"/>
                <a:gd name="connsiteY4" fmla="*/ 727364 h 1863444"/>
                <a:gd name="connsiteX5" fmla="*/ 660689 w 855951"/>
                <a:gd name="connsiteY5" fmla="*/ 280555 h 1863444"/>
                <a:gd name="connsiteX6" fmla="*/ 650298 w 855951"/>
                <a:gd name="connsiteY6" fmla="*/ 0 h 1863444"/>
                <a:gd name="connsiteX7" fmla="*/ 464705 w 855951"/>
                <a:gd name="connsiteY7" fmla="*/ 325293 h 1863444"/>
                <a:gd name="connsiteX8" fmla="*/ 184439 w 855951"/>
                <a:gd name="connsiteY8" fmla="*/ 891309 h 1863444"/>
                <a:gd name="connsiteX9" fmla="*/ 82262 w 855951"/>
                <a:gd name="connsiteY9" fmla="*/ 1220643 h 1863444"/>
                <a:gd name="connsiteX10" fmla="*/ 0 w 855951"/>
                <a:gd name="connsiteY10" fmla="*/ 1659948 h 1863444"/>
                <a:gd name="connsiteX11" fmla="*/ 380134 w 855951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6746" h="1871692">
                  <a:moveTo>
                    <a:pt x="380929" y="1859973"/>
                  </a:moveTo>
                  <a:cubicBezTo>
                    <a:pt x="755579" y="1887971"/>
                    <a:pt x="914329" y="1741343"/>
                    <a:pt x="838129" y="1610591"/>
                  </a:cubicBezTo>
                  <a:cubicBezTo>
                    <a:pt x="804262" y="1522653"/>
                    <a:pt x="830721" y="1463290"/>
                    <a:pt x="736529" y="1346777"/>
                  </a:cubicBezTo>
                  <a:cubicBezTo>
                    <a:pt x="795507" y="1230360"/>
                    <a:pt x="756060" y="1107594"/>
                    <a:pt x="713438" y="997527"/>
                  </a:cubicBezTo>
                  <a:cubicBezTo>
                    <a:pt x="759909" y="920173"/>
                    <a:pt x="723829" y="814243"/>
                    <a:pt x="671875" y="727364"/>
                  </a:cubicBezTo>
                  <a:cubicBezTo>
                    <a:pt x="747786" y="470478"/>
                    <a:pt x="687173" y="432666"/>
                    <a:pt x="661484" y="280555"/>
                  </a:cubicBezTo>
                  <a:cubicBezTo>
                    <a:pt x="740570" y="69562"/>
                    <a:pt x="705357" y="23668"/>
                    <a:pt x="651093" y="0"/>
                  </a:cubicBezTo>
                  <a:cubicBezTo>
                    <a:pt x="499270" y="15298"/>
                    <a:pt x="534773" y="179820"/>
                    <a:pt x="465500" y="325293"/>
                  </a:cubicBezTo>
                  <a:cubicBezTo>
                    <a:pt x="346678" y="489623"/>
                    <a:pt x="380256" y="720629"/>
                    <a:pt x="185234" y="891309"/>
                  </a:cubicBezTo>
                  <a:cubicBezTo>
                    <a:pt x="148000" y="936529"/>
                    <a:pt x="256816" y="1092873"/>
                    <a:pt x="83057" y="1220643"/>
                  </a:cubicBezTo>
                  <a:cubicBezTo>
                    <a:pt x="90561" y="1357553"/>
                    <a:pt x="-9884" y="1523038"/>
                    <a:pt x="795" y="1659948"/>
                  </a:cubicBezTo>
                  <a:cubicBezTo>
                    <a:pt x="133856" y="1869498"/>
                    <a:pt x="311368" y="1891723"/>
                    <a:pt x="380929" y="1859973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9" name="Группа 121"/>
          <p:cNvGrpSpPr>
            <a:grpSpLocks/>
          </p:cNvGrpSpPr>
          <p:nvPr/>
        </p:nvGrpSpPr>
        <p:grpSpPr bwMode="auto">
          <a:xfrm>
            <a:off x="2066925" y="4248150"/>
            <a:ext cx="519113" cy="1223963"/>
            <a:chOff x="35496" y="3429000"/>
            <a:chExt cx="856746" cy="2224742"/>
          </a:xfrm>
        </p:grpSpPr>
        <p:sp>
          <p:nvSpPr>
            <p:cNvPr id="30" name="Полилиния 122"/>
            <p:cNvSpPr/>
            <p:nvPr/>
          </p:nvSpPr>
          <p:spPr>
            <a:xfrm>
              <a:off x="334540" y="5121271"/>
              <a:ext cx="273562" cy="532471"/>
            </a:xfrm>
            <a:custGeom>
              <a:avLst/>
              <a:gdLst>
                <a:gd name="connsiteX0" fmla="*/ 139700 w 228600"/>
                <a:gd name="connsiteY0" fmla="*/ 0 h 517525"/>
                <a:gd name="connsiteX1" fmla="*/ 228600 w 228600"/>
                <a:gd name="connsiteY1" fmla="*/ 508000 h 517525"/>
                <a:gd name="connsiteX2" fmla="*/ 0 w 228600"/>
                <a:gd name="connsiteY2" fmla="*/ 517525 h 517525"/>
                <a:gd name="connsiteX3" fmla="*/ 139700 w 228600"/>
                <a:gd name="connsiteY3" fmla="*/ 0 h 517525"/>
                <a:gd name="connsiteX0" fmla="*/ 140995 w 234332"/>
                <a:gd name="connsiteY0" fmla="*/ 4 h 517529"/>
                <a:gd name="connsiteX1" fmla="*/ 229895 w 234332"/>
                <a:gd name="connsiteY1" fmla="*/ 508004 h 517529"/>
                <a:gd name="connsiteX2" fmla="*/ 1295 w 234332"/>
                <a:gd name="connsiteY2" fmla="*/ 517529 h 517529"/>
                <a:gd name="connsiteX3" fmla="*/ 140995 w 234332"/>
                <a:gd name="connsiteY3" fmla="*/ 4 h 517529"/>
                <a:gd name="connsiteX0" fmla="*/ 140995 w 253797"/>
                <a:gd name="connsiteY0" fmla="*/ 4 h 517529"/>
                <a:gd name="connsiteX1" fmla="*/ 229895 w 253797"/>
                <a:gd name="connsiteY1" fmla="*/ 508004 h 517529"/>
                <a:gd name="connsiteX2" fmla="*/ 1295 w 253797"/>
                <a:gd name="connsiteY2" fmla="*/ 517529 h 517529"/>
                <a:gd name="connsiteX3" fmla="*/ 140995 w 253797"/>
                <a:gd name="connsiteY3" fmla="*/ 4 h 517529"/>
                <a:gd name="connsiteX0" fmla="*/ 158480 w 271282"/>
                <a:gd name="connsiteY0" fmla="*/ 4 h 517543"/>
                <a:gd name="connsiteX1" fmla="*/ 247380 w 271282"/>
                <a:gd name="connsiteY1" fmla="*/ 508004 h 517543"/>
                <a:gd name="connsiteX2" fmla="*/ 18780 w 271282"/>
                <a:gd name="connsiteY2" fmla="*/ 517529 h 517543"/>
                <a:gd name="connsiteX3" fmla="*/ 158480 w 271282"/>
                <a:gd name="connsiteY3" fmla="*/ 4 h 517543"/>
                <a:gd name="connsiteX0" fmla="*/ 160760 w 273562"/>
                <a:gd name="connsiteY0" fmla="*/ 4 h 527305"/>
                <a:gd name="connsiteX1" fmla="*/ 249660 w 273562"/>
                <a:gd name="connsiteY1" fmla="*/ 508004 h 527305"/>
                <a:gd name="connsiteX2" fmla="*/ 21060 w 273562"/>
                <a:gd name="connsiteY2" fmla="*/ 517529 h 527305"/>
                <a:gd name="connsiteX3" fmla="*/ 160760 w 273562"/>
                <a:gd name="connsiteY3" fmla="*/ 4 h 527305"/>
                <a:gd name="connsiteX0" fmla="*/ 160760 w 273562"/>
                <a:gd name="connsiteY0" fmla="*/ 4 h 532471"/>
                <a:gd name="connsiteX1" fmla="*/ 249660 w 273562"/>
                <a:gd name="connsiteY1" fmla="*/ 508004 h 532471"/>
                <a:gd name="connsiteX2" fmla="*/ 21060 w 273562"/>
                <a:gd name="connsiteY2" fmla="*/ 517529 h 532471"/>
                <a:gd name="connsiteX3" fmla="*/ 160760 w 273562"/>
                <a:gd name="connsiteY3" fmla="*/ 4 h 53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562" h="532471">
                  <a:moveTo>
                    <a:pt x="160760" y="4"/>
                  </a:moveTo>
                  <a:cubicBezTo>
                    <a:pt x="198860" y="-1584"/>
                    <a:pt x="325860" y="482604"/>
                    <a:pt x="249660" y="508004"/>
                  </a:cubicBezTo>
                  <a:cubicBezTo>
                    <a:pt x="173460" y="533404"/>
                    <a:pt x="103610" y="542929"/>
                    <a:pt x="21060" y="517529"/>
                  </a:cubicBezTo>
                  <a:cubicBezTo>
                    <a:pt x="-61490" y="492129"/>
                    <a:pt x="122660" y="1592"/>
                    <a:pt x="160760" y="4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123"/>
            <p:cNvSpPr/>
            <p:nvPr/>
          </p:nvSpPr>
          <p:spPr>
            <a:xfrm>
              <a:off x="35496" y="3429000"/>
              <a:ext cx="856746" cy="1871692"/>
            </a:xfrm>
            <a:custGeom>
              <a:avLst/>
              <a:gdLst>
                <a:gd name="connsiteX0" fmla="*/ 332509 w 789709"/>
                <a:gd name="connsiteY0" fmla="*/ 1859973 h 1859973"/>
                <a:gd name="connsiteX1" fmla="*/ 789709 w 789709"/>
                <a:gd name="connsiteY1" fmla="*/ 1610591 h 1859973"/>
                <a:gd name="connsiteX2" fmla="*/ 675409 w 789709"/>
                <a:gd name="connsiteY2" fmla="*/ 1340427 h 1859973"/>
                <a:gd name="connsiteX3" fmla="*/ 665018 w 789709"/>
                <a:gd name="connsiteY3" fmla="*/ 997527 h 1859973"/>
                <a:gd name="connsiteX4" fmla="*/ 623455 w 789709"/>
                <a:gd name="connsiteY4" fmla="*/ 727364 h 1859973"/>
                <a:gd name="connsiteX5" fmla="*/ 613064 w 789709"/>
                <a:gd name="connsiteY5" fmla="*/ 280555 h 1859973"/>
                <a:gd name="connsiteX6" fmla="*/ 602673 w 789709"/>
                <a:gd name="connsiteY6" fmla="*/ 0 h 1859973"/>
                <a:gd name="connsiteX7" fmla="*/ 394855 w 789709"/>
                <a:gd name="connsiteY7" fmla="*/ 436418 h 1859973"/>
                <a:gd name="connsiteX8" fmla="*/ 155864 w 789709"/>
                <a:gd name="connsiteY8" fmla="*/ 904009 h 1859973"/>
                <a:gd name="connsiteX9" fmla="*/ 72737 w 789709"/>
                <a:gd name="connsiteY9" fmla="*/ 1236518 h 1859973"/>
                <a:gd name="connsiteX10" fmla="*/ 0 w 789709"/>
                <a:gd name="connsiteY10" fmla="*/ 1631373 h 1859973"/>
                <a:gd name="connsiteX11" fmla="*/ 332509 w 789709"/>
                <a:gd name="connsiteY11" fmla="*/ 1859973 h 1859973"/>
                <a:gd name="connsiteX0" fmla="*/ 332509 w 789709"/>
                <a:gd name="connsiteY0" fmla="*/ 1859973 h 1862708"/>
                <a:gd name="connsiteX1" fmla="*/ 789709 w 789709"/>
                <a:gd name="connsiteY1" fmla="*/ 1610591 h 1862708"/>
                <a:gd name="connsiteX2" fmla="*/ 675409 w 789709"/>
                <a:gd name="connsiteY2" fmla="*/ 1340427 h 1862708"/>
                <a:gd name="connsiteX3" fmla="*/ 665018 w 789709"/>
                <a:gd name="connsiteY3" fmla="*/ 997527 h 1862708"/>
                <a:gd name="connsiteX4" fmla="*/ 623455 w 789709"/>
                <a:gd name="connsiteY4" fmla="*/ 727364 h 1862708"/>
                <a:gd name="connsiteX5" fmla="*/ 613064 w 789709"/>
                <a:gd name="connsiteY5" fmla="*/ 280555 h 1862708"/>
                <a:gd name="connsiteX6" fmla="*/ 602673 w 789709"/>
                <a:gd name="connsiteY6" fmla="*/ 0 h 1862708"/>
                <a:gd name="connsiteX7" fmla="*/ 394855 w 789709"/>
                <a:gd name="connsiteY7" fmla="*/ 436418 h 1862708"/>
                <a:gd name="connsiteX8" fmla="*/ 155864 w 789709"/>
                <a:gd name="connsiteY8" fmla="*/ 904009 h 1862708"/>
                <a:gd name="connsiteX9" fmla="*/ 72737 w 789709"/>
                <a:gd name="connsiteY9" fmla="*/ 1236518 h 1862708"/>
                <a:gd name="connsiteX10" fmla="*/ 0 w 789709"/>
                <a:gd name="connsiteY10" fmla="*/ 1631373 h 1862708"/>
                <a:gd name="connsiteX11" fmla="*/ 332509 w 789709"/>
                <a:gd name="connsiteY11" fmla="*/ 1859973 h 1862708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75409 w 808326"/>
                <a:gd name="connsiteY2" fmla="*/ 134042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80134 w 855951"/>
                <a:gd name="connsiteY0" fmla="*/ 1859973 h 1863444"/>
                <a:gd name="connsiteX1" fmla="*/ 837334 w 855951"/>
                <a:gd name="connsiteY1" fmla="*/ 1610591 h 1863444"/>
                <a:gd name="connsiteX2" fmla="*/ 735734 w 855951"/>
                <a:gd name="connsiteY2" fmla="*/ 1346777 h 1863444"/>
                <a:gd name="connsiteX3" fmla="*/ 712643 w 855951"/>
                <a:gd name="connsiteY3" fmla="*/ 997527 h 1863444"/>
                <a:gd name="connsiteX4" fmla="*/ 671080 w 855951"/>
                <a:gd name="connsiteY4" fmla="*/ 727364 h 1863444"/>
                <a:gd name="connsiteX5" fmla="*/ 660689 w 855951"/>
                <a:gd name="connsiteY5" fmla="*/ 280555 h 1863444"/>
                <a:gd name="connsiteX6" fmla="*/ 650298 w 855951"/>
                <a:gd name="connsiteY6" fmla="*/ 0 h 1863444"/>
                <a:gd name="connsiteX7" fmla="*/ 464705 w 855951"/>
                <a:gd name="connsiteY7" fmla="*/ 325293 h 1863444"/>
                <a:gd name="connsiteX8" fmla="*/ 184439 w 855951"/>
                <a:gd name="connsiteY8" fmla="*/ 891309 h 1863444"/>
                <a:gd name="connsiteX9" fmla="*/ 82262 w 855951"/>
                <a:gd name="connsiteY9" fmla="*/ 1220643 h 1863444"/>
                <a:gd name="connsiteX10" fmla="*/ 0 w 855951"/>
                <a:gd name="connsiteY10" fmla="*/ 1659948 h 1863444"/>
                <a:gd name="connsiteX11" fmla="*/ 380134 w 855951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6746" h="1871692">
                  <a:moveTo>
                    <a:pt x="380929" y="1859973"/>
                  </a:moveTo>
                  <a:cubicBezTo>
                    <a:pt x="755579" y="1887971"/>
                    <a:pt x="914329" y="1741343"/>
                    <a:pt x="838129" y="1610591"/>
                  </a:cubicBezTo>
                  <a:cubicBezTo>
                    <a:pt x="804262" y="1522653"/>
                    <a:pt x="830721" y="1463290"/>
                    <a:pt x="736529" y="1346777"/>
                  </a:cubicBezTo>
                  <a:cubicBezTo>
                    <a:pt x="795507" y="1230360"/>
                    <a:pt x="756060" y="1107594"/>
                    <a:pt x="713438" y="997527"/>
                  </a:cubicBezTo>
                  <a:cubicBezTo>
                    <a:pt x="759909" y="920173"/>
                    <a:pt x="723829" y="814243"/>
                    <a:pt x="671875" y="727364"/>
                  </a:cubicBezTo>
                  <a:cubicBezTo>
                    <a:pt x="747786" y="470478"/>
                    <a:pt x="687173" y="432666"/>
                    <a:pt x="661484" y="280555"/>
                  </a:cubicBezTo>
                  <a:cubicBezTo>
                    <a:pt x="740570" y="69562"/>
                    <a:pt x="705357" y="23668"/>
                    <a:pt x="651093" y="0"/>
                  </a:cubicBezTo>
                  <a:cubicBezTo>
                    <a:pt x="499270" y="15298"/>
                    <a:pt x="534773" y="179820"/>
                    <a:pt x="465500" y="325293"/>
                  </a:cubicBezTo>
                  <a:cubicBezTo>
                    <a:pt x="346678" y="489623"/>
                    <a:pt x="380256" y="720629"/>
                    <a:pt x="185234" y="891309"/>
                  </a:cubicBezTo>
                  <a:cubicBezTo>
                    <a:pt x="148000" y="936529"/>
                    <a:pt x="256816" y="1092873"/>
                    <a:pt x="83057" y="1220643"/>
                  </a:cubicBezTo>
                  <a:cubicBezTo>
                    <a:pt x="90561" y="1357553"/>
                    <a:pt x="-9884" y="1523038"/>
                    <a:pt x="795" y="1659948"/>
                  </a:cubicBezTo>
                  <a:cubicBezTo>
                    <a:pt x="133856" y="1869498"/>
                    <a:pt x="311368" y="1891723"/>
                    <a:pt x="380929" y="1859973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2" name="Полилиния 124"/>
          <p:cNvSpPr/>
          <p:nvPr/>
        </p:nvSpPr>
        <p:spPr>
          <a:xfrm flipH="1">
            <a:off x="1857375" y="5121275"/>
            <a:ext cx="7294563" cy="1736725"/>
          </a:xfrm>
          <a:custGeom>
            <a:avLst/>
            <a:gdLst>
              <a:gd name="connsiteX0" fmla="*/ 0 w 6126480"/>
              <a:gd name="connsiteY0" fmla="*/ 0 h 990600"/>
              <a:gd name="connsiteX1" fmla="*/ 6126480 w 6126480"/>
              <a:gd name="connsiteY1" fmla="*/ 967740 h 990600"/>
              <a:gd name="connsiteX2" fmla="*/ 30480 w 6126480"/>
              <a:gd name="connsiteY2" fmla="*/ 990600 h 990600"/>
              <a:gd name="connsiteX3" fmla="*/ 0 w 6126480"/>
              <a:gd name="connsiteY3" fmla="*/ 0 h 990600"/>
              <a:gd name="connsiteX0" fmla="*/ 0 w 6126480"/>
              <a:gd name="connsiteY0" fmla="*/ 0 h 990600"/>
              <a:gd name="connsiteX1" fmla="*/ 6126480 w 6126480"/>
              <a:gd name="connsiteY1" fmla="*/ 967740 h 990600"/>
              <a:gd name="connsiteX2" fmla="*/ 30480 w 6126480"/>
              <a:gd name="connsiteY2" fmla="*/ 990600 h 990600"/>
              <a:gd name="connsiteX3" fmla="*/ 0 w 6126480"/>
              <a:gd name="connsiteY3" fmla="*/ 0 h 990600"/>
              <a:gd name="connsiteX0" fmla="*/ 0 w 6126480"/>
              <a:gd name="connsiteY0" fmla="*/ 47493 h 1038093"/>
              <a:gd name="connsiteX1" fmla="*/ 6126480 w 6126480"/>
              <a:gd name="connsiteY1" fmla="*/ 1015233 h 1038093"/>
              <a:gd name="connsiteX2" fmla="*/ 30480 w 6126480"/>
              <a:gd name="connsiteY2" fmla="*/ 1038093 h 1038093"/>
              <a:gd name="connsiteX3" fmla="*/ 0 w 6126480"/>
              <a:gd name="connsiteY3" fmla="*/ 47493 h 1038093"/>
              <a:gd name="connsiteX0" fmla="*/ 0 w 6126480"/>
              <a:gd name="connsiteY0" fmla="*/ 111243 h 1101843"/>
              <a:gd name="connsiteX1" fmla="*/ 6126480 w 6126480"/>
              <a:gd name="connsiteY1" fmla="*/ 1078983 h 1101843"/>
              <a:gd name="connsiteX2" fmla="*/ 30480 w 6126480"/>
              <a:gd name="connsiteY2" fmla="*/ 1101843 h 1101843"/>
              <a:gd name="connsiteX3" fmla="*/ 0 w 6126480"/>
              <a:gd name="connsiteY3" fmla="*/ 111243 h 1101843"/>
              <a:gd name="connsiteX0" fmla="*/ 0 w 6126480"/>
              <a:gd name="connsiteY0" fmla="*/ 152517 h 1143117"/>
              <a:gd name="connsiteX1" fmla="*/ 6126480 w 6126480"/>
              <a:gd name="connsiteY1" fmla="*/ 1120257 h 1143117"/>
              <a:gd name="connsiteX2" fmla="*/ 30480 w 6126480"/>
              <a:gd name="connsiteY2" fmla="*/ 1143117 h 1143117"/>
              <a:gd name="connsiteX3" fmla="*/ 0 w 6126480"/>
              <a:gd name="connsiteY3" fmla="*/ 152517 h 1143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26480" h="1143117">
                <a:moveTo>
                  <a:pt x="0" y="152517"/>
                </a:moveTo>
                <a:cubicBezTo>
                  <a:pt x="2141220" y="-309763"/>
                  <a:pt x="4808220" y="355717"/>
                  <a:pt x="6126480" y="1120257"/>
                </a:cubicBezTo>
                <a:lnTo>
                  <a:pt x="30480" y="1143117"/>
                </a:lnTo>
                <a:lnTo>
                  <a:pt x="0" y="152517"/>
                </a:lnTo>
                <a:close/>
              </a:path>
            </a:pathLst>
          </a:custGeom>
          <a:gradFill>
            <a:gsLst>
              <a:gs pos="2500">
                <a:srgbClr val="FFDD71"/>
              </a:gs>
              <a:gs pos="63000">
                <a:srgbClr val="FFC000"/>
              </a:gs>
              <a:gs pos="100000">
                <a:srgbClr val="DC891A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" name="Полилиния 125"/>
          <p:cNvSpPr/>
          <p:nvPr/>
        </p:nvSpPr>
        <p:spPr>
          <a:xfrm>
            <a:off x="-30479" y="-122137"/>
            <a:ext cx="5034527" cy="1728192"/>
          </a:xfrm>
          <a:custGeom>
            <a:avLst/>
            <a:gdLst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24809 h 1690669"/>
              <a:gd name="connsiteX1" fmla="*/ 289560 w 4975860"/>
              <a:gd name="connsiteY1" fmla="*/ 517189 h 1690669"/>
              <a:gd name="connsiteX2" fmla="*/ 449580 w 4975860"/>
              <a:gd name="connsiteY2" fmla="*/ 181909 h 1690669"/>
              <a:gd name="connsiteX3" fmla="*/ 784860 w 4975860"/>
              <a:gd name="connsiteY3" fmla="*/ 14269 h 1690669"/>
              <a:gd name="connsiteX4" fmla="*/ 1036320 w 4975860"/>
              <a:gd name="connsiteY4" fmla="*/ 14269 h 1690669"/>
              <a:gd name="connsiteX5" fmla="*/ 1844040 w 4975860"/>
              <a:gd name="connsiteY5" fmla="*/ 128569 h 1690669"/>
              <a:gd name="connsiteX6" fmla="*/ 2240280 w 4975860"/>
              <a:gd name="connsiteY6" fmla="*/ 425749 h 1690669"/>
              <a:gd name="connsiteX7" fmla="*/ 2621280 w 4975860"/>
              <a:gd name="connsiteY7" fmla="*/ 692449 h 1690669"/>
              <a:gd name="connsiteX8" fmla="*/ 2788920 w 4975860"/>
              <a:gd name="connsiteY8" fmla="*/ 783889 h 1690669"/>
              <a:gd name="connsiteX9" fmla="*/ 3238500 w 4975860"/>
              <a:gd name="connsiteY9" fmla="*/ 799129 h 1690669"/>
              <a:gd name="connsiteX10" fmla="*/ 3467100 w 4975860"/>
              <a:gd name="connsiteY10" fmla="*/ 593389 h 1690669"/>
              <a:gd name="connsiteX11" fmla="*/ 3825240 w 4975860"/>
              <a:gd name="connsiteY11" fmla="*/ 730549 h 1690669"/>
              <a:gd name="connsiteX12" fmla="*/ 3985260 w 4975860"/>
              <a:gd name="connsiteY12" fmla="*/ 974389 h 1690669"/>
              <a:gd name="connsiteX13" fmla="*/ 4175760 w 4975860"/>
              <a:gd name="connsiteY13" fmla="*/ 1180129 h 1690669"/>
              <a:gd name="connsiteX14" fmla="*/ 4381500 w 4975860"/>
              <a:gd name="connsiteY14" fmla="*/ 1241089 h 1690669"/>
              <a:gd name="connsiteX15" fmla="*/ 4655820 w 4975860"/>
              <a:gd name="connsiteY15" fmla="*/ 1149649 h 1690669"/>
              <a:gd name="connsiteX16" fmla="*/ 4975860 w 4975860"/>
              <a:gd name="connsiteY16" fmla="*/ 1423969 h 1690669"/>
              <a:gd name="connsiteX17" fmla="*/ 4396740 w 4975860"/>
              <a:gd name="connsiteY17" fmla="*/ 1690669 h 1690669"/>
              <a:gd name="connsiteX18" fmla="*/ 3619500 w 4975860"/>
              <a:gd name="connsiteY18" fmla="*/ 1644949 h 1690669"/>
              <a:gd name="connsiteX19" fmla="*/ 1935480 w 4975860"/>
              <a:gd name="connsiteY19" fmla="*/ 1500169 h 1690669"/>
              <a:gd name="connsiteX20" fmla="*/ 121920 w 4975860"/>
              <a:gd name="connsiteY20" fmla="*/ 1157269 h 1690669"/>
              <a:gd name="connsiteX21" fmla="*/ 0 w 4975860"/>
              <a:gd name="connsiteY21" fmla="*/ 1126789 h 1690669"/>
              <a:gd name="connsiteX22" fmla="*/ 7620 w 4975860"/>
              <a:gd name="connsiteY22" fmla="*/ 524809 h 1690669"/>
              <a:gd name="connsiteX0" fmla="*/ 7620 w 4975860"/>
              <a:gd name="connsiteY0" fmla="*/ 554634 h 1720494"/>
              <a:gd name="connsiteX1" fmla="*/ 289560 w 4975860"/>
              <a:gd name="connsiteY1" fmla="*/ 547014 h 1720494"/>
              <a:gd name="connsiteX2" fmla="*/ 449580 w 4975860"/>
              <a:gd name="connsiteY2" fmla="*/ 211734 h 1720494"/>
              <a:gd name="connsiteX3" fmla="*/ 784860 w 4975860"/>
              <a:gd name="connsiteY3" fmla="*/ 44094 h 1720494"/>
              <a:gd name="connsiteX4" fmla="*/ 1036320 w 4975860"/>
              <a:gd name="connsiteY4" fmla="*/ 44094 h 1720494"/>
              <a:gd name="connsiteX5" fmla="*/ 1844040 w 4975860"/>
              <a:gd name="connsiteY5" fmla="*/ 158394 h 1720494"/>
              <a:gd name="connsiteX6" fmla="*/ 2240280 w 4975860"/>
              <a:gd name="connsiteY6" fmla="*/ 455574 h 1720494"/>
              <a:gd name="connsiteX7" fmla="*/ 2621280 w 4975860"/>
              <a:gd name="connsiteY7" fmla="*/ 722274 h 1720494"/>
              <a:gd name="connsiteX8" fmla="*/ 2788920 w 4975860"/>
              <a:gd name="connsiteY8" fmla="*/ 813714 h 1720494"/>
              <a:gd name="connsiteX9" fmla="*/ 3238500 w 4975860"/>
              <a:gd name="connsiteY9" fmla="*/ 828954 h 1720494"/>
              <a:gd name="connsiteX10" fmla="*/ 3467100 w 4975860"/>
              <a:gd name="connsiteY10" fmla="*/ 623214 h 1720494"/>
              <a:gd name="connsiteX11" fmla="*/ 3825240 w 4975860"/>
              <a:gd name="connsiteY11" fmla="*/ 760374 h 1720494"/>
              <a:gd name="connsiteX12" fmla="*/ 3985260 w 4975860"/>
              <a:gd name="connsiteY12" fmla="*/ 1004214 h 1720494"/>
              <a:gd name="connsiteX13" fmla="*/ 4175760 w 4975860"/>
              <a:gd name="connsiteY13" fmla="*/ 1209954 h 1720494"/>
              <a:gd name="connsiteX14" fmla="*/ 4381500 w 4975860"/>
              <a:gd name="connsiteY14" fmla="*/ 1270914 h 1720494"/>
              <a:gd name="connsiteX15" fmla="*/ 4655820 w 4975860"/>
              <a:gd name="connsiteY15" fmla="*/ 1179474 h 1720494"/>
              <a:gd name="connsiteX16" fmla="*/ 4975860 w 4975860"/>
              <a:gd name="connsiteY16" fmla="*/ 1453794 h 1720494"/>
              <a:gd name="connsiteX17" fmla="*/ 4396740 w 4975860"/>
              <a:gd name="connsiteY17" fmla="*/ 1720494 h 1720494"/>
              <a:gd name="connsiteX18" fmla="*/ 3619500 w 4975860"/>
              <a:gd name="connsiteY18" fmla="*/ 1674774 h 1720494"/>
              <a:gd name="connsiteX19" fmla="*/ 1935480 w 4975860"/>
              <a:gd name="connsiteY19" fmla="*/ 1529994 h 1720494"/>
              <a:gd name="connsiteX20" fmla="*/ 121920 w 4975860"/>
              <a:gd name="connsiteY20" fmla="*/ 1187094 h 1720494"/>
              <a:gd name="connsiteX21" fmla="*/ 0 w 4975860"/>
              <a:gd name="connsiteY21" fmla="*/ 1156614 h 1720494"/>
              <a:gd name="connsiteX22" fmla="*/ 7620 w 4975860"/>
              <a:gd name="connsiteY22" fmla="*/ 554634 h 1720494"/>
              <a:gd name="connsiteX0" fmla="*/ 7620 w 4975860"/>
              <a:gd name="connsiteY0" fmla="*/ 554634 h 1720494"/>
              <a:gd name="connsiteX1" fmla="*/ 289560 w 4975860"/>
              <a:gd name="connsiteY1" fmla="*/ 547014 h 1720494"/>
              <a:gd name="connsiteX2" fmla="*/ 449580 w 4975860"/>
              <a:gd name="connsiteY2" fmla="*/ 211734 h 1720494"/>
              <a:gd name="connsiteX3" fmla="*/ 784860 w 4975860"/>
              <a:gd name="connsiteY3" fmla="*/ 44094 h 1720494"/>
              <a:gd name="connsiteX4" fmla="*/ 1036320 w 4975860"/>
              <a:gd name="connsiteY4" fmla="*/ 44094 h 1720494"/>
              <a:gd name="connsiteX5" fmla="*/ 1844040 w 4975860"/>
              <a:gd name="connsiteY5" fmla="*/ 158394 h 1720494"/>
              <a:gd name="connsiteX6" fmla="*/ 2240280 w 4975860"/>
              <a:gd name="connsiteY6" fmla="*/ 455574 h 1720494"/>
              <a:gd name="connsiteX7" fmla="*/ 2621280 w 4975860"/>
              <a:gd name="connsiteY7" fmla="*/ 722274 h 1720494"/>
              <a:gd name="connsiteX8" fmla="*/ 2788920 w 4975860"/>
              <a:gd name="connsiteY8" fmla="*/ 813714 h 1720494"/>
              <a:gd name="connsiteX9" fmla="*/ 3238500 w 4975860"/>
              <a:gd name="connsiteY9" fmla="*/ 828954 h 1720494"/>
              <a:gd name="connsiteX10" fmla="*/ 3467100 w 4975860"/>
              <a:gd name="connsiteY10" fmla="*/ 623214 h 1720494"/>
              <a:gd name="connsiteX11" fmla="*/ 3825240 w 4975860"/>
              <a:gd name="connsiteY11" fmla="*/ 760374 h 1720494"/>
              <a:gd name="connsiteX12" fmla="*/ 3985260 w 4975860"/>
              <a:gd name="connsiteY12" fmla="*/ 1004214 h 1720494"/>
              <a:gd name="connsiteX13" fmla="*/ 4175760 w 4975860"/>
              <a:gd name="connsiteY13" fmla="*/ 1209954 h 1720494"/>
              <a:gd name="connsiteX14" fmla="*/ 4381500 w 4975860"/>
              <a:gd name="connsiteY14" fmla="*/ 1270914 h 1720494"/>
              <a:gd name="connsiteX15" fmla="*/ 4655820 w 4975860"/>
              <a:gd name="connsiteY15" fmla="*/ 1179474 h 1720494"/>
              <a:gd name="connsiteX16" fmla="*/ 4975860 w 4975860"/>
              <a:gd name="connsiteY16" fmla="*/ 1453794 h 1720494"/>
              <a:gd name="connsiteX17" fmla="*/ 4396740 w 4975860"/>
              <a:gd name="connsiteY17" fmla="*/ 1720494 h 1720494"/>
              <a:gd name="connsiteX18" fmla="*/ 3619500 w 4975860"/>
              <a:gd name="connsiteY18" fmla="*/ 1674774 h 1720494"/>
              <a:gd name="connsiteX19" fmla="*/ 1935480 w 4975860"/>
              <a:gd name="connsiteY19" fmla="*/ 1529994 h 1720494"/>
              <a:gd name="connsiteX20" fmla="*/ 121920 w 4975860"/>
              <a:gd name="connsiteY20" fmla="*/ 1187094 h 1720494"/>
              <a:gd name="connsiteX21" fmla="*/ 0 w 4975860"/>
              <a:gd name="connsiteY21" fmla="*/ 1156614 h 1720494"/>
              <a:gd name="connsiteX22" fmla="*/ 7620 w 4975860"/>
              <a:gd name="connsiteY22" fmla="*/ 554634 h 1720494"/>
              <a:gd name="connsiteX0" fmla="*/ 7620 w 4975860"/>
              <a:gd name="connsiteY0" fmla="*/ 558582 h 1724442"/>
              <a:gd name="connsiteX1" fmla="*/ 289560 w 4975860"/>
              <a:gd name="connsiteY1" fmla="*/ 550962 h 1724442"/>
              <a:gd name="connsiteX2" fmla="*/ 449580 w 4975860"/>
              <a:gd name="connsiteY2" fmla="*/ 215682 h 1724442"/>
              <a:gd name="connsiteX3" fmla="*/ 784860 w 4975860"/>
              <a:gd name="connsiteY3" fmla="*/ 48042 h 1724442"/>
              <a:gd name="connsiteX4" fmla="*/ 1036320 w 4975860"/>
              <a:gd name="connsiteY4" fmla="*/ 48042 h 1724442"/>
              <a:gd name="connsiteX5" fmla="*/ 1844040 w 4975860"/>
              <a:gd name="connsiteY5" fmla="*/ 162342 h 1724442"/>
              <a:gd name="connsiteX6" fmla="*/ 2240280 w 4975860"/>
              <a:gd name="connsiteY6" fmla="*/ 459522 h 1724442"/>
              <a:gd name="connsiteX7" fmla="*/ 2621280 w 4975860"/>
              <a:gd name="connsiteY7" fmla="*/ 726222 h 1724442"/>
              <a:gd name="connsiteX8" fmla="*/ 2788920 w 4975860"/>
              <a:gd name="connsiteY8" fmla="*/ 817662 h 1724442"/>
              <a:gd name="connsiteX9" fmla="*/ 3238500 w 4975860"/>
              <a:gd name="connsiteY9" fmla="*/ 832902 h 1724442"/>
              <a:gd name="connsiteX10" fmla="*/ 3467100 w 4975860"/>
              <a:gd name="connsiteY10" fmla="*/ 627162 h 1724442"/>
              <a:gd name="connsiteX11" fmla="*/ 3825240 w 4975860"/>
              <a:gd name="connsiteY11" fmla="*/ 764322 h 1724442"/>
              <a:gd name="connsiteX12" fmla="*/ 3985260 w 4975860"/>
              <a:gd name="connsiteY12" fmla="*/ 1008162 h 1724442"/>
              <a:gd name="connsiteX13" fmla="*/ 4175760 w 4975860"/>
              <a:gd name="connsiteY13" fmla="*/ 1213902 h 1724442"/>
              <a:gd name="connsiteX14" fmla="*/ 4381500 w 4975860"/>
              <a:gd name="connsiteY14" fmla="*/ 1274862 h 1724442"/>
              <a:gd name="connsiteX15" fmla="*/ 4655820 w 4975860"/>
              <a:gd name="connsiteY15" fmla="*/ 1183422 h 1724442"/>
              <a:gd name="connsiteX16" fmla="*/ 4975860 w 4975860"/>
              <a:gd name="connsiteY16" fmla="*/ 1457742 h 1724442"/>
              <a:gd name="connsiteX17" fmla="*/ 4396740 w 4975860"/>
              <a:gd name="connsiteY17" fmla="*/ 1724442 h 1724442"/>
              <a:gd name="connsiteX18" fmla="*/ 3619500 w 4975860"/>
              <a:gd name="connsiteY18" fmla="*/ 1678722 h 1724442"/>
              <a:gd name="connsiteX19" fmla="*/ 1935480 w 4975860"/>
              <a:gd name="connsiteY19" fmla="*/ 1533942 h 1724442"/>
              <a:gd name="connsiteX20" fmla="*/ 121920 w 4975860"/>
              <a:gd name="connsiteY20" fmla="*/ 1191042 h 1724442"/>
              <a:gd name="connsiteX21" fmla="*/ 0 w 4975860"/>
              <a:gd name="connsiteY21" fmla="*/ 1160562 h 1724442"/>
              <a:gd name="connsiteX22" fmla="*/ 7620 w 4975860"/>
              <a:gd name="connsiteY22" fmla="*/ 558582 h 1724442"/>
              <a:gd name="connsiteX0" fmla="*/ 7620 w 4975860"/>
              <a:gd name="connsiteY0" fmla="*/ 726884 h 1892744"/>
              <a:gd name="connsiteX1" fmla="*/ 289560 w 4975860"/>
              <a:gd name="connsiteY1" fmla="*/ 719264 h 1892744"/>
              <a:gd name="connsiteX2" fmla="*/ 449580 w 4975860"/>
              <a:gd name="connsiteY2" fmla="*/ 383984 h 1892744"/>
              <a:gd name="connsiteX3" fmla="*/ 784860 w 4975860"/>
              <a:gd name="connsiteY3" fmla="*/ 216344 h 1892744"/>
              <a:gd name="connsiteX4" fmla="*/ 1036320 w 4975860"/>
              <a:gd name="connsiteY4" fmla="*/ 216344 h 1892744"/>
              <a:gd name="connsiteX5" fmla="*/ 1844040 w 4975860"/>
              <a:gd name="connsiteY5" fmla="*/ 330644 h 1892744"/>
              <a:gd name="connsiteX6" fmla="*/ 2240280 w 4975860"/>
              <a:gd name="connsiteY6" fmla="*/ 627824 h 1892744"/>
              <a:gd name="connsiteX7" fmla="*/ 2621280 w 4975860"/>
              <a:gd name="connsiteY7" fmla="*/ 894524 h 1892744"/>
              <a:gd name="connsiteX8" fmla="*/ 2788920 w 4975860"/>
              <a:gd name="connsiteY8" fmla="*/ 985964 h 1892744"/>
              <a:gd name="connsiteX9" fmla="*/ 3238500 w 4975860"/>
              <a:gd name="connsiteY9" fmla="*/ 1001204 h 1892744"/>
              <a:gd name="connsiteX10" fmla="*/ 3467100 w 4975860"/>
              <a:gd name="connsiteY10" fmla="*/ 795464 h 1892744"/>
              <a:gd name="connsiteX11" fmla="*/ 3825240 w 4975860"/>
              <a:gd name="connsiteY11" fmla="*/ 932624 h 1892744"/>
              <a:gd name="connsiteX12" fmla="*/ 3985260 w 4975860"/>
              <a:gd name="connsiteY12" fmla="*/ 1176464 h 1892744"/>
              <a:gd name="connsiteX13" fmla="*/ 4175760 w 4975860"/>
              <a:gd name="connsiteY13" fmla="*/ 1382204 h 1892744"/>
              <a:gd name="connsiteX14" fmla="*/ 4381500 w 4975860"/>
              <a:gd name="connsiteY14" fmla="*/ 1443164 h 1892744"/>
              <a:gd name="connsiteX15" fmla="*/ 4655820 w 4975860"/>
              <a:gd name="connsiteY15" fmla="*/ 1351724 h 1892744"/>
              <a:gd name="connsiteX16" fmla="*/ 4975860 w 4975860"/>
              <a:gd name="connsiteY16" fmla="*/ 1626044 h 1892744"/>
              <a:gd name="connsiteX17" fmla="*/ 4396740 w 4975860"/>
              <a:gd name="connsiteY17" fmla="*/ 1892744 h 1892744"/>
              <a:gd name="connsiteX18" fmla="*/ 3619500 w 4975860"/>
              <a:gd name="connsiteY18" fmla="*/ 1847024 h 1892744"/>
              <a:gd name="connsiteX19" fmla="*/ 1935480 w 4975860"/>
              <a:gd name="connsiteY19" fmla="*/ 1702244 h 1892744"/>
              <a:gd name="connsiteX20" fmla="*/ 121920 w 4975860"/>
              <a:gd name="connsiteY20" fmla="*/ 1359344 h 1892744"/>
              <a:gd name="connsiteX21" fmla="*/ 0 w 4975860"/>
              <a:gd name="connsiteY21" fmla="*/ 1328864 h 1892744"/>
              <a:gd name="connsiteX22" fmla="*/ 7620 w 4975860"/>
              <a:gd name="connsiteY22" fmla="*/ 726884 h 1892744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621280 w 4975860"/>
              <a:gd name="connsiteY7" fmla="*/ 988050 h 1986270"/>
              <a:gd name="connsiteX8" fmla="*/ 2788920 w 4975860"/>
              <a:gd name="connsiteY8" fmla="*/ 1079490 h 1986270"/>
              <a:gd name="connsiteX9" fmla="*/ 3238500 w 4975860"/>
              <a:gd name="connsiteY9" fmla="*/ 1094730 h 1986270"/>
              <a:gd name="connsiteX10" fmla="*/ 3467100 w 4975860"/>
              <a:gd name="connsiteY10" fmla="*/ 888990 h 1986270"/>
              <a:gd name="connsiteX11" fmla="*/ 3825240 w 4975860"/>
              <a:gd name="connsiteY11" fmla="*/ 1026150 h 1986270"/>
              <a:gd name="connsiteX12" fmla="*/ 3985260 w 4975860"/>
              <a:gd name="connsiteY12" fmla="*/ 1269990 h 1986270"/>
              <a:gd name="connsiteX13" fmla="*/ 4175760 w 4975860"/>
              <a:gd name="connsiteY13" fmla="*/ 1475730 h 1986270"/>
              <a:gd name="connsiteX14" fmla="*/ 4381500 w 4975860"/>
              <a:gd name="connsiteY14" fmla="*/ 1536690 h 1986270"/>
              <a:gd name="connsiteX15" fmla="*/ 4655820 w 4975860"/>
              <a:gd name="connsiteY15" fmla="*/ 1445250 h 1986270"/>
              <a:gd name="connsiteX16" fmla="*/ 4975860 w 4975860"/>
              <a:gd name="connsiteY16" fmla="*/ 1719570 h 1986270"/>
              <a:gd name="connsiteX17" fmla="*/ 4396740 w 4975860"/>
              <a:gd name="connsiteY17" fmla="*/ 1986270 h 1986270"/>
              <a:gd name="connsiteX18" fmla="*/ 3619500 w 4975860"/>
              <a:gd name="connsiteY18" fmla="*/ 1940550 h 1986270"/>
              <a:gd name="connsiteX19" fmla="*/ 1935480 w 4975860"/>
              <a:gd name="connsiteY19" fmla="*/ 1795770 h 1986270"/>
              <a:gd name="connsiteX20" fmla="*/ 121920 w 4975860"/>
              <a:gd name="connsiteY20" fmla="*/ 1452870 h 1986270"/>
              <a:gd name="connsiteX21" fmla="*/ 0 w 4975860"/>
              <a:gd name="connsiteY21" fmla="*/ 1422390 h 1986270"/>
              <a:gd name="connsiteX22" fmla="*/ 7620 w 4975860"/>
              <a:gd name="connsiteY22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621280 w 4975860"/>
              <a:gd name="connsiteY7" fmla="*/ 988050 h 1986270"/>
              <a:gd name="connsiteX8" fmla="*/ 2788920 w 4975860"/>
              <a:gd name="connsiteY8" fmla="*/ 1079490 h 1986270"/>
              <a:gd name="connsiteX9" fmla="*/ 3238500 w 4975860"/>
              <a:gd name="connsiteY9" fmla="*/ 1094730 h 1986270"/>
              <a:gd name="connsiteX10" fmla="*/ 3467100 w 4975860"/>
              <a:gd name="connsiteY10" fmla="*/ 888990 h 1986270"/>
              <a:gd name="connsiteX11" fmla="*/ 3825240 w 4975860"/>
              <a:gd name="connsiteY11" fmla="*/ 1026150 h 1986270"/>
              <a:gd name="connsiteX12" fmla="*/ 3985260 w 4975860"/>
              <a:gd name="connsiteY12" fmla="*/ 1269990 h 1986270"/>
              <a:gd name="connsiteX13" fmla="*/ 4175760 w 4975860"/>
              <a:gd name="connsiteY13" fmla="*/ 1475730 h 1986270"/>
              <a:gd name="connsiteX14" fmla="*/ 4381500 w 4975860"/>
              <a:gd name="connsiteY14" fmla="*/ 1536690 h 1986270"/>
              <a:gd name="connsiteX15" fmla="*/ 4655820 w 4975860"/>
              <a:gd name="connsiteY15" fmla="*/ 1445250 h 1986270"/>
              <a:gd name="connsiteX16" fmla="*/ 4975860 w 4975860"/>
              <a:gd name="connsiteY16" fmla="*/ 1719570 h 1986270"/>
              <a:gd name="connsiteX17" fmla="*/ 4396740 w 4975860"/>
              <a:gd name="connsiteY17" fmla="*/ 1986270 h 1986270"/>
              <a:gd name="connsiteX18" fmla="*/ 3619500 w 4975860"/>
              <a:gd name="connsiteY18" fmla="*/ 1940550 h 1986270"/>
              <a:gd name="connsiteX19" fmla="*/ 1935480 w 4975860"/>
              <a:gd name="connsiteY19" fmla="*/ 1795770 h 1986270"/>
              <a:gd name="connsiteX20" fmla="*/ 121920 w 4975860"/>
              <a:gd name="connsiteY20" fmla="*/ 1452870 h 1986270"/>
              <a:gd name="connsiteX21" fmla="*/ 0 w 4975860"/>
              <a:gd name="connsiteY21" fmla="*/ 1422390 h 1986270"/>
              <a:gd name="connsiteX22" fmla="*/ 7620 w 4975860"/>
              <a:gd name="connsiteY22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621280 w 4975860"/>
              <a:gd name="connsiteY7" fmla="*/ 988050 h 1986270"/>
              <a:gd name="connsiteX8" fmla="*/ 2788920 w 4975860"/>
              <a:gd name="connsiteY8" fmla="*/ 1079490 h 1986270"/>
              <a:gd name="connsiteX9" fmla="*/ 3238500 w 4975860"/>
              <a:gd name="connsiteY9" fmla="*/ 1094730 h 1986270"/>
              <a:gd name="connsiteX10" fmla="*/ 3467100 w 4975860"/>
              <a:gd name="connsiteY10" fmla="*/ 888990 h 1986270"/>
              <a:gd name="connsiteX11" fmla="*/ 3825240 w 4975860"/>
              <a:gd name="connsiteY11" fmla="*/ 1026150 h 1986270"/>
              <a:gd name="connsiteX12" fmla="*/ 3985260 w 4975860"/>
              <a:gd name="connsiteY12" fmla="*/ 1269990 h 1986270"/>
              <a:gd name="connsiteX13" fmla="*/ 4175760 w 4975860"/>
              <a:gd name="connsiteY13" fmla="*/ 1475730 h 1986270"/>
              <a:gd name="connsiteX14" fmla="*/ 4381500 w 4975860"/>
              <a:gd name="connsiteY14" fmla="*/ 1536690 h 1986270"/>
              <a:gd name="connsiteX15" fmla="*/ 4655820 w 4975860"/>
              <a:gd name="connsiteY15" fmla="*/ 1445250 h 1986270"/>
              <a:gd name="connsiteX16" fmla="*/ 4975860 w 4975860"/>
              <a:gd name="connsiteY16" fmla="*/ 1719570 h 1986270"/>
              <a:gd name="connsiteX17" fmla="*/ 4396740 w 4975860"/>
              <a:gd name="connsiteY17" fmla="*/ 1986270 h 1986270"/>
              <a:gd name="connsiteX18" fmla="*/ 3619500 w 4975860"/>
              <a:gd name="connsiteY18" fmla="*/ 1940550 h 1986270"/>
              <a:gd name="connsiteX19" fmla="*/ 1935480 w 4975860"/>
              <a:gd name="connsiteY19" fmla="*/ 1795770 h 1986270"/>
              <a:gd name="connsiteX20" fmla="*/ 121920 w 4975860"/>
              <a:gd name="connsiteY20" fmla="*/ 1452870 h 1986270"/>
              <a:gd name="connsiteX21" fmla="*/ 0 w 4975860"/>
              <a:gd name="connsiteY21" fmla="*/ 1422390 h 1986270"/>
              <a:gd name="connsiteX22" fmla="*/ 7620 w 4975860"/>
              <a:gd name="connsiteY22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90822"/>
              <a:gd name="connsiteY0" fmla="*/ 820410 h 1986270"/>
              <a:gd name="connsiteX1" fmla="*/ 289560 w 4990822"/>
              <a:gd name="connsiteY1" fmla="*/ 812790 h 1986270"/>
              <a:gd name="connsiteX2" fmla="*/ 449580 w 4990822"/>
              <a:gd name="connsiteY2" fmla="*/ 477510 h 1986270"/>
              <a:gd name="connsiteX3" fmla="*/ 784860 w 4990822"/>
              <a:gd name="connsiteY3" fmla="*/ 309870 h 1986270"/>
              <a:gd name="connsiteX4" fmla="*/ 1036320 w 4990822"/>
              <a:gd name="connsiteY4" fmla="*/ 309870 h 1986270"/>
              <a:gd name="connsiteX5" fmla="*/ 1844040 w 4990822"/>
              <a:gd name="connsiteY5" fmla="*/ 424170 h 1986270"/>
              <a:gd name="connsiteX6" fmla="*/ 2240280 w 4990822"/>
              <a:gd name="connsiteY6" fmla="*/ 721350 h 1986270"/>
              <a:gd name="connsiteX7" fmla="*/ 2535555 w 4990822"/>
              <a:gd name="connsiteY7" fmla="*/ 716906 h 1986270"/>
              <a:gd name="connsiteX8" fmla="*/ 2621280 w 4990822"/>
              <a:gd name="connsiteY8" fmla="*/ 988050 h 1986270"/>
              <a:gd name="connsiteX9" fmla="*/ 2788920 w 4990822"/>
              <a:gd name="connsiteY9" fmla="*/ 1079490 h 1986270"/>
              <a:gd name="connsiteX10" fmla="*/ 3238500 w 4990822"/>
              <a:gd name="connsiteY10" fmla="*/ 1094730 h 1986270"/>
              <a:gd name="connsiteX11" fmla="*/ 3467100 w 4990822"/>
              <a:gd name="connsiteY11" fmla="*/ 888990 h 1986270"/>
              <a:gd name="connsiteX12" fmla="*/ 3825240 w 4990822"/>
              <a:gd name="connsiteY12" fmla="*/ 1026150 h 1986270"/>
              <a:gd name="connsiteX13" fmla="*/ 3985260 w 4990822"/>
              <a:gd name="connsiteY13" fmla="*/ 1269990 h 1986270"/>
              <a:gd name="connsiteX14" fmla="*/ 4175760 w 4990822"/>
              <a:gd name="connsiteY14" fmla="*/ 1475730 h 1986270"/>
              <a:gd name="connsiteX15" fmla="*/ 4381500 w 4990822"/>
              <a:gd name="connsiteY15" fmla="*/ 1536690 h 1986270"/>
              <a:gd name="connsiteX16" fmla="*/ 4655820 w 4990822"/>
              <a:gd name="connsiteY16" fmla="*/ 1445250 h 1986270"/>
              <a:gd name="connsiteX17" fmla="*/ 4975860 w 4990822"/>
              <a:gd name="connsiteY17" fmla="*/ 1719570 h 1986270"/>
              <a:gd name="connsiteX18" fmla="*/ 4396740 w 4990822"/>
              <a:gd name="connsiteY18" fmla="*/ 1986270 h 1986270"/>
              <a:gd name="connsiteX19" fmla="*/ 3619500 w 4990822"/>
              <a:gd name="connsiteY19" fmla="*/ 1940550 h 1986270"/>
              <a:gd name="connsiteX20" fmla="*/ 1935480 w 4990822"/>
              <a:gd name="connsiteY20" fmla="*/ 1795770 h 1986270"/>
              <a:gd name="connsiteX21" fmla="*/ 121920 w 4990822"/>
              <a:gd name="connsiteY21" fmla="*/ 1452870 h 1986270"/>
              <a:gd name="connsiteX22" fmla="*/ 0 w 4990822"/>
              <a:gd name="connsiteY22" fmla="*/ 1422390 h 1986270"/>
              <a:gd name="connsiteX23" fmla="*/ 7620 w 4990822"/>
              <a:gd name="connsiteY23" fmla="*/ 820410 h 1986270"/>
              <a:gd name="connsiteX0" fmla="*/ 7620 w 5141681"/>
              <a:gd name="connsiteY0" fmla="*/ 820410 h 1986270"/>
              <a:gd name="connsiteX1" fmla="*/ 289560 w 5141681"/>
              <a:gd name="connsiteY1" fmla="*/ 812790 h 1986270"/>
              <a:gd name="connsiteX2" fmla="*/ 449580 w 5141681"/>
              <a:gd name="connsiteY2" fmla="*/ 477510 h 1986270"/>
              <a:gd name="connsiteX3" fmla="*/ 784860 w 5141681"/>
              <a:gd name="connsiteY3" fmla="*/ 309870 h 1986270"/>
              <a:gd name="connsiteX4" fmla="*/ 1036320 w 5141681"/>
              <a:gd name="connsiteY4" fmla="*/ 309870 h 1986270"/>
              <a:gd name="connsiteX5" fmla="*/ 1844040 w 5141681"/>
              <a:gd name="connsiteY5" fmla="*/ 424170 h 1986270"/>
              <a:gd name="connsiteX6" fmla="*/ 2240280 w 5141681"/>
              <a:gd name="connsiteY6" fmla="*/ 721350 h 1986270"/>
              <a:gd name="connsiteX7" fmla="*/ 2535555 w 5141681"/>
              <a:gd name="connsiteY7" fmla="*/ 716906 h 1986270"/>
              <a:gd name="connsiteX8" fmla="*/ 2621280 w 5141681"/>
              <a:gd name="connsiteY8" fmla="*/ 988050 h 1986270"/>
              <a:gd name="connsiteX9" fmla="*/ 2788920 w 5141681"/>
              <a:gd name="connsiteY9" fmla="*/ 1079490 h 1986270"/>
              <a:gd name="connsiteX10" fmla="*/ 3238500 w 5141681"/>
              <a:gd name="connsiteY10" fmla="*/ 1094730 h 1986270"/>
              <a:gd name="connsiteX11" fmla="*/ 3467100 w 5141681"/>
              <a:gd name="connsiteY11" fmla="*/ 888990 h 1986270"/>
              <a:gd name="connsiteX12" fmla="*/ 3825240 w 5141681"/>
              <a:gd name="connsiteY12" fmla="*/ 1026150 h 1986270"/>
              <a:gd name="connsiteX13" fmla="*/ 3985260 w 5141681"/>
              <a:gd name="connsiteY13" fmla="*/ 1269990 h 1986270"/>
              <a:gd name="connsiteX14" fmla="*/ 4175760 w 5141681"/>
              <a:gd name="connsiteY14" fmla="*/ 1475730 h 1986270"/>
              <a:gd name="connsiteX15" fmla="*/ 4381500 w 5141681"/>
              <a:gd name="connsiteY15" fmla="*/ 1536690 h 1986270"/>
              <a:gd name="connsiteX16" fmla="*/ 4655820 w 5141681"/>
              <a:gd name="connsiteY16" fmla="*/ 1445250 h 1986270"/>
              <a:gd name="connsiteX17" fmla="*/ 4975860 w 5141681"/>
              <a:gd name="connsiteY17" fmla="*/ 1719570 h 1986270"/>
              <a:gd name="connsiteX18" fmla="*/ 4396740 w 5141681"/>
              <a:gd name="connsiteY18" fmla="*/ 1986270 h 1986270"/>
              <a:gd name="connsiteX19" fmla="*/ 3619500 w 5141681"/>
              <a:gd name="connsiteY19" fmla="*/ 1940550 h 1986270"/>
              <a:gd name="connsiteX20" fmla="*/ 1935480 w 5141681"/>
              <a:gd name="connsiteY20" fmla="*/ 1795770 h 1986270"/>
              <a:gd name="connsiteX21" fmla="*/ 121920 w 5141681"/>
              <a:gd name="connsiteY21" fmla="*/ 1452870 h 1986270"/>
              <a:gd name="connsiteX22" fmla="*/ 0 w 5141681"/>
              <a:gd name="connsiteY22" fmla="*/ 1422390 h 1986270"/>
              <a:gd name="connsiteX23" fmla="*/ 7620 w 5141681"/>
              <a:gd name="connsiteY23" fmla="*/ 820410 h 1986270"/>
              <a:gd name="connsiteX0" fmla="*/ 7620 w 5143500"/>
              <a:gd name="connsiteY0" fmla="*/ 820410 h 1986270"/>
              <a:gd name="connsiteX1" fmla="*/ 289560 w 5143500"/>
              <a:gd name="connsiteY1" fmla="*/ 812790 h 1986270"/>
              <a:gd name="connsiteX2" fmla="*/ 449580 w 5143500"/>
              <a:gd name="connsiteY2" fmla="*/ 477510 h 1986270"/>
              <a:gd name="connsiteX3" fmla="*/ 784860 w 5143500"/>
              <a:gd name="connsiteY3" fmla="*/ 309870 h 1986270"/>
              <a:gd name="connsiteX4" fmla="*/ 1036320 w 5143500"/>
              <a:gd name="connsiteY4" fmla="*/ 309870 h 1986270"/>
              <a:gd name="connsiteX5" fmla="*/ 1844040 w 5143500"/>
              <a:gd name="connsiteY5" fmla="*/ 424170 h 1986270"/>
              <a:gd name="connsiteX6" fmla="*/ 2240280 w 5143500"/>
              <a:gd name="connsiteY6" fmla="*/ 721350 h 1986270"/>
              <a:gd name="connsiteX7" fmla="*/ 2535555 w 5143500"/>
              <a:gd name="connsiteY7" fmla="*/ 716906 h 1986270"/>
              <a:gd name="connsiteX8" fmla="*/ 2621280 w 5143500"/>
              <a:gd name="connsiteY8" fmla="*/ 988050 h 1986270"/>
              <a:gd name="connsiteX9" fmla="*/ 2788920 w 5143500"/>
              <a:gd name="connsiteY9" fmla="*/ 1079490 h 1986270"/>
              <a:gd name="connsiteX10" fmla="*/ 3238500 w 5143500"/>
              <a:gd name="connsiteY10" fmla="*/ 1094730 h 1986270"/>
              <a:gd name="connsiteX11" fmla="*/ 3467100 w 5143500"/>
              <a:gd name="connsiteY11" fmla="*/ 888990 h 1986270"/>
              <a:gd name="connsiteX12" fmla="*/ 3825240 w 5143500"/>
              <a:gd name="connsiteY12" fmla="*/ 1026150 h 1986270"/>
              <a:gd name="connsiteX13" fmla="*/ 3985260 w 5143500"/>
              <a:gd name="connsiteY13" fmla="*/ 1269990 h 1986270"/>
              <a:gd name="connsiteX14" fmla="*/ 4175760 w 5143500"/>
              <a:gd name="connsiteY14" fmla="*/ 1475730 h 1986270"/>
              <a:gd name="connsiteX15" fmla="*/ 4381500 w 5143500"/>
              <a:gd name="connsiteY15" fmla="*/ 1536690 h 1986270"/>
              <a:gd name="connsiteX16" fmla="*/ 4655820 w 5143500"/>
              <a:gd name="connsiteY16" fmla="*/ 1445250 h 1986270"/>
              <a:gd name="connsiteX17" fmla="*/ 4975860 w 5143500"/>
              <a:gd name="connsiteY17" fmla="*/ 1719570 h 1986270"/>
              <a:gd name="connsiteX18" fmla="*/ 4396740 w 5143500"/>
              <a:gd name="connsiteY18" fmla="*/ 1986270 h 1986270"/>
              <a:gd name="connsiteX19" fmla="*/ 3619500 w 5143500"/>
              <a:gd name="connsiteY19" fmla="*/ 1940550 h 1986270"/>
              <a:gd name="connsiteX20" fmla="*/ 1935480 w 5143500"/>
              <a:gd name="connsiteY20" fmla="*/ 1795770 h 1986270"/>
              <a:gd name="connsiteX21" fmla="*/ 121920 w 5143500"/>
              <a:gd name="connsiteY21" fmla="*/ 1452870 h 1986270"/>
              <a:gd name="connsiteX22" fmla="*/ 0 w 5143500"/>
              <a:gd name="connsiteY22" fmla="*/ 1422390 h 1986270"/>
              <a:gd name="connsiteX23" fmla="*/ 7620 w 5143500"/>
              <a:gd name="connsiteY23" fmla="*/ 820410 h 1986270"/>
              <a:gd name="connsiteX0" fmla="*/ 7620 w 5143500"/>
              <a:gd name="connsiteY0" fmla="*/ 820410 h 1986270"/>
              <a:gd name="connsiteX1" fmla="*/ 289560 w 5143500"/>
              <a:gd name="connsiteY1" fmla="*/ 812790 h 1986270"/>
              <a:gd name="connsiteX2" fmla="*/ 449580 w 5143500"/>
              <a:gd name="connsiteY2" fmla="*/ 477510 h 1986270"/>
              <a:gd name="connsiteX3" fmla="*/ 784860 w 5143500"/>
              <a:gd name="connsiteY3" fmla="*/ 309870 h 1986270"/>
              <a:gd name="connsiteX4" fmla="*/ 1036320 w 5143500"/>
              <a:gd name="connsiteY4" fmla="*/ 309870 h 1986270"/>
              <a:gd name="connsiteX5" fmla="*/ 1844040 w 5143500"/>
              <a:gd name="connsiteY5" fmla="*/ 424170 h 1986270"/>
              <a:gd name="connsiteX6" fmla="*/ 2240280 w 5143500"/>
              <a:gd name="connsiteY6" fmla="*/ 721350 h 1986270"/>
              <a:gd name="connsiteX7" fmla="*/ 2535555 w 5143500"/>
              <a:gd name="connsiteY7" fmla="*/ 716906 h 1986270"/>
              <a:gd name="connsiteX8" fmla="*/ 2621280 w 5143500"/>
              <a:gd name="connsiteY8" fmla="*/ 988050 h 1986270"/>
              <a:gd name="connsiteX9" fmla="*/ 2788920 w 5143500"/>
              <a:gd name="connsiteY9" fmla="*/ 1079490 h 1986270"/>
              <a:gd name="connsiteX10" fmla="*/ 3238500 w 5143500"/>
              <a:gd name="connsiteY10" fmla="*/ 1094730 h 1986270"/>
              <a:gd name="connsiteX11" fmla="*/ 3467100 w 5143500"/>
              <a:gd name="connsiteY11" fmla="*/ 888990 h 1986270"/>
              <a:gd name="connsiteX12" fmla="*/ 3825240 w 5143500"/>
              <a:gd name="connsiteY12" fmla="*/ 1026150 h 1986270"/>
              <a:gd name="connsiteX13" fmla="*/ 3985260 w 5143500"/>
              <a:gd name="connsiteY13" fmla="*/ 1269990 h 1986270"/>
              <a:gd name="connsiteX14" fmla="*/ 4175760 w 5143500"/>
              <a:gd name="connsiteY14" fmla="*/ 1475730 h 1986270"/>
              <a:gd name="connsiteX15" fmla="*/ 4381500 w 5143500"/>
              <a:gd name="connsiteY15" fmla="*/ 1536690 h 1986270"/>
              <a:gd name="connsiteX16" fmla="*/ 4655820 w 5143500"/>
              <a:gd name="connsiteY16" fmla="*/ 1445250 h 1986270"/>
              <a:gd name="connsiteX17" fmla="*/ 4975860 w 5143500"/>
              <a:gd name="connsiteY17" fmla="*/ 1719570 h 1986270"/>
              <a:gd name="connsiteX18" fmla="*/ 4396740 w 5143500"/>
              <a:gd name="connsiteY18" fmla="*/ 1986270 h 1986270"/>
              <a:gd name="connsiteX19" fmla="*/ 3629025 w 5143500"/>
              <a:gd name="connsiteY19" fmla="*/ 1877050 h 1986270"/>
              <a:gd name="connsiteX20" fmla="*/ 1935480 w 5143500"/>
              <a:gd name="connsiteY20" fmla="*/ 1795770 h 1986270"/>
              <a:gd name="connsiteX21" fmla="*/ 121920 w 5143500"/>
              <a:gd name="connsiteY21" fmla="*/ 1452870 h 1986270"/>
              <a:gd name="connsiteX22" fmla="*/ 0 w 5143500"/>
              <a:gd name="connsiteY22" fmla="*/ 1422390 h 1986270"/>
              <a:gd name="connsiteX23" fmla="*/ 7620 w 5143500"/>
              <a:gd name="connsiteY23" fmla="*/ 820410 h 1986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143500" h="1986270">
                <a:moveTo>
                  <a:pt x="7620" y="820410"/>
                </a:moveTo>
                <a:cubicBezTo>
                  <a:pt x="123825" y="706745"/>
                  <a:pt x="224155" y="770880"/>
                  <a:pt x="289560" y="812790"/>
                </a:cubicBezTo>
                <a:cubicBezTo>
                  <a:pt x="257175" y="612130"/>
                  <a:pt x="342265" y="525770"/>
                  <a:pt x="449580" y="477510"/>
                </a:cubicBezTo>
                <a:cubicBezTo>
                  <a:pt x="497840" y="161280"/>
                  <a:pt x="641350" y="286375"/>
                  <a:pt x="784860" y="309870"/>
                </a:cubicBezTo>
                <a:cubicBezTo>
                  <a:pt x="865505" y="224145"/>
                  <a:pt x="965200" y="271770"/>
                  <a:pt x="1036320" y="309870"/>
                </a:cubicBezTo>
                <a:cubicBezTo>
                  <a:pt x="1423035" y="-220355"/>
                  <a:pt x="1778000" y="5070"/>
                  <a:pt x="1844040" y="424170"/>
                </a:cubicBezTo>
                <a:cubicBezTo>
                  <a:pt x="2157095" y="329555"/>
                  <a:pt x="2286000" y="561965"/>
                  <a:pt x="2240280" y="721350"/>
                </a:cubicBezTo>
                <a:cubicBezTo>
                  <a:pt x="2331297" y="695527"/>
                  <a:pt x="2488988" y="685579"/>
                  <a:pt x="2535555" y="716906"/>
                </a:cubicBezTo>
                <a:cubicBezTo>
                  <a:pt x="2640330" y="788237"/>
                  <a:pt x="2592705" y="897669"/>
                  <a:pt x="2621280" y="988050"/>
                </a:cubicBezTo>
                <a:cubicBezTo>
                  <a:pt x="2664460" y="1075680"/>
                  <a:pt x="2720340" y="1074410"/>
                  <a:pt x="2788920" y="1079490"/>
                </a:cubicBezTo>
                <a:cubicBezTo>
                  <a:pt x="2976880" y="1033770"/>
                  <a:pt x="3088640" y="1134100"/>
                  <a:pt x="3238500" y="1094730"/>
                </a:cubicBezTo>
                <a:cubicBezTo>
                  <a:pt x="3248025" y="683250"/>
                  <a:pt x="3429000" y="817870"/>
                  <a:pt x="3467100" y="888990"/>
                </a:cubicBezTo>
                <a:cubicBezTo>
                  <a:pt x="3754755" y="534660"/>
                  <a:pt x="3769360" y="939155"/>
                  <a:pt x="3825240" y="1026150"/>
                </a:cubicBezTo>
                <a:cubicBezTo>
                  <a:pt x="4034155" y="1050280"/>
                  <a:pt x="3931920" y="1188710"/>
                  <a:pt x="3985260" y="1269990"/>
                </a:cubicBezTo>
                <a:cubicBezTo>
                  <a:pt x="4175760" y="1287770"/>
                  <a:pt x="4112260" y="1407150"/>
                  <a:pt x="4175760" y="1475730"/>
                </a:cubicBezTo>
                <a:cubicBezTo>
                  <a:pt x="4295140" y="1432550"/>
                  <a:pt x="4312920" y="1516370"/>
                  <a:pt x="4381500" y="1536690"/>
                </a:cubicBezTo>
                <a:cubicBezTo>
                  <a:pt x="4457065" y="1204585"/>
                  <a:pt x="4669155" y="1402705"/>
                  <a:pt x="4655820" y="1445250"/>
                </a:cubicBezTo>
                <a:cubicBezTo>
                  <a:pt x="4870450" y="1196965"/>
                  <a:pt x="5043805" y="1532880"/>
                  <a:pt x="4975860" y="1719570"/>
                </a:cubicBezTo>
                <a:cubicBezTo>
                  <a:pt x="5513070" y="1913245"/>
                  <a:pt x="4605655" y="1983095"/>
                  <a:pt x="4396740" y="1986270"/>
                </a:cubicBezTo>
                <a:lnTo>
                  <a:pt x="3629025" y="1877050"/>
                </a:lnTo>
                <a:lnTo>
                  <a:pt x="1935480" y="1795770"/>
                </a:lnTo>
                <a:lnTo>
                  <a:pt x="121920" y="1452870"/>
                </a:lnTo>
                <a:lnTo>
                  <a:pt x="0" y="1422390"/>
                </a:lnTo>
                <a:lnTo>
                  <a:pt x="7620" y="820410"/>
                </a:ln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" name="Полилиния 126"/>
          <p:cNvSpPr/>
          <p:nvPr/>
        </p:nvSpPr>
        <p:spPr>
          <a:xfrm rot="506998" flipH="1">
            <a:off x="5327759" y="2262870"/>
            <a:ext cx="3826794" cy="1314562"/>
          </a:xfrm>
          <a:custGeom>
            <a:avLst/>
            <a:gdLst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24809 h 1690669"/>
              <a:gd name="connsiteX1" fmla="*/ 289560 w 4975860"/>
              <a:gd name="connsiteY1" fmla="*/ 517189 h 1690669"/>
              <a:gd name="connsiteX2" fmla="*/ 449580 w 4975860"/>
              <a:gd name="connsiteY2" fmla="*/ 181909 h 1690669"/>
              <a:gd name="connsiteX3" fmla="*/ 784860 w 4975860"/>
              <a:gd name="connsiteY3" fmla="*/ 14269 h 1690669"/>
              <a:gd name="connsiteX4" fmla="*/ 1036320 w 4975860"/>
              <a:gd name="connsiteY4" fmla="*/ 14269 h 1690669"/>
              <a:gd name="connsiteX5" fmla="*/ 1844040 w 4975860"/>
              <a:gd name="connsiteY5" fmla="*/ 128569 h 1690669"/>
              <a:gd name="connsiteX6" fmla="*/ 2240280 w 4975860"/>
              <a:gd name="connsiteY6" fmla="*/ 425749 h 1690669"/>
              <a:gd name="connsiteX7" fmla="*/ 2621280 w 4975860"/>
              <a:gd name="connsiteY7" fmla="*/ 692449 h 1690669"/>
              <a:gd name="connsiteX8" fmla="*/ 2788920 w 4975860"/>
              <a:gd name="connsiteY8" fmla="*/ 783889 h 1690669"/>
              <a:gd name="connsiteX9" fmla="*/ 3238500 w 4975860"/>
              <a:gd name="connsiteY9" fmla="*/ 799129 h 1690669"/>
              <a:gd name="connsiteX10" fmla="*/ 3467100 w 4975860"/>
              <a:gd name="connsiteY10" fmla="*/ 593389 h 1690669"/>
              <a:gd name="connsiteX11" fmla="*/ 3825240 w 4975860"/>
              <a:gd name="connsiteY11" fmla="*/ 730549 h 1690669"/>
              <a:gd name="connsiteX12" fmla="*/ 3985260 w 4975860"/>
              <a:gd name="connsiteY12" fmla="*/ 974389 h 1690669"/>
              <a:gd name="connsiteX13" fmla="*/ 4175760 w 4975860"/>
              <a:gd name="connsiteY13" fmla="*/ 1180129 h 1690669"/>
              <a:gd name="connsiteX14" fmla="*/ 4381500 w 4975860"/>
              <a:gd name="connsiteY14" fmla="*/ 1241089 h 1690669"/>
              <a:gd name="connsiteX15" fmla="*/ 4655820 w 4975860"/>
              <a:gd name="connsiteY15" fmla="*/ 1149649 h 1690669"/>
              <a:gd name="connsiteX16" fmla="*/ 4975860 w 4975860"/>
              <a:gd name="connsiteY16" fmla="*/ 1423969 h 1690669"/>
              <a:gd name="connsiteX17" fmla="*/ 4396740 w 4975860"/>
              <a:gd name="connsiteY17" fmla="*/ 1690669 h 1690669"/>
              <a:gd name="connsiteX18" fmla="*/ 3619500 w 4975860"/>
              <a:gd name="connsiteY18" fmla="*/ 1644949 h 1690669"/>
              <a:gd name="connsiteX19" fmla="*/ 1935480 w 4975860"/>
              <a:gd name="connsiteY19" fmla="*/ 1500169 h 1690669"/>
              <a:gd name="connsiteX20" fmla="*/ 121920 w 4975860"/>
              <a:gd name="connsiteY20" fmla="*/ 1157269 h 1690669"/>
              <a:gd name="connsiteX21" fmla="*/ 0 w 4975860"/>
              <a:gd name="connsiteY21" fmla="*/ 1126789 h 1690669"/>
              <a:gd name="connsiteX22" fmla="*/ 7620 w 4975860"/>
              <a:gd name="connsiteY22" fmla="*/ 524809 h 1690669"/>
              <a:gd name="connsiteX0" fmla="*/ 7620 w 4975860"/>
              <a:gd name="connsiteY0" fmla="*/ 554634 h 1720494"/>
              <a:gd name="connsiteX1" fmla="*/ 289560 w 4975860"/>
              <a:gd name="connsiteY1" fmla="*/ 547014 h 1720494"/>
              <a:gd name="connsiteX2" fmla="*/ 449580 w 4975860"/>
              <a:gd name="connsiteY2" fmla="*/ 211734 h 1720494"/>
              <a:gd name="connsiteX3" fmla="*/ 784860 w 4975860"/>
              <a:gd name="connsiteY3" fmla="*/ 44094 h 1720494"/>
              <a:gd name="connsiteX4" fmla="*/ 1036320 w 4975860"/>
              <a:gd name="connsiteY4" fmla="*/ 44094 h 1720494"/>
              <a:gd name="connsiteX5" fmla="*/ 1844040 w 4975860"/>
              <a:gd name="connsiteY5" fmla="*/ 158394 h 1720494"/>
              <a:gd name="connsiteX6" fmla="*/ 2240280 w 4975860"/>
              <a:gd name="connsiteY6" fmla="*/ 455574 h 1720494"/>
              <a:gd name="connsiteX7" fmla="*/ 2621280 w 4975860"/>
              <a:gd name="connsiteY7" fmla="*/ 722274 h 1720494"/>
              <a:gd name="connsiteX8" fmla="*/ 2788920 w 4975860"/>
              <a:gd name="connsiteY8" fmla="*/ 813714 h 1720494"/>
              <a:gd name="connsiteX9" fmla="*/ 3238500 w 4975860"/>
              <a:gd name="connsiteY9" fmla="*/ 828954 h 1720494"/>
              <a:gd name="connsiteX10" fmla="*/ 3467100 w 4975860"/>
              <a:gd name="connsiteY10" fmla="*/ 623214 h 1720494"/>
              <a:gd name="connsiteX11" fmla="*/ 3825240 w 4975860"/>
              <a:gd name="connsiteY11" fmla="*/ 760374 h 1720494"/>
              <a:gd name="connsiteX12" fmla="*/ 3985260 w 4975860"/>
              <a:gd name="connsiteY12" fmla="*/ 1004214 h 1720494"/>
              <a:gd name="connsiteX13" fmla="*/ 4175760 w 4975860"/>
              <a:gd name="connsiteY13" fmla="*/ 1209954 h 1720494"/>
              <a:gd name="connsiteX14" fmla="*/ 4381500 w 4975860"/>
              <a:gd name="connsiteY14" fmla="*/ 1270914 h 1720494"/>
              <a:gd name="connsiteX15" fmla="*/ 4655820 w 4975860"/>
              <a:gd name="connsiteY15" fmla="*/ 1179474 h 1720494"/>
              <a:gd name="connsiteX16" fmla="*/ 4975860 w 4975860"/>
              <a:gd name="connsiteY16" fmla="*/ 1453794 h 1720494"/>
              <a:gd name="connsiteX17" fmla="*/ 4396740 w 4975860"/>
              <a:gd name="connsiteY17" fmla="*/ 1720494 h 1720494"/>
              <a:gd name="connsiteX18" fmla="*/ 3619500 w 4975860"/>
              <a:gd name="connsiteY18" fmla="*/ 1674774 h 1720494"/>
              <a:gd name="connsiteX19" fmla="*/ 1935480 w 4975860"/>
              <a:gd name="connsiteY19" fmla="*/ 1529994 h 1720494"/>
              <a:gd name="connsiteX20" fmla="*/ 121920 w 4975860"/>
              <a:gd name="connsiteY20" fmla="*/ 1187094 h 1720494"/>
              <a:gd name="connsiteX21" fmla="*/ 0 w 4975860"/>
              <a:gd name="connsiteY21" fmla="*/ 1156614 h 1720494"/>
              <a:gd name="connsiteX22" fmla="*/ 7620 w 4975860"/>
              <a:gd name="connsiteY22" fmla="*/ 554634 h 1720494"/>
              <a:gd name="connsiteX0" fmla="*/ 7620 w 4975860"/>
              <a:gd name="connsiteY0" fmla="*/ 554634 h 1720494"/>
              <a:gd name="connsiteX1" fmla="*/ 289560 w 4975860"/>
              <a:gd name="connsiteY1" fmla="*/ 547014 h 1720494"/>
              <a:gd name="connsiteX2" fmla="*/ 449580 w 4975860"/>
              <a:gd name="connsiteY2" fmla="*/ 211734 h 1720494"/>
              <a:gd name="connsiteX3" fmla="*/ 784860 w 4975860"/>
              <a:gd name="connsiteY3" fmla="*/ 44094 h 1720494"/>
              <a:gd name="connsiteX4" fmla="*/ 1036320 w 4975860"/>
              <a:gd name="connsiteY4" fmla="*/ 44094 h 1720494"/>
              <a:gd name="connsiteX5" fmla="*/ 1844040 w 4975860"/>
              <a:gd name="connsiteY5" fmla="*/ 158394 h 1720494"/>
              <a:gd name="connsiteX6" fmla="*/ 2240280 w 4975860"/>
              <a:gd name="connsiteY6" fmla="*/ 455574 h 1720494"/>
              <a:gd name="connsiteX7" fmla="*/ 2621280 w 4975860"/>
              <a:gd name="connsiteY7" fmla="*/ 722274 h 1720494"/>
              <a:gd name="connsiteX8" fmla="*/ 2788920 w 4975860"/>
              <a:gd name="connsiteY8" fmla="*/ 813714 h 1720494"/>
              <a:gd name="connsiteX9" fmla="*/ 3238500 w 4975860"/>
              <a:gd name="connsiteY9" fmla="*/ 828954 h 1720494"/>
              <a:gd name="connsiteX10" fmla="*/ 3467100 w 4975860"/>
              <a:gd name="connsiteY10" fmla="*/ 623214 h 1720494"/>
              <a:gd name="connsiteX11" fmla="*/ 3825240 w 4975860"/>
              <a:gd name="connsiteY11" fmla="*/ 760374 h 1720494"/>
              <a:gd name="connsiteX12" fmla="*/ 3985260 w 4975860"/>
              <a:gd name="connsiteY12" fmla="*/ 1004214 h 1720494"/>
              <a:gd name="connsiteX13" fmla="*/ 4175760 w 4975860"/>
              <a:gd name="connsiteY13" fmla="*/ 1209954 h 1720494"/>
              <a:gd name="connsiteX14" fmla="*/ 4381500 w 4975860"/>
              <a:gd name="connsiteY14" fmla="*/ 1270914 h 1720494"/>
              <a:gd name="connsiteX15" fmla="*/ 4655820 w 4975860"/>
              <a:gd name="connsiteY15" fmla="*/ 1179474 h 1720494"/>
              <a:gd name="connsiteX16" fmla="*/ 4975860 w 4975860"/>
              <a:gd name="connsiteY16" fmla="*/ 1453794 h 1720494"/>
              <a:gd name="connsiteX17" fmla="*/ 4396740 w 4975860"/>
              <a:gd name="connsiteY17" fmla="*/ 1720494 h 1720494"/>
              <a:gd name="connsiteX18" fmla="*/ 3619500 w 4975860"/>
              <a:gd name="connsiteY18" fmla="*/ 1674774 h 1720494"/>
              <a:gd name="connsiteX19" fmla="*/ 1935480 w 4975860"/>
              <a:gd name="connsiteY19" fmla="*/ 1529994 h 1720494"/>
              <a:gd name="connsiteX20" fmla="*/ 121920 w 4975860"/>
              <a:gd name="connsiteY20" fmla="*/ 1187094 h 1720494"/>
              <a:gd name="connsiteX21" fmla="*/ 0 w 4975860"/>
              <a:gd name="connsiteY21" fmla="*/ 1156614 h 1720494"/>
              <a:gd name="connsiteX22" fmla="*/ 7620 w 4975860"/>
              <a:gd name="connsiteY22" fmla="*/ 554634 h 1720494"/>
              <a:gd name="connsiteX0" fmla="*/ 7620 w 4975860"/>
              <a:gd name="connsiteY0" fmla="*/ 558582 h 1724442"/>
              <a:gd name="connsiteX1" fmla="*/ 289560 w 4975860"/>
              <a:gd name="connsiteY1" fmla="*/ 550962 h 1724442"/>
              <a:gd name="connsiteX2" fmla="*/ 449580 w 4975860"/>
              <a:gd name="connsiteY2" fmla="*/ 215682 h 1724442"/>
              <a:gd name="connsiteX3" fmla="*/ 784860 w 4975860"/>
              <a:gd name="connsiteY3" fmla="*/ 48042 h 1724442"/>
              <a:gd name="connsiteX4" fmla="*/ 1036320 w 4975860"/>
              <a:gd name="connsiteY4" fmla="*/ 48042 h 1724442"/>
              <a:gd name="connsiteX5" fmla="*/ 1844040 w 4975860"/>
              <a:gd name="connsiteY5" fmla="*/ 162342 h 1724442"/>
              <a:gd name="connsiteX6" fmla="*/ 2240280 w 4975860"/>
              <a:gd name="connsiteY6" fmla="*/ 459522 h 1724442"/>
              <a:gd name="connsiteX7" fmla="*/ 2621280 w 4975860"/>
              <a:gd name="connsiteY7" fmla="*/ 726222 h 1724442"/>
              <a:gd name="connsiteX8" fmla="*/ 2788920 w 4975860"/>
              <a:gd name="connsiteY8" fmla="*/ 817662 h 1724442"/>
              <a:gd name="connsiteX9" fmla="*/ 3238500 w 4975860"/>
              <a:gd name="connsiteY9" fmla="*/ 832902 h 1724442"/>
              <a:gd name="connsiteX10" fmla="*/ 3467100 w 4975860"/>
              <a:gd name="connsiteY10" fmla="*/ 627162 h 1724442"/>
              <a:gd name="connsiteX11" fmla="*/ 3825240 w 4975860"/>
              <a:gd name="connsiteY11" fmla="*/ 764322 h 1724442"/>
              <a:gd name="connsiteX12" fmla="*/ 3985260 w 4975860"/>
              <a:gd name="connsiteY12" fmla="*/ 1008162 h 1724442"/>
              <a:gd name="connsiteX13" fmla="*/ 4175760 w 4975860"/>
              <a:gd name="connsiteY13" fmla="*/ 1213902 h 1724442"/>
              <a:gd name="connsiteX14" fmla="*/ 4381500 w 4975860"/>
              <a:gd name="connsiteY14" fmla="*/ 1274862 h 1724442"/>
              <a:gd name="connsiteX15" fmla="*/ 4655820 w 4975860"/>
              <a:gd name="connsiteY15" fmla="*/ 1183422 h 1724442"/>
              <a:gd name="connsiteX16" fmla="*/ 4975860 w 4975860"/>
              <a:gd name="connsiteY16" fmla="*/ 1457742 h 1724442"/>
              <a:gd name="connsiteX17" fmla="*/ 4396740 w 4975860"/>
              <a:gd name="connsiteY17" fmla="*/ 1724442 h 1724442"/>
              <a:gd name="connsiteX18" fmla="*/ 3619500 w 4975860"/>
              <a:gd name="connsiteY18" fmla="*/ 1678722 h 1724442"/>
              <a:gd name="connsiteX19" fmla="*/ 1935480 w 4975860"/>
              <a:gd name="connsiteY19" fmla="*/ 1533942 h 1724442"/>
              <a:gd name="connsiteX20" fmla="*/ 121920 w 4975860"/>
              <a:gd name="connsiteY20" fmla="*/ 1191042 h 1724442"/>
              <a:gd name="connsiteX21" fmla="*/ 0 w 4975860"/>
              <a:gd name="connsiteY21" fmla="*/ 1160562 h 1724442"/>
              <a:gd name="connsiteX22" fmla="*/ 7620 w 4975860"/>
              <a:gd name="connsiteY22" fmla="*/ 558582 h 1724442"/>
              <a:gd name="connsiteX0" fmla="*/ 7620 w 4975860"/>
              <a:gd name="connsiteY0" fmla="*/ 726884 h 1892744"/>
              <a:gd name="connsiteX1" fmla="*/ 289560 w 4975860"/>
              <a:gd name="connsiteY1" fmla="*/ 719264 h 1892744"/>
              <a:gd name="connsiteX2" fmla="*/ 449580 w 4975860"/>
              <a:gd name="connsiteY2" fmla="*/ 383984 h 1892744"/>
              <a:gd name="connsiteX3" fmla="*/ 784860 w 4975860"/>
              <a:gd name="connsiteY3" fmla="*/ 216344 h 1892744"/>
              <a:gd name="connsiteX4" fmla="*/ 1036320 w 4975860"/>
              <a:gd name="connsiteY4" fmla="*/ 216344 h 1892744"/>
              <a:gd name="connsiteX5" fmla="*/ 1844040 w 4975860"/>
              <a:gd name="connsiteY5" fmla="*/ 330644 h 1892744"/>
              <a:gd name="connsiteX6" fmla="*/ 2240280 w 4975860"/>
              <a:gd name="connsiteY6" fmla="*/ 627824 h 1892744"/>
              <a:gd name="connsiteX7" fmla="*/ 2621280 w 4975860"/>
              <a:gd name="connsiteY7" fmla="*/ 894524 h 1892744"/>
              <a:gd name="connsiteX8" fmla="*/ 2788920 w 4975860"/>
              <a:gd name="connsiteY8" fmla="*/ 985964 h 1892744"/>
              <a:gd name="connsiteX9" fmla="*/ 3238500 w 4975860"/>
              <a:gd name="connsiteY9" fmla="*/ 1001204 h 1892744"/>
              <a:gd name="connsiteX10" fmla="*/ 3467100 w 4975860"/>
              <a:gd name="connsiteY10" fmla="*/ 795464 h 1892744"/>
              <a:gd name="connsiteX11" fmla="*/ 3825240 w 4975860"/>
              <a:gd name="connsiteY11" fmla="*/ 932624 h 1892744"/>
              <a:gd name="connsiteX12" fmla="*/ 3985260 w 4975860"/>
              <a:gd name="connsiteY12" fmla="*/ 1176464 h 1892744"/>
              <a:gd name="connsiteX13" fmla="*/ 4175760 w 4975860"/>
              <a:gd name="connsiteY13" fmla="*/ 1382204 h 1892744"/>
              <a:gd name="connsiteX14" fmla="*/ 4381500 w 4975860"/>
              <a:gd name="connsiteY14" fmla="*/ 1443164 h 1892744"/>
              <a:gd name="connsiteX15" fmla="*/ 4655820 w 4975860"/>
              <a:gd name="connsiteY15" fmla="*/ 1351724 h 1892744"/>
              <a:gd name="connsiteX16" fmla="*/ 4975860 w 4975860"/>
              <a:gd name="connsiteY16" fmla="*/ 1626044 h 1892744"/>
              <a:gd name="connsiteX17" fmla="*/ 4396740 w 4975860"/>
              <a:gd name="connsiteY17" fmla="*/ 1892744 h 1892744"/>
              <a:gd name="connsiteX18" fmla="*/ 3619500 w 4975860"/>
              <a:gd name="connsiteY18" fmla="*/ 1847024 h 1892744"/>
              <a:gd name="connsiteX19" fmla="*/ 1935480 w 4975860"/>
              <a:gd name="connsiteY19" fmla="*/ 1702244 h 1892744"/>
              <a:gd name="connsiteX20" fmla="*/ 121920 w 4975860"/>
              <a:gd name="connsiteY20" fmla="*/ 1359344 h 1892744"/>
              <a:gd name="connsiteX21" fmla="*/ 0 w 4975860"/>
              <a:gd name="connsiteY21" fmla="*/ 1328864 h 1892744"/>
              <a:gd name="connsiteX22" fmla="*/ 7620 w 4975860"/>
              <a:gd name="connsiteY22" fmla="*/ 726884 h 1892744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621280 w 4975860"/>
              <a:gd name="connsiteY7" fmla="*/ 988050 h 1986270"/>
              <a:gd name="connsiteX8" fmla="*/ 2788920 w 4975860"/>
              <a:gd name="connsiteY8" fmla="*/ 1079490 h 1986270"/>
              <a:gd name="connsiteX9" fmla="*/ 3238500 w 4975860"/>
              <a:gd name="connsiteY9" fmla="*/ 1094730 h 1986270"/>
              <a:gd name="connsiteX10" fmla="*/ 3467100 w 4975860"/>
              <a:gd name="connsiteY10" fmla="*/ 888990 h 1986270"/>
              <a:gd name="connsiteX11" fmla="*/ 3825240 w 4975860"/>
              <a:gd name="connsiteY11" fmla="*/ 1026150 h 1986270"/>
              <a:gd name="connsiteX12" fmla="*/ 3985260 w 4975860"/>
              <a:gd name="connsiteY12" fmla="*/ 1269990 h 1986270"/>
              <a:gd name="connsiteX13" fmla="*/ 4175760 w 4975860"/>
              <a:gd name="connsiteY13" fmla="*/ 1475730 h 1986270"/>
              <a:gd name="connsiteX14" fmla="*/ 4381500 w 4975860"/>
              <a:gd name="connsiteY14" fmla="*/ 1536690 h 1986270"/>
              <a:gd name="connsiteX15" fmla="*/ 4655820 w 4975860"/>
              <a:gd name="connsiteY15" fmla="*/ 1445250 h 1986270"/>
              <a:gd name="connsiteX16" fmla="*/ 4975860 w 4975860"/>
              <a:gd name="connsiteY16" fmla="*/ 1719570 h 1986270"/>
              <a:gd name="connsiteX17" fmla="*/ 4396740 w 4975860"/>
              <a:gd name="connsiteY17" fmla="*/ 1986270 h 1986270"/>
              <a:gd name="connsiteX18" fmla="*/ 3619500 w 4975860"/>
              <a:gd name="connsiteY18" fmla="*/ 1940550 h 1986270"/>
              <a:gd name="connsiteX19" fmla="*/ 1935480 w 4975860"/>
              <a:gd name="connsiteY19" fmla="*/ 1795770 h 1986270"/>
              <a:gd name="connsiteX20" fmla="*/ 121920 w 4975860"/>
              <a:gd name="connsiteY20" fmla="*/ 1452870 h 1986270"/>
              <a:gd name="connsiteX21" fmla="*/ 0 w 4975860"/>
              <a:gd name="connsiteY21" fmla="*/ 1422390 h 1986270"/>
              <a:gd name="connsiteX22" fmla="*/ 7620 w 4975860"/>
              <a:gd name="connsiteY22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621280 w 4975860"/>
              <a:gd name="connsiteY7" fmla="*/ 988050 h 1986270"/>
              <a:gd name="connsiteX8" fmla="*/ 2788920 w 4975860"/>
              <a:gd name="connsiteY8" fmla="*/ 1079490 h 1986270"/>
              <a:gd name="connsiteX9" fmla="*/ 3238500 w 4975860"/>
              <a:gd name="connsiteY9" fmla="*/ 1094730 h 1986270"/>
              <a:gd name="connsiteX10" fmla="*/ 3467100 w 4975860"/>
              <a:gd name="connsiteY10" fmla="*/ 888990 h 1986270"/>
              <a:gd name="connsiteX11" fmla="*/ 3825240 w 4975860"/>
              <a:gd name="connsiteY11" fmla="*/ 1026150 h 1986270"/>
              <a:gd name="connsiteX12" fmla="*/ 3985260 w 4975860"/>
              <a:gd name="connsiteY12" fmla="*/ 1269990 h 1986270"/>
              <a:gd name="connsiteX13" fmla="*/ 4175760 w 4975860"/>
              <a:gd name="connsiteY13" fmla="*/ 1475730 h 1986270"/>
              <a:gd name="connsiteX14" fmla="*/ 4381500 w 4975860"/>
              <a:gd name="connsiteY14" fmla="*/ 1536690 h 1986270"/>
              <a:gd name="connsiteX15" fmla="*/ 4655820 w 4975860"/>
              <a:gd name="connsiteY15" fmla="*/ 1445250 h 1986270"/>
              <a:gd name="connsiteX16" fmla="*/ 4975860 w 4975860"/>
              <a:gd name="connsiteY16" fmla="*/ 1719570 h 1986270"/>
              <a:gd name="connsiteX17" fmla="*/ 4396740 w 4975860"/>
              <a:gd name="connsiteY17" fmla="*/ 1986270 h 1986270"/>
              <a:gd name="connsiteX18" fmla="*/ 3619500 w 4975860"/>
              <a:gd name="connsiteY18" fmla="*/ 1940550 h 1986270"/>
              <a:gd name="connsiteX19" fmla="*/ 1935480 w 4975860"/>
              <a:gd name="connsiteY19" fmla="*/ 1795770 h 1986270"/>
              <a:gd name="connsiteX20" fmla="*/ 121920 w 4975860"/>
              <a:gd name="connsiteY20" fmla="*/ 1452870 h 1986270"/>
              <a:gd name="connsiteX21" fmla="*/ 0 w 4975860"/>
              <a:gd name="connsiteY21" fmla="*/ 1422390 h 1986270"/>
              <a:gd name="connsiteX22" fmla="*/ 7620 w 4975860"/>
              <a:gd name="connsiteY22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621280 w 4975860"/>
              <a:gd name="connsiteY7" fmla="*/ 988050 h 1986270"/>
              <a:gd name="connsiteX8" fmla="*/ 2788920 w 4975860"/>
              <a:gd name="connsiteY8" fmla="*/ 1079490 h 1986270"/>
              <a:gd name="connsiteX9" fmla="*/ 3238500 w 4975860"/>
              <a:gd name="connsiteY9" fmla="*/ 1094730 h 1986270"/>
              <a:gd name="connsiteX10" fmla="*/ 3467100 w 4975860"/>
              <a:gd name="connsiteY10" fmla="*/ 888990 h 1986270"/>
              <a:gd name="connsiteX11" fmla="*/ 3825240 w 4975860"/>
              <a:gd name="connsiteY11" fmla="*/ 1026150 h 1986270"/>
              <a:gd name="connsiteX12" fmla="*/ 3985260 w 4975860"/>
              <a:gd name="connsiteY12" fmla="*/ 1269990 h 1986270"/>
              <a:gd name="connsiteX13" fmla="*/ 4175760 w 4975860"/>
              <a:gd name="connsiteY13" fmla="*/ 1475730 h 1986270"/>
              <a:gd name="connsiteX14" fmla="*/ 4381500 w 4975860"/>
              <a:gd name="connsiteY14" fmla="*/ 1536690 h 1986270"/>
              <a:gd name="connsiteX15" fmla="*/ 4655820 w 4975860"/>
              <a:gd name="connsiteY15" fmla="*/ 1445250 h 1986270"/>
              <a:gd name="connsiteX16" fmla="*/ 4975860 w 4975860"/>
              <a:gd name="connsiteY16" fmla="*/ 1719570 h 1986270"/>
              <a:gd name="connsiteX17" fmla="*/ 4396740 w 4975860"/>
              <a:gd name="connsiteY17" fmla="*/ 1986270 h 1986270"/>
              <a:gd name="connsiteX18" fmla="*/ 3619500 w 4975860"/>
              <a:gd name="connsiteY18" fmla="*/ 1940550 h 1986270"/>
              <a:gd name="connsiteX19" fmla="*/ 1935480 w 4975860"/>
              <a:gd name="connsiteY19" fmla="*/ 1795770 h 1986270"/>
              <a:gd name="connsiteX20" fmla="*/ 121920 w 4975860"/>
              <a:gd name="connsiteY20" fmla="*/ 1452870 h 1986270"/>
              <a:gd name="connsiteX21" fmla="*/ 0 w 4975860"/>
              <a:gd name="connsiteY21" fmla="*/ 1422390 h 1986270"/>
              <a:gd name="connsiteX22" fmla="*/ 7620 w 4975860"/>
              <a:gd name="connsiteY22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90822"/>
              <a:gd name="connsiteY0" fmla="*/ 820410 h 1986270"/>
              <a:gd name="connsiteX1" fmla="*/ 289560 w 4990822"/>
              <a:gd name="connsiteY1" fmla="*/ 812790 h 1986270"/>
              <a:gd name="connsiteX2" fmla="*/ 449580 w 4990822"/>
              <a:gd name="connsiteY2" fmla="*/ 477510 h 1986270"/>
              <a:gd name="connsiteX3" fmla="*/ 784860 w 4990822"/>
              <a:gd name="connsiteY3" fmla="*/ 309870 h 1986270"/>
              <a:gd name="connsiteX4" fmla="*/ 1036320 w 4990822"/>
              <a:gd name="connsiteY4" fmla="*/ 309870 h 1986270"/>
              <a:gd name="connsiteX5" fmla="*/ 1844040 w 4990822"/>
              <a:gd name="connsiteY5" fmla="*/ 424170 h 1986270"/>
              <a:gd name="connsiteX6" fmla="*/ 2240280 w 4990822"/>
              <a:gd name="connsiteY6" fmla="*/ 721350 h 1986270"/>
              <a:gd name="connsiteX7" fmla="*/ 2535555 w 4990822"/>
              <a:gd name="connsiteY7" fmla="*/ 716906 h 1986270"/>
              <a:gd name="connsiteX8" fmla="*/ 2621280 w 4990822"/>
              <a:gd name="connsiteY8" fmla="*/ 988050 h 1986270"/>
              <a:gd name="connsiteX9" fmla="*/ 2788920 w 4990822"/>
              <a:gd name="connsiteY9" fmla="*/ 1079490 h 1986270"/>
              <a:gd name="connsiteX10" fmla="*/ 3238500 w 4990822"/>
              <a:gd name="connsiteY10" fmla="*/ 1094730 h 1986270"/>
              <a:gd name="connsiteX11" fmla="*/ 3467100 w 4990822"/>
              <a:gd name="connsiteY11" fmla="*/ 888990 h 1986270"/>
              <a:gd name="connsiteX12" fmla="*/ 3825240 w 4990822"/>
              <a:gd name="connsiteY12" fmla="*/ 1026150 h 1986270"/>
              <a:gd name="connsiteX13" fmla="*/ 3985260 w 4990822"/>
              <a:gd name="connsiteY13" fmla="*/ 1269990 h 1986270"/>
              <a:gd name="connsiteX14" fmla="*/ 4175760 w 4990822"/>
              <a:gd name="connsiteY14" fmla="*/ 1475730 h 1986270"/>
              <a:gd name="connsiteX15" fmla="*/ 4381500 w 4990822"/>
              <a:gd name="connsiteY15" fmla="*/ 1536690 h 1986270"/>
              <a:gd name="connsiteX16" fmla="*/ 4655820 w 4990822"/>
              <a:gd name="connsiteY16" fmla="*/ 1445250 h 1986270"/>
              <a:gd name="connsiteX17" fmla="*/ 4975860 w 4990822"/>
              <a:gd name="connsiteY17" fmla="*/ 1719570 h 1986270"/>
              <a:gd name="connsiteX18" fmla="*/ 4396740 w 4990822"/>
              <a:gd name="connsiteY18" fmla="*/ 1986270 h 1986270"/>
              <a:gd name="connsiteX19" fmla="*/ 3619500 w 4990822"/>
              <a:gd name="connsiteY19" fmla="*/ 1940550 h 1986270"/>
              <a:gd name="connsiteX20" fmla="*/ 1935480 w 4990822"/>
              <a:gd name="connsiteY20" fmla="*/ 1795770 h 1986270"/>
              <a:gd name="connsiteX21" fmla="*/ 121920 w 4990822"/>
              <a:gd name="connsiteY21" fmla="*/ 1452870 h 1986270"/>
              <a:gd name="connsiteX22" fmla="*/ 0 w 4990822"/>
              <a:gd name="connsiteY22" fmla="*/ 1422390 h 1986270"/>
              <a:gd name="connsiteX23" fmla="*/ 7620 w 4990822"/>
              <a:gd name="connsiteY23" fmla="*/ 820410 h 1986270"/>
              <a:gd name="connsiteX0" fmla="*/ 7620 w 5141681"/>
              <a:gd name="connsiteY0" fmla="*/ 820410 h 1986270"/>
              <a:gd name="connsiteX1" fmla="*/ 289560 w 5141681"/>
              <a:gd name="connsiteY1" fmla="*/ 812790 h 1986270"/>
              <a:gd name="connsiteX2" fmla="*/ 449580 w 5141681"/>
              <a:gd name="connsiteY2" fmla="*/ 477510 h 1986270"/>
              <a:gd name="connsiteX3" fmla="*/ 784860 w 5141681"/>
              <a:gd name="connsiteY3" fmla="*/ 309870 h 1986270"/>
              <a:gd name="connsiteX4" fmla="*/ 1036320 w 5141681"/>
              <a:gd name="connsiteY4" fmla="*/ 309870 h 1986270"/>
              <a:gd name="connsiteX5" fmla="*/ 1844040 w 5141681"/>
              <a:gd name="connsiteY5" fmla="*/ 424170 h 1986270"/>
              <a:gd name="connsiteX6" fmla="*/ 2240280 w 5141681"/>
              <a:gd name="connsiteY6" fmla="*/ 721350 h 1986270"/>
              <a:gd name="connsiteX7" fmla="*/ 2535555 w 5141681"/>
              <a:gd name="connsiteY7" fmla="*/ 716906 h 1986270"/>
              <a:gd name="connsiteX8" fmla="*/ 2621280 w 5141681"/>
              <a:gd name="connsiteY8" fmla="*/ 988050 h 1986270"/>
              <a:gd name="connsiteX9" fmla="*/ 2788920 w 5141681"/>
              <a:gd name="connsiteY9" fmla="*/ 1079490 h 1986270"/>
              <a:gd name="connsiteX10" fmla="*/ 3238500 w 5141681"/>
              <a:gd name="connsiteY10" fmla="*/ 1094730 h 1986270"/>
              <a:gd name="connsiteX11" fmla="*/ 3467100 w 5141681"/>
              <a:gd name="connsiteY11" fmla="*/ 888990 h 1986270"/>
              <a:gd name="connsiteX12" fmla="*/ 3825240 w 5141681"/>
              <a:gd name="connsiteY12" fmla="*/ 1026150 h 1986270"/>
              <a:gd name="connsiteX13" fmla="*/ 3985260 w 5141681"/>
              <a:gd name="connsiteY13" fmla="*/ 1269990 h 1986270"/>
              <a:gd name="connsiteX14" fmla="*/ 4175760 w 5141681"/>
              <a:gd name="connsiteY14" fmla="*/ 1475730 h 1986270"/>
              <a:gd name="connsiteX15" fmla="*/ 4381500 w 5141681"/>
              <a:gd name="connsiteY15" fmla="*/ 1536690 h 1986270"/>
              <a:gd name="connsiteX16" fmla="*/ 4655820 w 5141681"/>
              <a:gd name="connsiteY16" fmla="*/ 1445250 h 1986270"/>
              <a:gd name="connsiteX17" fmla="*/ 4975860 w 5141681"/>
              <a:gd name="connsiteY17" fmla="*/ 1719570 h 1986270"/>
              <a:gd name="connsiteX18" fmla="*/ 4396740 w 5141681"/>
              <a:gd name="connsiteY18" fmla="*/ 1986270 h 1986270"/>
              <a:gd name="connsiteX19" fmla="*/ 3619500 w 5141681"/>
              <a:gd name="connsiteY19" fmla="*/ 1940550 h 1986270"/>
              <a:gd name="connsiteX20" fmla="*/ 1935480 w 5141681"/>
              <a:gd name="connsiteY20" fmla="*/ 1795770 h 1986270"/>
              <a:gd name="connsiteX21" fmla="*/ 121920 w 5141681"/>
              <a:gd name="connsiteY21" fmla="*/ 1452870 h 1986270"/>
              <a:gd name="connsiteX22" fmla="*/ 0 w 5141681"/>
              <a:gd name="connsiteY22" fmla="*/ 1422390 h 1986270"/>
              <a:gd name="connsiteX23" fmla="*/ 7620 w 5141681"/>
              <a:gd name="connsiteY23" fmla="*/ 820410 h 1986270"/>
              <a:gd name="connsiteX0" fmla="*/ 7620 w 5143500"/>
              <a:gd name="connsiteY0" fmla="*/ 820410 h 1986270"/>
              <a:gd name="connsiteX1" fmla="*/ 289560 w 5143500"/>
              <a:gd name="connsiteY1" fmla="*/ 812790 h 1986270"/>
              <a:gd name="connsiteX2" fmla="*/ 449580 w 5143500"/>
              <a:gd name="connsiteY2" fmla="*/ 477510 h 1986270"/>
              <a:gd name="connsiteX3" fmla="*/ 784860 w 5143500"/>
              <a:gd name="connsiteY3" fmla="*/ 309870 h 1986270"/>
              <a:gd name="connsiteX4" fmla="*/ 1036320 w 5143500"/>
              <a:gd name="connsiteY4" fmla="*/ 309870 h 1986270"/>
              <a:gd name="connsiteX5" fmla="*/ 1844040 w 5143500"/>
              <a:gd name="connsiteY5" fmla="*/ 424170 h 1986270"/>
              <a:gd name="connsiteX6" fmla="*/ 2240280 w 5143500"/>
              <a:gd name="connsiteY6" fmla="*/ 721350 h 1986270"/>
              <a:gd name="connsiteX7" fmla="*/ 2535555 w 5143500"/>
              <a:gd name="connsiteY7" fmla="*/ 716906 h 1986270"/>
              <a:gd name="connsiteX8" fmla="*/ 2621280 w 5143500"/>
              <a:gd name="connsiteY8" fmla="*/ 988050 h 1986270"/>
              <a:gd name="connsiteX9" fmla="*/ 2788920 w 5143500"/>
              <a:gd name="connsiteY9" fmla="*/ 1079490 h 1986270"/>
              <a:gd name="connsiteX10" fmla="*/ 3238500 w 5143500"/>
              <a:gd name="connsiteY10" fmla="*/ 1094730 h 1986270"/>
              <a:gd name="connsiteX11" fmla="*/ 3467100 w 5143500"/>
              <a:gd name="connsiteY11" fmla="*/ 888990 h 1986270"/>
              <a:gd name="connsiteX12" fmla="*/ 3825240 w 5143500"/>
              <a:gd name="connsiteY12" fmla="*/ 1026150 h 1986270"/>
              <a:gd name="connsiteX13" fmla="*/ 3985260 w 5143500"/>
              <a:gd name="connsiteY13" fmla="*/ 1269990 h 1986270"/>
              <a:gd name="connsiteX14" fmla="*/ 4175760 w 5143500"/>
              <a:gd name="connsiteY14" fmla="*/ 1475730 h 1986270"/>
              <a:gd name="connsiteX15" fmla="*/ 4381500 w 5143500"/>
              <a:gd name="connsiteY15" fmla="*/ 1536690 h 1986270"/>
              <a:gd name="connsiteX16" fmla="*/ 4655820 w 5143500"/>
              <a:gd name="connsiteY16" fmla="*/ 1445250 h 1986270"/>
              <a:gd name="connsiteX17" fmla="*/ 4975860 w 5143500"/>
              <a:gd name="connsiteY17" fmla="*/ 1719570 h 1986270"/>
              <a:gd name="connsiteX18" fmla="*/ 4396740 w 5143500"/>
              <a:gd name="connsiteY18" fmla="*/ 1986270 h 1986270"/>
              <a:gd name="connsiteX19" fmla="*/ 3619500 w 5143500"/>
              <a:gd name="connsiteY19" fmla="*/ 1940550 h 1986270"/>
              <a:gd name="connsiteX20" fmla="*/ 1935480 w 5143500"/>
              <a:gd name="connsiteY20" fmla="*/ 1795770 h 1986270"/>
              <a:gd name="connsiteX21" fmla="*/ 121920 w 5143500"/>
              <a:gd name="connsiteY21" fmla="*/ 1452870 h 1986270"/>
              <a:gd name="connsiteX22" fmla="*/ 0 w 5143500"/>
              <a:gd name="connsiteY22" fmla="*/ 1422390 h 1986270"/>
              <a:gd name="connsiteX23" fmla="*/ 7620 w 5143500"/>
              <a:gd name="connsiteY23" fmla="*/ 820410 h 1986270"/>
              <a:gd name="connsiteX0" fmla="*/ 7620 w 5143500"/>
              <a:gd name="connsiteY0" fmla="*/ 820410 h 1986270"/>
              <a:gd name="connsiteX1" fmla="*/ 289560 w 5143500"/>
              <a:gd name="connsiteY1" fmla="*/ 812790 h 1986270"/>
              <a:gd name="connsiteX2" fmla="*/ 449580 w 5143500"/>
              <a:gd name="connsiteY2" fmla="*/ 477510 h 1986270"/>
              <a:gd name="connsiteX3" fmla="*/ 784860 w 5143500"/>
              <a:gd name="connsiteY3" fmla="*/ 309870 h 1986270"/>
              <a:gd name="connsiteX4" fmla="*/ 1036320 w 5143500"/>
              <a:gd name="connsiteY4" fmla="*/ 309870 h 1986270"/>
              <a:gd name="connsiteX5" fmla="*/ 1844040 w 5143500"/>
              <a:gd name="connsiteY5" fmla="*/ 424170 h 1986270"/>
              <a:gd name="connsiteX6" fmla="*/ 2240280 w 5143500"/>
              <a:gd name="connsiteY6" fmla="*/ 721350 h 1986270"/>
              <a:gd name="connsiteX7" fmla="*/ 2535555 w 5143500"/>
              <a:gd name="connsiteY7" fmla="*/ 716906 h 1986270"/>
              <a:gd name="connsiteX8" fmla="*/ 2621280 w 5143500"/>
              <a:gd name="connsiteY8" fmla="*/ 988050 h 1986270"/>
              <a:gd name="connsiteX9" fmla="*/ 2788920 w 5143500"/>
              <a:gd name="connsiteY9" fmla="*/ 1079490 h 1986270"/>
              <a:gd name="connsiteX10" fmla="*/ 3238500 w 5143500"/>
              <a:gd name="connsiteY10" fmla="*/ 1094730 h 1986270"/>
              <a:gd name="connsiteX11" fmla="*/ 3467100 w 5143500"/>
              <a:gd name="connsiteY11" fmla="*/ 888990 h 1986270"/>
              <a:gd name="connsiteX12" fmla="*/ 3825240 w 5143500"/>
              <a:gd name="connsiteY12" fmla="*/ 1026150 h 1986270"/>
              <a:gd name="connsiteX13" fmla="*/ 3985260 w 5143500"/>
              <a:gd name="connsiteY13" fmla="*/ 1269990 h 1986270"/>
              <a:gd name="connsiteX14" fmla="*/ 4175760 w 5143500"/>
              <a:gd name="connsiteY14" fmla="*/ 1475730 h 1986270"/>
              <a:gd name="connsiteX15" fmla="*/ 4381500 w 5143500"/>
              <a:gd name="connsiteY15" fmla="*/ 1536690 h 1986270"/>
              <a:gd name="connsiteX16" fmla="*/ 4655820 w 5143500"/>
              <a:gd name="connsiteY16" fmla="*/ 1445250 h 1986270"/>
              <a:gd name="connsiteX17" fmla="*/ 4975860 w 5143500"/>
              <a:gd name="connsiteY17" fmla="*/ 1719570 h 1986270"/>
              <a:gd name="connsiteX18" fmla="*/ 4396740 w 5143500"/>
              <a:gd name="connsiteY18" fmla="*/ 1986270 h 1986270"/>
              <a:gd name="connsiteX19" fmla="*/ 3629025 w 5143500"/>
              <a:gd name="connsiteY19" fmla="*/ 1877050 h 1986270"/>
              <a:gd name="connsiteX20" fmla="*/ 1935480 w 5143500"/>
              <a:gd name="connsiteY20" fmla="*/ 1795770 h 1986270"/>
              <a:gd name="connsiteX21" fmla="*/ 121920 w 5143500"/>
              <a:gd name="connsiteY21" fmla="*/ 1452870 h 1986270"/>
              <a:gd name="connsiteX22" fmla="*/ 0 w 5143500"/>
              <a:gd name="connsiteY22" fmla="*/ 1422390 h 1986270"/>
              <a:gd name="connsiteX23" fmla="*/ 7620 w 5143500"/>
              <a:gd name="connsiteY23" fmla="*/ 820410 h 1986270"/>
              <a:gd name="connsiteX0" fmla="*/ 7620 w 5143500"/>
              <a:gd name="connsiteY0" fmla="*/ 820410 h 2130756"/>
              <a:gd name="connsiteX1" fmla="*/ 289560 w 5143500"/>
              <a:gd name="connsiteY1" fmla="*/ 812790 h 2130756"/>
              <a:gd name="connsiteX2" fmla="*/ 449580 w 5143500"/>
              <a:gd name="connsiteY2" fmla="*/ 477510 h 2130756"/>
              <a:gd name="connsiteX3" fmla="*/ 784860 w 5143500"/>
              <a:gd name="connsiteY3" fmla="*/ 309870 h 2130756"/>
              <a:gd name="connsiteX4" fmla="*/ 1036320 w 5143500"/>
              <a:gd name="connsiteY4" fmla="*/ 309870 h 2130756"/>
              <a:gd name="connsiteX5" fmla="*/ 1844040 w 5143500"/>
              <a:gd name="connsiteY5" fmla="*/ 424170 h 2130756"/>
              <a:gd name="connsiteX6" fmla="*/ 2240280 w 5143500"/>
              <a:gd name="connsiteY6" fmla="*/ 721350 h 2130756"/>
              <a:gd name="connsiteX7" fmla="*/ 2535555 w 5143500"/>
              <a:gd name="connsiteY7" fmla="*/ 716906 h 2130756"/>
              <a:gd name="connsiteX8" fmla="*/ 2621280 w 5143500"/>
              <a:gd name="connsiteY8" fmla="*/ 988050 h 2130756"/>
              <a:gd name="connsiteX9" fmla="*/ 2788920 w 5143500"/>
              <a:gd name="connsiteY9" fmla="*/ 1079490 h 2130756"/>
              <a:gd name="connsiteX10" fmla="*/ 3238500 w 5143500"/>
              <a:gd name="connsiteY10" fmla="*/ 1094730 h 2130756"/>
              <a:gd name="connsiteX11" fmla="*/ 3467100 w 5143500"/>
              <a:gd name="connsiteY11" fmla="*/ 888990 h 2130756"/>
              <a:gd name="connsiteX12" fmla="*/ 3825240 w 5143500"/>
              <a:gd name="connsiteY12" fmla="*/ 1026150 h 2130756"/>
              <a:gd name="connsiteX13" fmla="*/ 3985260 w 5143500"/>
              <a:gd name="connsiteY13" fmla="*/ 1269990 h 2130756"/>
              <a:gd name="connsiteX14" fmla="*/ 4175760 w 5143500"/>
              <a:gd name="connsiteY14" fmla="*/ 1475730 h 2130756"/>
              <a:gd name="connsiteX15" fmla="*/ 4381500 w 5143500"/>
              <a:gd name="connsiteY15" fmla="*/ 1536690 h 2130756"/>
              <a:gd name="connsiteX16" fmla="*/ 4655820 w 5143500"/>
              <a:gd name="connsiteY16" fmla="*/ 1445250 h 2130756"/>
              <a:gd name="connsiteX17" fmla="*/ 4975860 w 5143500"/>
              <a:gd name="connsiteY17" fmla="*/ 1719570 h 2130756"/>
              <a:gd name="connsiteX18" fmla="*/ 4396740 w 5143500"/>
              <a:gd name="connsiteY18" fmla="*/ 1986270 h 2130756"/>
              <a:gd name="connsiteX19" fmla="*/ 3629025 w 5143500"/>
              <a:gd name="connsiteY19" fmla="*/ 1877050 h 2130756"/>
              <a:gd name="connsiteX20" fmla="*/ 1935480 w 5143500"/>
              <a:gd name="connsiteY20" fmla="*/ 1795770 h 2130756"/>
              <a:gd name="connsiteX21" fmla="*/ 121920 w 5143500"/>
              <a:gd name="connsiteY21" fmla="*/ 1452870 h 2130756"/>
              <a:gd name="connsiteX22" fmla="*/ 0 w 5143500"/>
              <a:gd name="connsiteY22" fmla="*/ 1422390 h 2130756"/>
              <a:gd name="connsiteX23" fmla="*/ 7620 w 5143500"/>
              <a:gd name="connsiteY23" fmla="*/ 820410 h 2130756"/>
              <a:gd name="connsiteX0" fmla="*/ 7620 w 5143500"/>
              <a:gd name="connsiteY0" fmla="*/ 820410 h 2169329"/>
              <a:gd name="connsiteX1" fmla="*/ 289560 w 5143500"/>
              <a:gd name="connsiteY1" fmla="*/ 812790 h 2169329"/>
              <a:gd name="connsiteX2" fmla="*/ 449580 w 5143500"/>
              <a:gd name="connsiteY2" fmla="*/ 477510 h 2169329"/>
              <a:gd name="connsiteX3" fmla="*/ 784860 w 5143500"/>
              <a:gd name="connsiteY3" fmla="*/ 309870 h 2169329"/>
              <a:gd name="connsiteX4" fmla="*/ 1036320 w 5143500"/>
              <a:gd name="connsiteY4" fmla="*/ 309870 h 2169329"/>
              <a:gd name="connsiteX5" fmla="*/ 1844040 w 5143500"/>
              <a:gd name="connsiteY5" fmla="*/ 424170 h 2169329"/>
              <a:gd name="connsiteX6" fmla="*/ 2240280 w 5143500"/>
              <a:gd name="connsiteY6" fmla="*/ 721350 h 2169329"/>
              <a:gd name="connsiteX7" fmla="*/ 2535555 w 5143500"/>
              <a:gd name="connsiteY7" fmla="*/ 716906 h 2169329"/>
              <a:gd name="connsiteX8" fmla="*/ 2621280 w 5143500"/>
              <a:gd name="connsiteY8" fmla="*/ 988050 h 2169329"/>
              <a:gd name="connsiteX9" fmla="*/ 2788920 w 5143500"/>
              <a:gd name="connsiteY9" fmla="*/ 1079490 h 2169329"/>
              <a:gd name="connsiteX10" fmla="*/ 3238500 w 5143500"/>
              <a:gd name="connsiteY10" fmla="*/ 1094730 h 2169329"/>
              <a:gd name="connsiteX11" fmla="*/ 3467100 w 5143500"/>
              <a:gd name="connsiteY11" fmla="*/ 888990 h 2169329"/>
              <a:gd name="connsiteX12" fmla="*/ 3825240 w 5143500"/>
              <a:gd name="connsiteY12" fmla="*/ 1026150 h 2169329"/>
              <a:gd name="connsiteX13" fmla="*/ 3985260 w 5143500"/>
              <a:gd name="connsiteY13" fmla="*/ 1269990 h 2169329"/>
              <a:gd name="connsiteX14" fmla="*/ 4175760 w 5143500"/>
              <a:gd name="connsiteY14" fmla="*/ 1475730 h 2169329"/>
              <a:gd name="connsiteX15" fmla="*/ 4381500 w 5143500"/>
              <a:gd name="connsiteY15" fmla="*/ 1536690 h 2169329"/>
              <a:gd name="connsiteX16" fmla="*/ 4655820 w 5143500"/>
              <a:gd name="connsiteY16" fmla="*/ 1445250 h 2169329"/>
              <a:gd name="connsiteX17" fmla="*/ 4975860 w 5143500"/>
              <a:gd name="connsiteY17" fmla="*/ 1719570 h 2169329"/>
              <a:gd name="connsiteX18" fmla="*/ 4396740 w 5143500"/>
              <a:gd name="connsiteY18" fmla="*/ 1986270 h 2169329"/>
              <a:gd name="connsiteX19" fmla="*/ 3629025 w 5143500"/>
              <a:gd name="connsiteY19" fmla="*/ 1877050 h 2169329"/>
              <a:gd name="connsiteX20" fmla="*/ 1935480 w 5143500"/>
              <a:gd name="connsiteY20" fmla="*/ 1795770 h 2169329"/>
              <a:gd name="connsiteX21" fmla="*/ 121920 w 5143500"/>
              <a:gd name="connsiteY21" fmla="*/ 1452870 h 2169329"/>
              <a:gd name="connsiteX22" fmla="*/ 0 w 5143500"/>
              <a:gd name="connsiteY22" fmla="*/ 1422390 h 2169329"/>
              <a:gd name="connsiteX23" fmla="*/ 7620 w 5143500"/>
              <a:gd name="connsiteY23" fmla="*/ 820410 h 2169329"/>
              <a:gd name="connsiteX0" fmla="*/ 7620 w 5143500"/>
              <a:gd name="connsiteY0" fmla="*/ 820410 h 2153878"/>
              <a:gd name="connsiteX1" fmla="*/ 289560 w 5143500"/>
              <a:gd name="connsiteY1" fmla="*/ 812790 h 2153878"/>
              <a:gd name="connsiteX2" fmla="*/ 449580 w 5143500"/>
              <a:gd name="connsiteY2" fmla="*/ 477510 h 2153878"/>
              <a:gd name="connsiteX3" fmla="*/ 784860 w 5143500"/>
              <a:gd name="connsiteY3" fmla="*/ 309870 h 2153878"/>
              <a:gd name="connsiteX4" fmla="*/ 1036320 w 5143500"/>
              <a:gd name="connsiteY4" fmla="*/ 309870 h 2153878"/>
              <a:gd name="connsiteX5" fmla="*/ 1844040 w 5143500"/>
              <a:gd name="connsiteY5" fmla="*/ 424170 h 2153878"/>
              <a:gd name="connsiteX6" fmla="*/ 2240280 w 5143500"/>
              <a:gd name="connsiteY6" fmla="*/ 721350 h 2153878"/>
              <a:gd name="connsiteX7" fmla="*/ 2535555 w 5143500"/>
              <a:gd name="connsiteY7" fmla="*/ 716906 h 2153878"/>
              <a:gd name="connsiteX8" fmla="*/ 2621280 w 5143500"/>
              <a:gd name="connsiteY8" fmla="*/ 988050 h 2153878"/>
              <a:gd name="connsiteX9" fmla="*/ 2788920 w 5143500"/>
              <a:gd name="connsiteY9" fmla="*/ 1079490 h 2153878"/>
              <a:gd name="connsiteX10" fmla="*/ 3238500 w 5143500"/>
              <a:gd name="connsiteY10" fmla="*/ 1094730 h 2153878"/>
              <a:gd name="connsiteX11" fmla="*/ 3467100 w 5143500"/>
              <a:gd name="connsiteY11" fmla="*/ 888990 h 2153878"/>
              <a:gd name="connsiteX12" fmla="*/ 3825240 w 5143500"/>
              <a:gd name="connsiteY12" fmla="*/ 1026150 h 2153878"/>
              <a:gd name="connsiteX13" fmla="*/ 3985260 w 5143500"/>
              <a:gd name="connsiteY13" fmla="*/ 1269990 h 2153878"/>
              <a:gd name="connsiteX14" fmla="*/ 4175760 w 5143500"/>
              <a:gd name="connsiteY14" fmla="*/ 1475730 h 2153878"/>
              <a:gd name="connsiteX15" fmla="*/ 4381500 w 5143500"/>
              <a:gd name="connsiteY15" fmla="*/ 1536690 h 2153878"/>
              <a:gd name="connsiteX16" fmla="*/ 4655820 w 5143500"/>
              <a:gd name="connsiteY16" fmla="*/ 1445250 h 2153878"/>
              <a:gd name="connsiteX17" fmla="*/ 4975860 w 5143500"/>
              <a:gd name="connsiteY17" fmla="*/ 1719570 h 2153878"/>
              <a:gd name="connsiteX18" fmla="*/ 4396740 w 5143500"/>
              <a:gd name="connsiteY18" fmla="*/ 1986270 h 2153878"/>
              <a:gd name="connsiteX19" fmla="*/ 3629025 w 5143500"/>
              <a:gd name="connsiteY19" fmla="*/ 1877050 h 2153878"/>
              <a:gd name="connsiteX20" fmla="*/ 1935480 w 5143500"/>
              <a:gd name="connsiteY20" fmla="*/ 1795770 h 2153878"/>
              <a:gd name="connsiteX21" fmla="*/ 121920 w 5143500"/>
              <a:gd name="connsiteY21" fmla="*/ 1452870 h 2153878"/>
              <a:gd name="connsiteX22" fmla="*/ 0 w 5143500"/>
              <a:gd name="connsiteY22" fmla="*/ 1422390 h 2153878"/>
              <a:gd name="connsiteX23" fmla="*/ 7620 w 5143500"/>
              <a:gd name="connsiteY23" fmla="*/ 820410 h 2153878"/>
              <a:gd name="connsiteX0" fmla="*/ 7620 w 5143500"/>
              <a:gd name="connsiteY0" fmla="*/ 820410 h 2153878"/>
              <a:gd name="connsiteX1" fmla="*/ 289560 w 5143500"/>
              <a:gd name="connsiteY1" fmla="*/ 812790 h 2153878"/>
              <a:gd name="connsiteX2" fmla="*/ 449580 w 5143500"/>
              <a:gd name="connsiteY2" fmla="*/ 477510 h 2153878"/>
              <a:gd name="connsiteX3" fmla="*/ 784860 w 5143500"/>
              <a:gd name="connsiteY3" fmla="*/ 309870 h 2153878"/>
              <a:gd name="connsiteX4" fmla="*/ 1036320 w 5143500"/>
              <a:gd name="connsiteY4" fmla="*/ 309870 h 2153878"/>
              <a:gd name="connsiteX5" fmla="*/ 1844040 w 5143500"/>
              <a:gd name="connsiteY5" fmla="*/ 424170 h 2153878"/>
              <a:gd name="connsiteX6" fmla="*/ 2240280 w 5143500"/>
              <a:gd name="connsiteY6" fmla="*/ 721350 h 2153878"/>
              <a:gd name="connsiteX7" fmla="*/ 2535555 w 5143500"/>
              <a:gd name="connsiteY7" fmla="*/ 716906 h 2153878"/>
              <a:gd name="connsiteX8" fmla="*/ 2621280 w 5143500"/>
              <a:gd name="connsiteY8" fmla="*/ 988050 h 2153878"/>
              <a:gd name="connsiteX9" fmla="*/ 2788920 w 5143500"/>
              <a:gd name="connsiteY9" fmla="*/ 1079490 h 2153878"/>
              <a:gd name="connsiteX10" fmla="*/ 3238500 w 5143500"/>
              <a:gd name="connsiteY10" fmla="*/ 1094730 h 2153878"/>
              <a:gd name="connsiteX11" fmla="*/ 3467100 w 5143500"/>
              <a:gd name="connsiteY11" fmla="*/ 888990 h 2153878"/>
              <a:gd name="connsiteX12" fmla="*/ 3825240 w 5143500"/>
              <a:gd name="connsiteY12" fmla="*/ 1026150 h 2153878"/>
              <a:gd name="connsiteX13" fmla="*/ 3985260 w 5143500"/>
              <a:gd name="connsiteY13" fmla="*/ 1269990 h 2153878"/>
              <a:gd name="connsiteX14" fmla="*/ 4175760 w 5143500"/>
              <a:gd name="connsiteY14" fmla="*/ 1475730 h 2153878"/>
              <a:gd name="connsiteX15" fmla="*/ 4381500 w 5143500"/>
              <a:gd name="connsiteY15" fmla="*/ 1536690 h 2153878"/>
              <a:gd name="connsiteX16" fmla="*/ 4655820 w 5143500"/>
              <a:gd name="connsiteY16" fmla="*/ 1445250 h 2153878"/>
              <a:gd name="connsiteX17" fmla="*/ 4975860 w 5143500"/>
              <a:gd name="connsiteY17" fmla="*/ 1719570 h 2153878"/>
              <a:gd name="connsiteX18" fmla="*/ 4396740 w 5143500"/>
              <a:gd name="connsiteY18" fmla="*/ 1986270 h 2153878"/>
              <a:gd name="connsiteX19" fmla="*/ 3629025 w 5143500"/>
              <a:gd name="connsiteY19" fmla="*/ 1877050 h 2153878"/>
              <a:gd name="connsiteX20" fmla="*/ 1935480 w 5143500"/>
              <a:gd name="connsiteY20" fmla="*/ 1795770 h 2153878"/>
              <a:gd name="connsiteX21" fmla="*/ 121920 w 5143500"/>
              <a:gd name="connsiteY21" fmla="*/ 1452870 h 2153878"/>
              <a:gd name="connsiteX22" fmla="*/ 0 w 5143500"/>
              <a:gd name="connsiteY22" fmla="*/ 1422390 h 2153878"/>
              <a:gd name="connsiteX23" fmla="*/ 7620 w 5143500"/>
              <a:gd name="connsiteY23" fmla="*/ 820410 h 2153878"/>
              <a:gd name="connsiteX0" fmla="*/ 214465 w 5350345"/>
              <a:gd name="connsiteY0" fmla="*/ 820410 h 2153878"/>
              <a:gd name="connsiteX1" fmla="*/ 496405 w 5350345"/>
              <a:gd name="connsiteY1" fmla="*/ 812790 h 2153878"/>
              <a:gd name="connsiteX2" fmla="*/ 656425 w 5350345"/>
              <a:gd name="connsiteY2" fmla="*/ 477510 h 2153878"/>
              <a:gd name="connsiteX3" fmla="*/ 991705 w 5350345"/>
              <a:gd name="connsiteY3" fmla="*/ 309870 h 2153878"/>
              <a:gd name="connsiteX4" fmla="*/ 1243165 w 5350345"/>
              <a:gd name="connsiteY4" fmla="*/ 309870 h 2153878"/>
              <a:gd name="connsiteX5" fmla="*/ 2050885 w 5350345"/>
              <a:gd name="connsiteY5" fmla="*/ 424170 h 2153878"/>
              <a:gd name="connsiteX6" fmla="*/ 2447125 w 5350345"/>
              <a:gd name="connsiteY6" fmla="*/ 721350 h 2153878"/>
              <a:gd name="connsiteX7" fmla="*/ 2742400 w 5350345"/>
              <a:gd name="connsiteY7" fmla="*/ 716906 h 2153878"/>
              <a:gd name="connsiteX8" fmla="*/ 2828125 w 5350345"/>
              <a:gd name="connsiteY8" fmla="*/ 988050 h 2153878"/>
              <a:gd name="connsiteX9" fmla="*/ 2995765 w 5350345"/>
              <a:gd name="connsiteY9" fmla="*/ 1079490 h 2153878"/>
              <a:gd name="connsiteX10" fmla="*/ 3445345 w 5350345"/>
              <a:gd name="connsiteY10" fmla="*/ 1094730 h 2153878"/>
              <a:gd name="connsiteX11" fmla="*/ 3673945 w 5350345"/>
              <a:gd name="connsiteY11" fmla="*/ 888990 h 2153878"/>
              <a:gd name="connsiteX12" fmla="*/ 4032085 w 5350345"/>
              <a:gd name="connsiteY12" fmla="*/ 1026150 h 2153878"/>
              <a:gd name="connsiteX13" fmla="*/ 4192105 w 5350345"/>
              <a:gd name="connsiteY13" fmla="*/ 1269990 h 2153878"/>
              <a:gd name="connsiteX14" fmla="*/ 4382605 w 5350345"/>
              <a:gd name="connsiteY14" fmla="*/ 1475730 h 2153878"/>
              <a:gd name="connsiteX15" fmla="*/ 4588345 w 5350345"/>
              <a:gd name="connsiteY15" fmla="*/ 1536690 h 2153878"/>
              <a:gd name="connsiteX16" fmla="*/ 4862665 w 5350345"/>
              <a:gd name="connsiteY16" fmla="*/ 1445250 h 2153878"/>
              <a:gd name="connsiteX17" fmla="*/ 5182705 w 5350345"/>
              <a:gd name="connsiteY17" fmla="*/ 1719570 h 2153878"/>
              <a:gd name="connsiteX18" fmla="*/ 4603585 w 5350345"/>
              <a:gd name="connsiteY18" fmla="*/ 1986270 h 2153878"/>
              <a:gd name="connsiteX19" fmla="*/ 3835870 w 5350345"/>
              <a:gd name="connsiteY19" fmla="*/ 1877050 h 2153878"/>
              <a:gd name="connsiteX20" fmla="*/ 2142325 w 5350345"/>
              <a:gd name="connsiteY20" fmla="*/ 1795770 h 2153878"/>
              <a:gd name="connsiteX21" fmla="*/ 328765 w 5350345"/>
              <a:gd name="connsiteY21" fmla="*/ 1452870 h 2153878"/>
              <a:gd name="connsiteX22" fmla="*/ 206845 w 5350345"/>
              <a:gd name="connsiteY22" fmla="*/ 1422390 h 2153878"/>
              <a:gd name="connsiteX23" fmla="*/ 214465 w 5350345"/>
              <a:gd name="connsiteY23" fmla="*/ 820410 h 2153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350345" h="2153878">
                <a:moveTo>
                  <a:pt x="214465" y="820410"/>
                </a:moveTo>
                <a:cubicBezTo>
                  <a:pt x="330670" y="706745"/>
                  <a:pt x="431000" y="770880"/>
                  <a:pt x="496405" y="812790"/>
                </a:cubicBezTo>
                <a:cubicBezTo>
                  <a:pt x="464020" y="612130"/>
                  <a:pt x="549110" y="525770"/>
                  <a:pt x="656425" y="477510"/>
                </a:cubicBezTo>
                <a:cubicBezTo>
                  <a:pt x="704685" y="161280"/>
                  <a:pt x="848195" y="286375"/>
                  <a:pt x="991705" y="309870"/>
                </a:cubicBezTo>
                <a:cubicBezTo>
                  <a:pt x="1072350" y="224145"/>
                  <a:pt x="1172045" y="271770"/>
                  <a:pt x="1243165" y="309870"/>
                </a:cubicBezTo>
                <a:cubicBezTo>
                  <a:pt x="1629880" y="-220355"/>
                  <a:pt x="1984845" y="5070"/>
                  <a:pt x="2050885" y="424170"/>
                </a:cubicBezTo>
                <a:cubicBezTo>
                  <a:pt x="2363940" y="329555"/>
                  <a:pt x="2492845" y="561965"/>
                  <a:pt x="2447125" y="721350"/>
                </a:cubicBezTo>
                <a:cubicBezTo>
                  <a:pt x="2538142" y="695527"/>
                  <a:pt x="2695833" y="685579"/>
                  <a:pt x="2742400" y="716906"/>
                </a:cubicBezTo>
                <a:cubicBezTo>
                  <a:pt x="2847175" y="788237"/>
                  <a:pt x="2799550" y="897669"/>
                  <a:pt x="2828125" y="988050"/>
                </a:cubicBezTo>
                <a:cubicBezTo>
                  <a:pt x="2871305" y="1075680"/>
                  <a:pt x="2927185" y="1074410"/>
                  <a:pt x="2995765" y="1079490"/>
                </a:cubicBezTo>
                <a:cubicBezTo>
                  <a:pt x="3183725" y="1033770"/>
                  <a:pt x="3295485" y="1134100"/>
                  <a:pt x="3445345" y="1094730"/>
                </a:cubicBezTo>
                <a:cubicBezTo>
                  <a:pt x="3454870" y="683250"/>
                  <a:pt x="3635845" y="817870"/>
                  <a:pt x="3673945" y="888990"/>
                </a:cubicBezTo>
                <a:cubicBezTo>
                  <a:pt x="3961600" y="534660"/>
                  <a:pt x="3976205" y="939155"/>
                  <a:pt x="4032085" y="1026150"/>
                </a:cubicBezTo>
                <a:cubicBezTo>
                  <a:pt x="4241000" y="1050280"/>
                  <a:pt x="4138765" y="1188710"/>
                  <a:pt x="4192105" y="1269990"/>
                </a:cubicBezTo>
                <a:cubicBezTo>
                  <a:pt x="4382605" y="1287770"/>
                  <a:pt x="4319105" y="1407150"/>
                  <a:pt x="4382605" y="1475730"/>
                </a:cubicBezTo>
                <a:cubicBezTo>
                  <a:pt x="4501985" y="1432550"/>
                  <a:pt x="4519765" y="1516370"/>
                  <a:pt x="4588345" y="1536690"/>
                </a:cubicBezTo>
                <a:cubicBezTo>
                  <a:pt x="4663910" y="1204585"/>
                  <a:pt x="4876000" y="1402705"/>
                  <a:pt x="4862665" y="1445250"/>
                </a:cubicBezTo>
                <a:cubicBezTo>
                  <a:pt x="5077295" y="1196965"/>
                  <a:pt x="5250650" y="1532880"/>
                  <a:pt x="5182705" y="1719570"/>
                </a:cubicBezTo>
                <a:cubicBezTo>
                  <a:pt x="5719915" y="1913245"/>
                  <a:pt x="4812500" y="1983095"/>
                  <a:pt x="4603585" y="1986270"/>
                </a:cubicBezTo>
                <a:cubicBezTo>
                  <a:pt x="4282076" y="2351531"/>
                  <a:pt x="4020267" y="2028160"/>
                  <a:pt x="3835870" y="1877050"/>
                </a:cubicBezTo>
                <a:cubicBezTo>
                  <a:pt x="3453825" y="1563972"/>
                  <a:pt x="2666853" y="2022448"/>
                  <a:pt x="2142325" y="1795770"/>
                </a:cubicBezTo>
                <a:lnTo>
                  <a:pt x="328765" y="1452870"/>
                </a:lnTo>
                <a:lnTo>
                  <a:pt x="206845" y="1422390"/>
                </a:lnTo>
                <a:cubicBezTo>
                  <a:pt x="-261707" y="1346259"/>
                  <a:pt x="211925" y="1021070"/>
                  <a:pt x="214465" y="820410"/>
                </a:cubicBez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5" name="Полилиния 127"/>
          <p:cNvSpPr/>
          <p:nvPr/>
        </p:nvSpPr>
        <p:spPr>
          <a:xfrm>
            <a:off x="-14779" y="476672"/>
            <a:ext cx="3828711" cy="1291065"/>
          </a:xfrm>
          <a:custGeom>
            <a:avLst/>
            <a:gdLst>
              <a:gd name="connsiteX0" fmla="*/ 0 w 2638425"/>
              <a:gd name="connsiteY0" fmla="*/ 523875 h 1104900"/>
              <a:gd name="connsiteX1" fmla="*/ 752475 w 2638425"/>
              <a:gd name="connsiteY1" fmla="*/ 209550 h 1104900"/>
              <a:gd name="connsiteX2" fmla="*/ 1209675 w 2638425"/>
              <a:gd name="connsiteY2" fmla="*/ 0 h 1104900"/>
              <a:gd name="connsiteX3" fmla="*/ 1838325 w 2638425"/>
              <a:gd name="connsiteY3" fmla="*/ 161925 h 1104900"/>
              <a:gd name="connsiteX4" fmla="*/ 2352675 w 2638425"/>
              <a:gd name="connsiteY4" fmla="*/ 552450 h 1104900"/>
              <a:gd name="connsiteX5" fmla="*/ 2638425 w 2638425"/>
              <a:gd name="connsiteY5" fmla="*/ 876300 h 1104900"/>
              <a:gd name="connsiteX6" fmla="*/ 1876425 w 2638425"/>
              <a:gd name="connsiteY6" fmla="*/ 1104900 h 1104900"/>
              <a:gd name="connsiteX7" fmla="*/ 2000250 w 2638425"/>
              <a:gd name="connsiteY7" fmla="*/ 866775 h 1104900"/>
              <a:gd name="connsiteX8" fmla="*/ 0 w 2638425"/>
              <a:gd name="connsiteY8" fmla="*/ 523875 h 1104900"/>
              <a:gd name="connsiteX0" fmla="*/ 0 w 3781425"/>
              <a:gd name="connsiteY0" fmla="*/ 523875 h 1104900"/>
              <a:gd name="connsiteX1" fmla="*/ 752475 w 3781425"/>
              <a:gd name="connsiteY1" fmla="*/ 209550 h 1104900"/>
              <a:gd name="connsiteX2" fmla="*/ 1209675 w 3781425"/>
              <a:gd name="connsiteY2" fmla="*/ 0 h 1104900"/>
              <a:gd name="connsiteX3" fmla="*/ 1838325 w 3781425"/>
              <a:gd name="connsiteY3" fmla="*/ 161925 h 1104900"/>
              <a:gd name="connsiteX4" fmla="*/ 2352675 w 3781425"/>
              <a:gd name="connsiteY4" fmla="*/ 552450 h 1104900"/>
              <a:gd name="connsiteX5" fmla="*/ 3781425 w 3781425"/>
              <a:gd name="connsiteY5" fmla="*/ 933450 h 1104900"/>
              <a:gd name="connsiteX6" fmla="*/ 2638425 w 3781425"/>
              <a:gd name="connsiteY6" fmla="*/ 876300 h 1104900"/>
              <a:gd name="connsiteX7" fmla="*/ 1876425 w 3781425"/>
              <a:gd name="connsiteY7" fmla="*/ 1104900 h 1104900"/>
              <a:gd name="connsiteX8" fmla="*/ 2000250 w 3781425"/>
              <a:gd name="connsiteY8" fmla="*/ 866775 h 1104900"/>
              <a:gd name="connsiteX9" fmla="*/ 0 w 3781425"/>
              <a:gd name="connsiteY9" fmla="*/ 523875 h 1104900"/>
              <a:gd name="connsiteX0" fmla="*/ 0 w 3848823"/>
              <a:gd name="connsiteY0" fmla="*/ 523875 h 1104900"/>
              <a:gd name="connsiteX1" fmla="*/ 752475 w 3848823"/>
              <a:gd name="connsiteY1" fmla="*/ 209550 h 1104900"/>
              <a:gd name="connsiteX2" fmla="*/ 1209675 w 3848823"/>
              <a:gd name="connsiteY2" fmla="*/ 0 h 1104900"/>
              <a:gd name="connsiteX3" fmla="*/ 1838325 w 3848823"/>
              <a:gd name="connsiteY3" fmla="*/ 161925 h 1104900"/>
              <a:gd name="connsiteX4" fmla="*/ 2352675 w 3848823"/>
              <a:gd name="connsiteY4" fmla="*/ 552450 h 1104900"/>
              <a:gd name="connsiteX5" fmla="*/ 3586163 w 3848823"/>
              <a:gd name="connsiteY5" fmla="*/ 728663 h 1104900"/>
              <a:gd name="connsiteX6" fmla="*/ 3781425 w 3848823"/>
              <a:gd name="connsiteY6" fmla="*/ 933450 h 1104900"/>
              <a:gd name="connsiteX7" fmla="*/ 2638425 w 3848823"/>
              <a:gd name="connsiteY7" fmla="*/ 876300 h 1104900"/>
              <a:gd name="connsiteX8" fmla="*/ 1876425 w 3848823"/>
              <a:gd name="connsiteY8" fmla="*/ 1104900 h 1104900"/>
              <a:gd name="connsiteX9" fmla="*/ 2000250 w 3848823"/>
              <a:gd name="connsiteY9" fmla="*/ 866775 h 1104900"/>
              <a:gd name="connsiteX10" fmla="*/ 0 w 3848823"/>
              <a:gd name="connsiteY10" fmla="*/ 523875 h 1104900"/>
              <a:gd name="connsiteX0" fmla="*/ 0 w 3825438"/>
              <a:gd name="connsiteY0" fmla="*/ 523875 h 1104900"/>
              <a:gd name="connsiteX1" fmla="*/ 752475 w 3825438"/>
              <a:gd name="connsiteY1" fmla="*/ 209550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3295650 w 3825438"/>
              <a:gd name="connsiteY5" fmla="*/ 595313 h 1104900"/>
              <a:gd name="connsiteX6" fmla="*/ 3586163 w 3825438"/>
              <a:gd name="connsiteY6" fmla="*/ 728663 h 1104900"/>
              <a:gd name="connsiteX7" fmla="*/ 3781425 w 3825438"/>
              <a:gd name="connsiteY7" fmla="*/ 933450 h 1104900"/>
              <a:gd name="connsiteX8" fmla="*/ 2638425 w 3825438"/>
              <a:gd name="connsiteY8" fmla="*/ 876300 h 1104900"/>
              <a:gd name="connsiteX9" fmla="*/ 1876425 w 3825438"/>
              <a:gd name="connsiteY9" fmla="*/ 1104900 h 1104900"/>
              <a:gd name="connsiteX10" fmla="*/ 2000250 w 3825438"/>
              <a:gd name="connsiteY10" fmla="*/ 866775 h 1104900"/>
              <a:gd name="connsiteX11" fmla="*/ 0 w 3825438"/>
              <a:gd name="connsiteY11" fmla="*/ 523875 h 1104900"/>
              <a:gd name="connsiteX0" fmla="*/ 0 w 3825438"/>
              <a:gd name="connsiteY0" fmla="*/ 523875 h 1104900"/>
              <a:gd name="connsiteX1" fmla="*/ 752475 w 3825438"/>
              <a:gd name="connsiteY1" fmla="*/ 209550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09863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523875 h 1104900"/>
              <a:gd name="connsiteX1" fmla="*/ 752475 w 3825438"/>
              <a:gd name="connsiteY1" fmla="*/ 209550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95588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523875 h 1104900"/>
              <a:gd name="connsiteX1" fmla="*/ 752475 w 3825438"/>
              <a:gd name="connsiteY1" fmla="*/ 209550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95588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523875 h 1104900"/>
              <a:gd name="connsiteX1" fmla="*/ 676275 w 3825438"/>
              <a:gd name="connsiteY1" fmla="*/ 200025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95588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523875 h 1104900"/>
              <a:gd name="connsiteX1" fmla="*/ 676275 w 3825438"/>
              <a:gd name="connsiteY1" fmla="*/ 200025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95588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694229 h 1275254"/>
              <a:gd name="connsiteX1" fmla="*/ 676275 w 3825438"/>
              <a:gd name="connsiteY1" fmla="*/ 370379 h 1275254"/>
              <a:gd name="connsiteX2" fmla="*/ 1209675 w 3825438"/>
              <a:gd name="connsiteY2" fmla="*/ 170354 h 1275254"/>
              <a:gd name="connsiteX3" fmla="*/ 1838325 w 3825438"/>
              <a:gd name="connsiteY3" fmla="*/ 332279 h 1275254"/>
              <a:gd name="connsiteX4" fmla="*/ 2352675 w 3825438"/>
              <a:gd name="connsiteY4" fmla="*/ 722804 h 1275254"/>
              <a:gd name="connsiteX5" fmla="*/ 2795588 w 3825438"/>
              <a:gd name="connsiteY5" fmla="*/ 960929 h 1275254"/>
              <a:gd name="connsiteX6" fmla="*/ 3295650 w 3825438"/>
              <a:gd name="connsiteY6" fmla="*/ 765667 h 1275254"/>
              <a:gd name="connsiteX7" fmla="*/ 3586163 w 3825438"/>
              <a:gd name="connsiteY7" fmla="*/ 899017 h 1275254"/>
              <a:gd name="connsiteX8" fmla="*/ 3781425 w 3825438"/>
              <a:gd name="connsiteY8" fmla="*/ 1103804 h 1275254"/>
              <a:gd name="connsiteX9" fmla="*/ 2638425 w 3825438"/>
              <a:gd name="connsiteY9" fmla="*/ 1046654 h 1275254"/>
              <a:gd name="connsiteX10" fmla="*/ 1876425 w 3825438"/>
              <a:gd name="connsiteY10" fmla="*/ 1275254 h 1275254"/>
              <a:gd name="connsiteX11" fmla="*/ 2000250 w 3825438"/>
              <a:gd name="connsiteY11" fmla="*/ 1037129 h 1275254"/>
              <a:gd name="connsiteX12" fmla="*/ 0 w 3825438"/>
              <a:gd name="connsiteY12" fmla="*/ 694229 h 1275254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828711" h="1291065">
                <a:moveTo>
                  <a:pt x="0" y="710040"/>
                </a:moveTo>
                <a:cubicBezTo>
                  <a:pt x="427037" y="371902"/>
                  <a:pt x="425450" y="490965"/>
                  <a:pt x="676275" y="386190"/>
                </a:cubicBezTo>
                <a:cubicBezTo>
                  <a:pt x="787400" y="143302"/>
                  <a:pt x="1031875" y="252840"/>
                  <a:pt x="1209675" y="186165"/>
                </a:cubicBezTo>
                <a:cubicBezTo>
                  <a:pt x="1433513" y="-255160"/>
                  <a:pt x="1938338" y="208390"/>
                  <a:pt x="1838325" y="348090"/>
                </a:cubicBezTo>
                <a:cubicBezTo>
                  <a:pt x="2281237" y="268715"/>
                  <a:pt x="2300288" y="565577"/>
                  <a:pt x="2352675" y="738615"/>
                </a:cubicBezTo>
                <a:cubicBezTo>
                  <a:pt x="2618581" y="699722"/>
                  <a:pt x="2752726" y="888634"/>
                  <a:pt x="2795588" y="976740"/>
                </a:cubicBezTo>
                <a:cubicBezTo>
                  <a:pt x="2952750" y="983884"/>
                  <a:pt x="3132138" y="686228"/>
                  <a:pt x="3295650" y="781478"/>
                </a:cubicBezTo>
                <a:cubicBezTo>
                  <a:pt x="3563937" y="433816"/>
                  <a:pt x="3502026" y="871966"/>
                  <a:pt x="3586163" y="914828"/>
                </a:cubicBezTo>
                <a:cubicBezTo>
                  <a:pt x="3698875" y="900540"/>
                  <a:pt x="3927475" y="1114059"/>
                  <a:pt x="3781425" y="1119615"/>
                </a:cubicBezTo>
                <a:lnTo>
                  <a:pt x="2638425" y="1062465"/>
                </a:lnTo>
                <a:cubicBezTo>
                  <a:pt x="3113087" y="1357740"/>
                  <a:pt x="2149475" y="1267252"/>
                  <a:pt x="1876425" y="1291065"/>
                </a:cubicBezTo>
                <a:cubicBezTo>
                  <a:pt x="1003300" y="1249790"/>
                  <a:pt x="1311275" y="1075165"/>
                  <a:pt x="2000250" y="1052940"/>
                </a:cubicBezTo>
                <a:cubicBezTo>
                  <a:pt x="971550" y="1067228"/>
                  <a:pt x="0" y="910065"/>
                  <a:pt x="0" y="710040"/>
                </a:cubicBezTo>
                <a:close/>
              </a:path>
            </a:pathLst>
          </a:custGeom>
          <a:gradFill>
            <a:gsLst>
              <a:gs pos="0">
                <a:srgbClr val="FFDD71">
                  <a:lumMod val="11000"/>
                  <a:lumOff val="89000"/>
                </a:srgbClr>
              </a:gs>
              <a:gs pos="87000">
                <a:srgbClr val="FFC000">
                  <a:lumMod val="72000"/>
                  <a:lumOff val="28000"/>
                </a:srgbClr>
              </a:gs>
            </a:gsLst>
            <a:lin ang="5400000" scaled="0"/>
          </a:gradFill>
          <a:ln>
            <a:noFill/>
          </a:ln>
          <a:scene3d>
            <a:camera prst="orthographicFront"/>
            <a:lightRig rig="threePt" dir="t"/>
          </a:scene3d>
          <a:sp3d prstMaterial="matte">
            <a:bevelT w="273050" h="254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6" name="Полилиния 128"/>
          <p:cNvSpPr/>
          <p:nvPr/>
        </p:nvSpPr>
        <p:spPr>
          <a:xfrm rot="457266" flipH="1">
            <a:off x="6362423" y="2702604"/>
            <a:ext cx="2734773" cy="1060984"/>
          </a:xfrm>
          <a:custGeom>
            <a:avLst/>
            <a:gdLst>
              <a:gd name="connsiteX0" fmla="*/ 0 w 2638425"/>
              <a:gd name="connsiteY0" fmla="*/ 523875 h 1104900"/>
              <a:gd name="connsiteX1" fmla="*/ 752475 w 2638425"/>
              <a:gd name="connsiteY1" fmla="*/ 209550 h 1104900"/>
              <a:gd name="connsiteX2" fmla="*/ 1209675 w 2638425"/>
              <a:gd name="connsiteY2" fmla="*/ 0 h 1104900"/>
              <a:gd name="connsiteX3" fmla="*/ 1838325 w 2638425"/>
              <a:gd name="connsiteY3" fmla="*/ 161925 h 1104900"/>
              <a:gd name="connsiteX4" fmla="*/ 2352675 w 2638425"/>
              <a:gd name="connsiteY4" fmla="*/ 552450 h 1104900"/>
              <a:gd name="connsiteX5" fmla="*/ 2638425 w 2638425"/>
              <a:gd name="connsiteY5" fmla="*/ 876300 h 1104900"/>
              <a:gd name="connsiteX6" fmla="*/ 1876425 w 2638425"/>
              <a:gd name="connsiteY6" fmla="*/ 1104900 h 1104900"/>
              <a:gd name="connsiteX7" fmla="*/ 2000250 w 2638425"/>
              <a:gd name="connsiteY7" fmla="*/ 866775 h 1104900"/>
              <a:gd name="connsiteX8" fmla="*/ 0 w 2638425"/>
              <a:gd name="connsiteY8" fmla="*/ 523875 h 1104900"/>
              <a:gd name="connsiteX0" fmla="*/ 0 w 3781425"/>
              <a:gd name="connsiteY0" fmla="*/ 523875 h 1104900"/>
              <a:gd name="connsiteX1" fmla="*/ 752475 w 3781425"/>
              <a:gd name="connsiteY1" fmla="*/ 209550 h 1104900"/>
              <a:gd name="connsiteX2" fmla="*/ 1209675 w 3781425"/>
              <a:gd name="connsiteY2" fmla="*/ 0 h 1104900"/>
              <a:gd name="connsiteX3" fmla="*/ 1838325 w 3781425"/>
              <a:gd name="connsiteY3" fmla="*/ 161925 h 1104900"/>
              <a:gd name="connsiteX4" fmla="*/ 2352675 w 3781425"/>
              <a:gd name="connsiteY4" fmla="*/ 552450 h 1104900"/>
              <a:gd name="connsiteX5" fmla="*/ 3781425 w 3781425"/>
              <a:gd name="connsiteY5" fmla="*/ 933450 h 1104900"/>
              <a:gd name="connsiteX6" fmla="*/ 2638425 w 3781425"/>
              <a:gd name="connsiteY6" fmla="*/ 876300 h 1104900"/>
              <a:gd name="connsiteX7" fmla="*/ 1876425 w 3781425"/>
              <a:gd name="connsiteY7" fmla="*/ 1104900 h 1104900"/>
              <a:gd name="connsiteX8" fmla="*/ 2000250 w 3781425"/>
              <a:gd name="connsiteY8" fmla="*/ 866775 h 1104900"/>
              <a:gd name="connsiteX9" fmla="*/ 0 w 3781425"/>
              <a:gd name="connsiteY9" fmla="*/ 523875 h 1104900"/>
              <a:gd name="connsiteX0" fmla="*/ 0 w 3848823"/>
              <a:gd name="connsiteY0" fmla="*/ 523875 h 1104900"/>
              <a:gd name="connsiteX1" fmla="*/ 752475 w 3848823"/>
              <a:gd name="connsiteY1" fmla="*/ 209550 h 1104900"/>
              <a:gd name="connsiteX2" fmla="*/ 1209675 w 3848823"/>
              <a:gd name="connsiteY2" fmla="*/ 0 h 1104900"/>
              <a:gd name="connsiteX3" fmla="*/ 1838325 w 3848823"/>
              <a:gd name="connsiteY3" fmla="*/ 161925 h 1104900"/>
              <a:gd name="connsiteX4" fmla="*/ 2352675 w 3848823"/>
              <a:gd name="connsiteY4" fmla="*/ 552450 h 1104900"/>
              <a:gd name="connsiteX5" fmla="*/ 3586163 w 3848823"/>
              <a:gd name="connsiteY5" fmla="*/ 728663 h 1104900"/>
              <a:gd name="connsiteX6" fmla="*/ 3781425 w 3848823"/>
              <a:gd name="connsiteY6" fmla="*/ 933450 h 1104900"/>
              <a:gd name="connsiteX7" fmla="*/ 2638425 w 3848823"/>
              <a:gd name="connsiteY7" fmla="*/ 876300 h 1104900"/>
              <a:gd name="connsiteX8" fmla="*/ 1876425 w 3848823"/>
              <a:gd name="connsiteY8" fmla="*/ 1104900 h 1104900"/>
              <a:gd name="connsiteX9" fmla="*/ 2000250 w 3848823"/>
              <a:gd name="connsiteY9" fmla="*/ 866775 h 1104900"/>
              <a:gd name="connsiteX10" fmla="*/ 0 w 3848823"/>
              <a:gd name="connsiteY10" fmla="*/ 523875 h 1104900"/>
              <a:gd name="connsiteX0" fmla="*/ 0 w 3825438"/>
              <a:gd name="connsiteY0" fmla="*/ 523875 h 1104900"/>
              <a:gd name="connsiteX1" fmla="*/ 752475 w 3825438"/>
              <a:gd name="connsiteY1" fmla="*/ 209550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3295650 w 3825438"/>
              <a:gd name="connsiteY5" fmla="*/ 595313 h 1104900"/>
              <a:gd name="connsiteX6" fmla="*/ 3586163 w 3825438"/>
              <a:gd name="connsiteY6" fmla="*/ 728663 h 1104900"/>
              <a:gd name="connsiteX7" fmla="*/ 3781425 w 3825438"/>
              <a:gd name="connsiteY7" fmla="*/ 933450 h 1104900"/>
              <a:gd name="connsiteX8" fmla="*/ 2638425 w 3825438"/>
              <a:gd name="connsiteY8" fmla="*/ 876300 h 1104900"/>
              <a:gd name="connsiteX9" fmla="*/ 1876425 w 3825438"/>
              <a:gd name="connsiteY9" fmla="*/ 1104900 h 1104900"/>
              <a:gd name="connsiteX10" fmla="*/ 2000250 w 3825438"/>
              <a:gd name="connsiteY10" fmla="*/ 866775 h 1104900"/>
              <a:gd name="connsiteX11" fmla="*/ 0 w 3825438"/>
              <a:gd name="connsiteY11" fmla="*/ 523875 h 1104900"/>
              <a:gd name="connsiteX0" fmla="*/ 0 w 3825438"/>
              <a:gd name="connsiteY0" fmla="*/ 523875 h 1104900"/>
              <a:gd name="connsiteX1" fmla="*/ 752475 w 3825438"/>
              <a:gd name="connsiteY1" fmla="*/ 209550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09863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523875 h 1104900"/>
              <a:gd name="connsiteX1" fmla="*/ 752475 w 3825438"/>
              <a:gd name="connsiteY1" fmla="*/ 209550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95588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523875 h 1104900"/>
              <a:gd name="connsiteX1" fmla="*/ 752475 w 3825438"/>
              <a:gd name="connsiteY1" fmla="*/ 209550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95588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523875 h 1104900"/>
              <a:gd name="connsiteX1" fmla="*/ 676275 w 3825438"/>
              <a:gd name="connsiteY1" fmla="*/ 200025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95588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523875 h 1104900"/>
              <a:gd name="connsiteX1" fmla="*/ 676275 w 3825438"/>
              <a:gd name="connsiteY1" fmla="*/ 200025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95588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694229 h 1275254"/>
              <a:gd name="connsiteX1" fmla="*/ 676275 w 3825438"/>
              <a:gd name="connsiteY1" fmla="*/ 370379 h 1275254"/>
              <a:gd name="connsiteX2" fmla="*/ 1209675 w 3825438"/>
              <a:gd name="connsiteY2" fmla="*/ 170354 h 1275254"/>
              <a:gd name="connsiteX3" fmla="*/ 1838325 w 3825438"/>
              <a:gd name="connsiteY3" fmla="*/ 332279 h 1275254"/>
              <a:gd name="connsiteX4" fmla="*/ 2352675 w 3825438"/>
              <a:gd name="connsiteY4" fmla="*/ 722804 h 1275254"/>
              <a:gd name="connsiteX5" fmla="*/ 2795588 w 3825438"/>
              <a:gd name="connsiteY5" fmla="*/ 960929 h 1275254"/>
              <a:gd name="connsiteX6" fmla="*/ 3295650 w 3825438"/>
              <a:gd name="connsiteY6" fmla="*/ 765667 h 1275254"/>
              <a:gd name="connsiteX7" fmla="*/ 3586163 w 3825438"/>
              <a:gd name="connsiteY7" fmla="*/ 899017 h 1275254"/>
              <a:gd name="connsiteX8" fmla="*/ 3781425 w 3825438"/>
              <a:gd name="connsiteY8" fmla="*/ 1103804 h 1275254"/>
              <a:gd name="connsiteX9" fmla="*/ 2638425 w 3825438"/>
              <a:gd name="connsiteY9" fmla="*/ 1046654 h 1275254"/>
              <a:gd name="connsiteX10" fmla="*/ 1876425 w 3825438"/>
              <a:gd name="connsiteY10" fmla="*/ 1275254 h 1275254"/>
              <a:gd name="connsiteX11" fmla="*/ 2000250 w 3825438"/>
              <a:gd name="connsiteY11" fmla="*/ 1037129 h 1275254"/>
              <a:gd name="connsiteX12" fmla="*/ 0 w 3825438"/>
              <a:gd name="connsiteY12" fmla="*/ 694229 h 1275254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411463 w 3828711"/>
              <a:gd name="connsiteY12" fmla="*/ 1109742 h 1291065"/>
              <a:gd name="connsiteX13" fmla="*/ 0 w 3828711"/>
              <a:gd name="connsiteY13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1061407 w 3828711"/>
              <a:gd name="connsiteY12" fmla="*/ 899982 h 1291065"/>
              <a:gd name="connsiteX13" fmla="*/ 411463 w 3828711"/>
              <a:gd name="connsiteY13" fmla="*/ 1109742 h 1291065"/>
              <a:gd name="connsiteX14" fmla="*/ 0 w 3828711"/>
              <a:gd name="connsiteY14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1061407 w 3828711"/>
              <a:gd name="connsiteY12" fmla="*/ 899982 h 1291065"/>
              <a:gd name="connsiteX13" fmla="*/ 411463 w 3828711"/>
              <a:gd name="connsiteY13" fmla="*/ 1109742 h 1291065"/>
              <a:gd name="connsiteX14" fmla="*/ 0 w 3828711"/>
              <a:gd name="connsiteY14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1061407 w 3828711"/>
              <a:gd name="connsiteY12" fmla="*/ 899982 h 1291065"/>
              <a:gd name="connsiteX13" fmla="*/ 411463 w 3828711"/>
              <a:gd name="connsiteY13" fmla="*/ 1109742 h 1291065"/>
              <a:gd name="connsiteX14" fmla="*/ 0 w 3828711"/>
              <a:gd name="connsiteY14" fmla="*/ 710040 h 1291065"/>
              <a:gd name="connsiteX0" fmla="*/ 22719 w 3851430"/>
              <a:gd name="connsiteY0" fmla="*/ 710040 h 1291065"/>
              <a:gd name="connsiteX1" fmla="*/ 698994 w 3851430"/>
              <a:gd name="connsiteY1" fmla="*/ 386190 h 1291065"/>
              <a:gd name="connsiteX2" fmla="*/ 1232394 w 3851430"/>
              <a:gd name="connsiteY2" fmla="*/ 186165 h 1291065"/>
              <a:gd name="connsiteX3" fmla="*/ 1861044 w 3851430"/>
              <a:gd name="connsiteY3" fmla="*/ 348090 h 1291065"/>
              <a:gd name="connsiteX4" fmla="*/ 2375394 w 3851430"/>
              <a:gd name="connsiteY4" fmla="*/ 738615 h 1291065"/>
              <a:gd name="connsiteX5" fmla="*/ 2818307 w 3851430"/>
              <a:gd name="connsiteY5" fmla="*/ 976740 h 1291065"/>
              <a:gd name="connsiteX6" fmla="*/ 3318369 w 3851430"/>
              <a:gd name="connsiteY6" fmla="*/ 781478 h 1291065"/>
              <a:gd name="connsiteX7" fmla="*/ 3608882 w 3851430"/>
              <a:gd name="connsiteY7" fmla="*/ 914828 h 1291065"/>
              <a:gd name="connsiteX8" fmla="*/ 3804144 w 3851430"/>
              <a:gd name="connsiteY8" fmla="*/ 1119615 h 1291065"/>
              <a:gd name="connsiteX9" fmla="*/ 2661144 w 3851430"/>
              <a:gd name="connsiteY9" fmla="*/ 1062465 h 1291065"/>
              <a:gd name="connsiteX10" fmla="*/ 1899144 w 3851430"/>
              <a:gd name="connsiteY10" fmla="*/ 1291065 h 1291065"/>
              <a:gd name="connsiteX11" fmla="*/ 2022969 w 3851430"/>
              <a:gd name="connsiteY11" fmla="*/ 1052940 h 1291065"/>
              <a:gd name="connsiteX12" fmla="*/ 1084126 w 3851430"/>
              <a:gd name="connsiteY12" fmla="*/ 899982 h 1291065"/>
              <a:gd name="connsiteX13" fmla="*/ 434182 w 3851430"/>
              <a:gd name="connsiteY13" fmla="*/ 1109742 h 1291065"/>
              <a:gd name="connsiteX14" fmla="*/ 22719 w 3851430"/>
              <a:gd name="connsiteY14" fmla="*/ 710040 h 1291065"/>
              <a:gd name="connsiteX0" fmla="*/ 22719 w 3851430"/>
              <a:gd name="connsiteY0" fmla="*/ 710040 h 1291065"/>
              <a:gd name="connsiteX1" fmla="*/ 698994 w 3851430"/>
              <a:gd name="connsiteY1" fmla="*/ 386190 h 1291065"/>
              <a:gd name="connsiteX2" fmla="*/ 1232394 w 3851430"/>
              <a:gd name="connsiteY2" fmla="*/ 186165 h 1291065"/>
              <a:gd name="connsiteX3" fmla="*/ 1861044 w 3851430"/>
              <a:gd name="connsiteY3" fmla="*/ 348090 h 1291065"/>
              <a:gd name="connsiteX4" fmla="*/ 2375394 w 3851430"/>
              <a:gd name="connsiteY4" fmla="*/ 738615 h 1291065"/>
              <a:gd name="connsiteX5" fmla="*/ 2818307 w 3851430"/>
              <a:gd name="connsiteY5" fmla="*/ 976740 h 1291065"/>
              <a:gd name="connsiteX6" fmla="*/ 3318369 w 3851430"/>
              <a:gd name="connsiteY6" fmla="*/ 781478 h 1291065"/>
              <a:gd name="connsiteX7" fmla="*/ 3608882 w 3851430"/>
              <a:gd name="connsiteY7" fmla="*/ 914828 h 1291065"/>
              <a:gd name="connsiteX8" fmla="*/ 3804144 w 3851430"/>
              <a:gd name="connsiteY8" fmla="*/ 1119615 h 1291065"/>
              <a:gd name="connsiteX9" fmla="*/ 2661144 w 3851430"/>
              <a:gd name="connsiteY9" fmla="*/ 1062465 h 1291065"/>
              <a:gd name="connsiteX10" fmla="*/ 1899144 w 3851430"/>
              <a:gd name="connsiteY10" fmla="*/ 1291065 h 1291065"/>
              <a:gd name="connsiteX11" fmla="*/ 1543300 w 3851430"/>
              <a:gd name="connsiteY11" fmla="*/ 1103651 h 1291065"/>
              <a:gd name="connsiteX12" fmla="*/ 1084126 w 3851430"/>
              <a:gd name="connsiteY12" fmla="*/ 899982 h 1291065"/>
              <a:gd name="connsiteX13" fmla="*/ 434182 w 3851430"/>
              <a:gd name="connsiteY13" fmla="*/ 1109742 h 1291065"/>
              <a:gd name="connsiteX14" fmla="*/ 22719 w 3851430"/>
              <a:gd name="connsiteY14" fmla="*/ 710040 h 1291065"/>
              <a:gd name="connsiteX0" fmla="*/ 22719 w 3851430"/>
              <a:gd name="connsiteY0" fmla="*/ 710040 h 1404971"/>
              <a:gd name="connsiteX1" fmla="*/ 698994 w 3851430"/>
              <a:gd name="connsiteY1" fmla="*/ 386190 h 1404971"/>
              <a:gd name="connsiteX2" fmla="*/ 1232394 w 3851430"/>
              <a:gd name="connsiteY2" fmla="*/ 186165 h 1404971"/>
              <a:gd name="connsiteX3" fmla="*/ 1861044 w 3851430"/>
              <a:gd name="connsiteY3" fmla="*/ 348090 h 1404971"/>
              <a:gd name="connsiteX4" fmla="*/ 2375394 w 3851430"/>
              <a:gd name="connsiteY4" fmla="*/ 738615 h 1404971"/>
              <a:gd name="connsiteX5" fmla="*/ 2818307 w 3851430"/>
              <a:gd name="connsiteY5" fmla="*/ 976740 h 1404971"/>
              <a:gd name="connsiteX6" fmla="*/ 3318369 w 3851430"/>
              <a:gd name="connsiteY6" fmla="*/ 781478 h 1404971"/>
              <a:gd name="connsiteX7" fmla="*/ 3608882 w 3851430"/>
              <a:gd name="connsiteY7" fmla="*/ 914828 h 1404971"/>
              <a:gd name="connsiteX8" fmla="*/ 3804144 w 3851430"/>
              <a:gd name="connsiteY8" fmla="*/ 1119615 h 1404971"/>
              <a:gd name="connsiteX9" fmla="*/ 2661144 w 3851430"/>
              <a:gd name="connsiteY9" fmla="*/ 1062465 h 1404971"/>
              <a:gd name="connsiteX10" fmla="*/ 2473500 w 3851430"/>
              <a:gd name="connsiteY10" fmla="*/ 1404972 h 1404971"/>
              <a:gd name="connsiteX11" fmla="*/ 1543300 w 3851430"/>
              <a:gd name="connsiteY11" fmla="*/ 1103651 h 1404971"/>
              <a:gd name="connsiteX12" fmla="*/ 1084126 w 3851430"/>
              <a:gd name="connsiteY12" fmla="*/ 899982 h 1404971"/>
              <a:gd name="connsiteX13" fmla="*/ 434182 w 3851430"/>
              <a:gd name="connsiteY13" fmla="*/ 1109742 h 1404971"/>
              <a:gd name="connsiteX14" fmla="*/ 22719 w 3851430"/>
              <a:gd name="connsiteY14" fmla="*/ 710040 h 1404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51430" h="1404971">
                <a:moveTo>
                  <a:pt x="22719" y="710040"/>
                </a:moveTo>
                <a:cubicBezTo>
                  <a:pt x="449756" y="371902"/>
                  <a:pt x="448169" y="490965"/>
                  <a:pt x="698994" y="386190"/>
                </a:cubicBezTo>
                <a:cubicBezTo>
                  <a:pt x="810119" y="143302"/>
                  <a:pt x="1054594" y="252840"/>
                  <a:pt x="1232394" y="186165"/>
                </a:cubicBezTo>
                <a:cubicBezTo>
                  <a:pt x="1456232" y="-255160"/>
                  <a:pt x="1961057" y="208390"/>
                  <a:pt x="1861044" y="348090"/>
                </a:cubicBezTo>
                <a:cubicBezTo>
                  <a:pt x="2303956" y="268715"/>
                  <a:pt x="2323007" y="565577"/>
                  <a:pt x="2375394" y="738615"/>
                </a:cubicBezTo>
                <a:cubicBezTo>
                  <a:pt x="2641300" y="699722"/>
                  <a:pt x="2775445" y="888634"/>
                  <a:pt x="2818307" y="976740"/>
                </a:cubicBezTo>
                <a:cubicBezTo>
                  <a:pt x="2975469" y="983884"/>
                  <a:pt x="3154857" y="686228"/>
                  <a:pt x="3318369" y="781478"/>
                </a:cubicBezTo>
                <a:cubicBezTo>
                  <a:pt x="3586656" y="433816"/>
                  <a:pt x="3524745" y="871966"/>
                  <a:pt x="3608882" y="914828"/>
                </a:cubicBezTo>
                <a:cubicBezTo>
                  <a:pt x="3721594" y="900540"/>
                  <a:pt x="3950194" y="1114059"/>
                  <a:pt x="3804144" y="1119615"/>
                </a:cubicBezTo>
                <a:lnTo>
                  <a:pt x="2661144" y="1062465"/>
                </a:lnTo>
                <a:cubicBezTo>
                  <a:pt x="3135806" y="1357740"/>
                  <a:pt x="2746550" y="1381159"/>
                  <a:pt x="2473500" y="1404972"/>
                </a:cubicBezTo>
                <a:cubicBezTo>
                  <a:pt x="1600375" y="1363697"/>
                  <a:pt x="854325" y="1125876"/>
                  <a:pt x="1543300" y="1103651"/>
                </a:cubicBezTo>
                <a:cubicBezTo>
                  <a:pt x="1417763" y="1069845"/>
                  <a:pt x="823699" y="1157613"/>
                  <a:pt x="1084126" y="899982"/>
                </a:cubicBezTo>
                <a:cubicBezTo>
                  <a:pt x="819328" y="909449"/>
                  <a:pt x="621382" y="1172773"/>
                  <a:pt x="434182" y="1109742"/>
                </a:cubicBezTo>
                <a:cubicBezTo>
                  <a:pt x="27161" y="1362623"/>
                  <a:pt x="-45932" y="864569"/>
                  <a:pt x="22719" y="710040"/>
                </a:cubicBezTo>
                <a:close/>
              </a:path>
            </a:pathLst>
          </a:custGeom>
          <a:gradFill>
            <a:gsLst>
              <a:gs pos="0">
                <a:srgbClr val="FFDD71">
                  <a:lumMod val="11000"/>
                  <a:lumOff val="89000"/>
                </a:srgbClr>
              </a:gs>
              <a:gs pos="87000">
                <a:srgbClr val="FFC000">
                  <a:lumMod val="72000"/>
                  <a:lumOff val="28000"/>
                </a:srgbClr>
              </a:gs>
            </a:gsLst>
            <a:lin ang="5400000" scaled="0"/>
          </a:gradFill>
          <a:ln>
            <a:noFill/>
          </a:ln>
          <a:scene3d>
            <a:camera prst="orthographicFront"/>
            <a:lightRig rig="threePt" dir="t"/>
          </a:scene3d>
          <a:sp3d prstMaterial="matte">
            <a:bevelT w="273050" h="254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7" name="Полилиния 129"/>
          <p:cNvSpPr/>
          <p:nvPr/>
        </p:nvSpPr>
        <p:spPr>
          <a:xfrm>
            <a:off x="384464" y="5621482"/>
            <a:ext cx="3803072" cy="1257300"/>
          </a:xfrm>
          <a:custGeom>
            <a:avLst/>
            <a:gdLst>
              <a:gd name="connsiteX0" fmla="*/ 3803072 w 3803072"/>
              <a:gd name="connsiteY0" fmla="*/ 10391 h 1257300"/>
              <a:gd name="connsiteX1" fmla="*/ 914400 w 3803072"/>
              <a:gd name="connsiteY1" fmla="*/ 1257300 h 1257300"/>
              <a:gd name="connsiteX2" fmla="*/ 0 w 3803072"/>
              <a:gd name="connsiteY2" fmla="*/ 1257300 h 1257300"/>
              <a:gd name="connsiteX3" fmla="*/ 3719945 w 3803072"/>
              <a:gd name="connsiteY3" fmla="*/ 0 h 1257300"/>
              <a:gd name="connsiteX4" fmla="*/ 3803072 w 3803072"/>
              <a:gd name="connsiteY4" fmla="*/ 10391 h 1257300"/>
              <a:gd name="connsiteX0" fmla="*/ 3803072 w 3803072"/>
              <a:gd name="connsiteY0" fmla="*/ 10391 h 1257300"/>
              <a:gd name="connsiteX1" fmla="*/ 914400 w 3803072"/>
              <a:gd name="connsiteY1" fmla="*/ 1257300 h 1257300"/>
              <a:gd name="connsiteX2" fmla="*/ 0 w 3803072"/>
              <a:gd name="connsiteY2" fmla="*/ 1257300 h 1257300"/>
              <a:gd name="connsiteX3" fmla="*/ 3719945 w 3803072"/>
              <a:gd name="connsiteY3" fmla="*/ 0 h 1257300"/>
              <a:gd name="connsiteX4" fmla="*/ 3803072 w 3803072"/>
              <a:gd name="connsiteY4" fmla="*/ 10391 h 1257300"/>
              <a:gd name="connsiteX0" fmla="*/ 3803072 w 3803072"/>
              <a:gd name="connsiteY0" fmla="*/ 10391 h 1257300"/>
              <a:gd name="connsiteX1" fmla="*/ 914400 w 3803072"/>
              <a:gd name="connsiteY1" fmla="*/ 1257300 h 1257300"/>
              <a:gd name="connsiteX2" fmla="*/ 0 w 3803072"/>
              <a:gd name="connsiteY2" fmla="*/ 1257300 h 1257300"/>
              <a:gd name="connsiteX3" fmla="*/ 3719945 w 3803072"/>
              <a:gd name="connsiteY3" fmla="*/ 0 h 1257300"/>
              <a:gd name="connsiteX4" fmla="*/ 3803072 w 3803072"/>
              <a:gd name="connsiteY4" fmla="*/ 10391 h 1257300"/>
              <a:gd name="connsiteX0" fmla="*/ 3803072 w 3803072"/>
              <a:gd name="connsiteY0" fmla="*/ 10391 h 1257300"/>
              <a:gd name="connsiteX1" fmla="*/ 914400 w 3803072"/>
              <a:gd name="connsiteY1" fmla="*/ 1257300 h 1257300"/>
              <a:gd name="connsiteX2" fmla="*/ 0 w 3803072"/>
              <a:gd name="connsiteY2" fmla="*/ 1257300 h 1257300"/>
              <a:gd name="connsiteX3" fmla="*/ 3719945 w 3803072"/>
              <a:gd name="connsiteY3" fmla="*/ 0 h 1257300"/>
              <a:gd name="connsiteX4" fmla="*/ 3803072 w 3803072"/>
              <a:gd name="connsiteY4" fmla="*/ 10391 h 1257300"/>
              <a:gd name="connsiteX0" fmla="*/ 3803072 w 3803072"/>
              <a:gd name="connsiteY0" fmla="*/ 10391 h 1257300"/>
              <a:gd name="connsiteX1" fmla="*/ 914400 w 3803072"/>
              <a:gd name="connsiteY1" fmla="*/ 1257300 h 1257300"/>
              <a:gd name="connsiteX2" fmla="*/ 0 w 3803072"/>
              <a:gd name="connsiteY2" fmla="*/ 1257300 h 1257300"/>
              <a:gd name="connsiteX3" fmla="*/ 3719945 w 3803072"/>
              <a:gd name="connsiteY3" fmla="*/ 0 h 1257300"/>
              <a:gd name="connsiteX4" fmla="*/ 3803072 w 3803072"/>
              <a:gd name="connsiteY4" fmla="*/ 10391 h 1257300"/>
              <a:gd name="connsiteX0" fmla="*/ 3803072 w 3803072"/>
              <a:gd name="connsiteY0" fmla="*/ 10391 h 1257300"/>
              <a:gd name="connsiteX1" fmla="*/ 914400 w 3803072"/>
              <a:gd name="connsiteY1" fmla="*/ 1257300 h 1257300"/>
              <a:gd name="connsiteX2" fmla="*/ 0 w 3803072"/>
              <a:gd name="connsiteY2" fmla="*/ 1257300 h 1257300"/>
              <a:gd name="connsiteX3" fmla="*/ 3719945 w 3803072"/>
              <a:gd name="connsiteY3" fmla="*/ 0 h 1257300"/>
              <a:gd name="connsiteX4" fmla="*/ 3803072 w 3803072"/>
              <a:gd name="connsiteY4" fmla="*/ 10391 h 1257300"/>
              <a:gd name="connsiteX0" fmla="*/ 3803072 w 3803072"/>
              <a:gd name="connsiteY0" fmla="*/ 10391 h 1257300"/>
              <a:gd name="connsiteX1" fmla="*/ 914400 w 3803072"/>
              <a:gd name="connsiteY1" fmla="*/ 1257300 h 1257300"/>
              <a:gd name="connsiteX2" fmla="*/ 0 w 3803072"/>
              <a:gd name="connsiteY2" fmla="*/ 1257300 h 1257300"/>
              <a:gd name="connsiteX3" fmla="*/ 3719945 w 3803072"/>
              <a:gd name="connsiteY3" fmla="*/ 0 h 1257300"/>
              <a:gd name="connsiteX4" fmla="*/ 3803072 w 3803072"/>
              <a:gd name="connsiteY4" fmla="*/ 10391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03072" h="1257300">
                <a:moveTo>
                  <a:pt x="3803072" y="10391"/>
                </a:moveTo>
                <a:cubicBezTo>
                  <a:pt x="2725881" y="228600"/>
                  <a:pt x="1638300" y="477982"/>
                  <a:pt x="914400" y="1257300"/>
                </a:cubicBezTo>
                <a:lnTo>
                  <a:pt x="0" y="1257300"/>
                </a:lnTo>
                <a:cubicBezTo>
                  <a:pt x="626918" y="100445"/>
                  <a:pt x="2521527" y="86591"/>
                  <a:pt x="3719945" y="0"/>
                </a:cubicBezTo>
                <a:lnTo>
                  <a:pt x="3803072" y="10391"/>
                </a:lnTo>
                <a:close/>
              </a:path>
            </a:pathLst>
          </a:custGeom>
          <a:solidFill>
            <a:srgbClr val="FFECAF">
              <a:alpha val="90000"/>
            </a:srgbClr>
          </a:solidFill>
          <a:ln>
            <a:noFill/>
          </a:ln>
          <a:effectLst>
            <a:innerShdw dist="127000" dir="11400000">
              <a:srgbClr val="DC891A">
                <a:alpha val="50000"/>
              </a:srgb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8" name="Овал 130"/>
          <p:cNvSpPr/>
          <p:nvPr/>
        </p:nvSpPr>
        <p:spPr>
          <a:xfrm>
            <a:off x="5266977" y="5494172"/>
            <a:ext cx="3697511" cy="1031172"/>
          </a:xfrm>
          <a:prstGeom prst="ellipse">
            <a:avLst/>
          </a:prstGeom>
          <a:gradFill flip="none" rotWithShape="1">
            <a:gsLst>
              <a:gs pos="0">
                <a:srgbClr val="FFC000"/>
              </a:gs>
              <a:gs pos="100000">
                <a:srgbClr val="DC891A"/>
              </a:gs>
            </a:gsLst>
            <a:lin ang="16200000" scaled="1"/>
            <a:tileRect/>
          </a:gradFill>
          <a:ln>
            <a:noFill/>
          </a:ln>
          <a:effectLst>
            <a:innerShdw dist="50800" dir="13500000">
              <a:prstClr val="black">
                <a:alpha val="15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" name="Прямоугольник 131"/>
          <p:cNvSpPr/>
          <p:nvPr/>
        </p:nvSpPr>
        <p:spPr>
          <a:xfrm>
            <a:off x="6024707" y="3933056"/>
            <a:ext cx="144016" cy="1720686"/>
          </a:xfrm>
          <a:prstGeom prst="rect">
            <a:avLst/>
          </a:prstGeom>
          <a:solidFill>
            <a:srgbClr val="855919"/>
          </a:solidFill>
          <a:ln>
            <a:noFill/>
          </a:ln>
          <a:scene3d>
            <a:camera prst="orthographicFront">
              <a:rot lat="0" lon="1800000" rev="0"/>
            </a:camera>
            <a:lightRig rig="threePt" dir="t"/>
          </a:scene3d>
          <a:sp3d prstMaterial="matte">
            <a:bevelT w="635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40" name="Прямоугольник 132"/>
          <p:cNvSpPr/>
          <p:nvPr/>
        </p:nvSpPr>
        <p:spPr>
          <a:xfrm>
            <a:off x="8100392" y="3933056"/>
            <a:ext cx="144016" cy="1720686"/>
          </a:xfrm>
          <a:prstGeom prst="rect">
            <a:avLst/>
          </a:prstGeom>
          <a:solidFill>
            <a:srgbClr val="855919"/>
          </a:solidFill>
          <a:ln>
            <a:noFill/>
          </a:ln>
          <a:scene3d>
            <a:camera prst="orthographicFront">
              <a:rot lat="0" lon="1800000" rev="0"/>
            </a:camera>
            <a:lightRig rig="threePt" dir="t"/>
          </a:scene3d>
          <a:sp3d prstMaterial="matte">
            <a:bevelT w="635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41" name="Прямоугольник 133"/>
          <p:cNvSpPr/>
          <p:nvPr/>
        </p:nvSpPr>
        <p:spPr>
          <a:xfrm>
            <a:off x="5724128" y="5474532"/>
            <a:ext cx="144016" cy="483816"/>
          </a:xfrm>
          <a:prstGeom prst="rect">
            <a:avLst/>
          </a:prstGeom>
          <a:solidFill>
            <a:srgbClr val="855919"/>
          </a:solidFill>
          <a:ln>
            <a:noFill/>
          </a:ln>
          <a:scene3d>
            <a:camera prst="orthographicFront">
              <a:rot lat="0" lon="1800000" rev="0"/>
            </a:camera>
            <a:lightRig rig="threePt" dir="t"/>
          </a:scene3d>
          <a:sp3d prstMaterial="matte">
            <a:bevelT w="635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42" name="Прямоугольник 134"/>
          <p:cNvSpPr/>
          <p:nvPr/>
        </p:nvSpPr>
        <p:spPr>
          <a:xfrm>
            <a:off x="8388424" y="5474532"/>
            <a:ext cx="144016" cy="483816"/>
          </a:xfrm>
          <a:prstGeom prst="rect">
            <a:avLst/>
          </a:prstGeom>
          <a:solidFill>
            <a:srgbClr val="855919"/>
          </a:solidFill>
          <a:ln>
            <a:noFill/>
          </a:ln>
          <a:scene3d>
            <a:camera prst="orthographicFront">
              <a:rot lat="0" lon="1800000" rev="0"/>
            </a:camera>
            <a:lightRig rig="threePt" dir="t"/>
          </a:scene3d>
          <a:sp3d prstMaterial="matte">
            <a:bevelT w="635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43" name="Прямоугольник 36"/>
          <p:cNvSpPr/>
          <p:nvPr/>
        </p:nvSpPr>
        <p:spPr>
          <a:xfrm>
            <a:off x="5814879" y="4889811"/>
            <a:ext cx="2717562" cy="252000"/>
          </a:xfrm>
          <a:custGeom>
            <a:avLst/>
            <a:gdLst>
              <a:gd name="connsiteX0" fmla="*/ 0 w 3096344"/>
              <a:gd name="connsiteY0" fmla="*/ 0 h 218776"/>
              <a:gd name="connsiteX1" fmla="*/ 3096344 w 3096344"/>
              <a:gd name="connsiteY1" fmla="*/ 0 h 218776"/>
              <a:gd name="connsiteX2" fmla="*/ 3096344 w 3096344"/>
              <a:gd name="connsiteY2" fmla="*/ 218776 h 218776"/>
              <a:gd name="connsiteX3" fmla="*/ 0 w 3096344"/>
              <a:gd name="connsiteY3" fmla="*/ 218776 h 218776"/>
              <a:gd name="connsiteX4" fmla="*/ 0 w 3096344"/>
              <a:gd name="connsiteY4" fmla="*/ 0 h 218776"/>
              <a:gd name="connsiteX0" fmla="*/ 100013 w 3096344"/>
              <a:gd name="connsiteY0" fmla="*/ 9525 h 218776"/>
              <a:gd name="connsiteX1" fmla="*/ 3096344 w 3096344"/>
              <a:gd name="connsiteY1" fmla="*/ 0 h 218776"/>
              <a:gd name="connsiteX2" fmla="*/ 3096344 w 3096344"/>
              <a:gd name="connsiteY2" fmla="*/ 218776 h 218776"/>
              <a:gd name="connsiteX3" fmla="*/ 0 w 3096344"/>
              <a:gd name="connsiteY3" fmla="*/ 218776 h 218776"/>
              <a:gd name="connsiteX4" fmla="*/ 100013 w 3096344"/>
              <a:gd name="connsiteY4" fmla="*/ 9525 h 218776"/>
              <a:gd name="connsiteX0" fmla="*/ 100013 w 3096344"/>
              <a:gd name="connsiteY0" fmla="*/ 19050 h 228301"/>
              <a:gd name="connsiteX1" fmla="*/ 3010619 w 3096344"/>
              <a:gd name="connsiteY1" fmla="*/ 0 h 228301"/>
              <a:gd name="connsiteX2" fmla="*/ 3096344 w 3096344"/>
              <a:gd name="connsiteY2" fmla="*/ 228301 h 228301"/>
              <a:gd name="connsiteX3" fmla="*/ 0 w 3096344"/>
              <a:gd name="connsiteY3" fmla="*/ 228301 h 228301"/>
              <a:gd name="connsiteX4" fmla="*/ 100013 w 3096344"/>
              <a:gd name="connsiteY4" fmla="*/ 19050 h 228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96344" h="228301">
                <a:moveTo>
                  <a:pt x="100013" y="19050"/>
                </a:moveTo>
                <a:lnTo>
                  <a:pt x="3010619" y="0"/>
                </a:lnTo>
                <a:lnTo>
                  <a:pt x="3096344" y="228301"/>
                </a:lnTo>
                <a:lnTo>
                  <a:pt x="0" y="228301"/>
                </a:lnTo>
                <a:lnTo>
                  <a:pt x="100013" y="19050"/>
                </a:lnTo>
                <a:close/>
              </a:path>
            </a:pathLst>
          </a:custGeom>
          <a:solidFill>
            <a:srgbClr val="DC891A"/>
          </a:solidFill>
          <a:ln>
            <a:noFill/>
          </a:ln>
          <a:scene3d>
            <a:camera prst="orthographicFront">
              <a:rot lat="18299985" lon="0" rev="0"/>
            </a:camera>
            <a:lightRig rig="threePt" dir="t"/>
          </a:scene3d>
          <a:sp3d>
            <a:bevelT w="127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44" name="Прямоугольник 36"/>
          <p:cNvSpPr/>
          <p:nvPr/>
        </p:nvSpPr>
        <p:spPr>
          <a:xfrm>
            <a:off x="5868144" y="4614412"/>
            <a:ext cx="2592288" cy="216000"/>
          </a:xfrm>
          <a:custGeom>
            <a:avLst/>
            <a:gdLst>
              <a:gd name="connsiteX0" fmla="*/ 0 w 3096344"/>
              <a:gd name="connsiteY0" fmla="*/ 0 h 218776"/>
              <a:gd name="connsiteX1" fmla="*/ 3096344 w 3096344"/>
              <a:gd name="connsiteY1" fmla="*/ 0 h 218776"/>
              <a:gd name="connsiteX2" fmla="*/ 3096344 w 3096344"/>
              <a:gd name="connsiteY2" fmla="*/ 218776 h 218776"/>
              <a:gd name="connsiteX3" fmla="*/ 0 w 3096344"/>
              <a:gd name="connsiteY3" fmla="*/ 218776 h 218776"/>
              <a:gd name="connsiteX4" fmla="*/ 0 w 3096344"/>
              <a:gd name="connsiteY4" fmla="*/ 0 h 218776"/>
              <a:gd name="connsiteX0" fmla="*/ 100013 w 3096344"/>
              <a:gd name="connsiteY0" fmla="*/ 9525 h 218776"/>
              <a:gd name="connsiteX1" fmla="*/ 3096344 w 3096344"/>
              <a:gd name="connsiteY1" fmla="*/ 0 h 218776"/>
              <a:gd name="connsiteX2" fmla="*/ 3096344 w 3096344"/>
              <a:gd name="connsiteY2" fmla="*/ 218776 h 218776"/>
              <a:gd name="connsiteX3" fmla="*/ 0 w 3096344"/>
              <a:gd name="connsiteY3" fmla="*/ 218776 h 218776"/>
              <a:gd name="connsiteX4" fmla="*/ 100013 w 3096344"/>
              <a:gd name="connsiteY4" fmla="*/ 9525 h 218776"/>
              <a:gd name="connsiteX0" fmla="*/ 100013 w 3096344"/>
              <a:gd name="connsiteY0" fmla="*/ 19050 h 228301"/>
              <a:gd name="connsiteX1" fmla="*/ 3010619 w 3096344"/>
              <a:gd name="connsiteY1" fmla="*/ 0 h 228301"/>
              <a:gd name="connsiteX2" fmla="*/ 3096344 w 3096344"/>
              <a:gd name="connsiteY2" fmla="*/ 228301 h 228301"/>
              <a:gd name="connsiteX3" fmla="*/ 0 w 3096344"/>
              <a:gd name="connsiteY3" fmla="*/ 228301 h 228301"/>
              <a:gd name="connsiteX4" fmla="*/ 100013 w 3096344"/>
              <a:gd name="connsiteY4" fmla="*/ 19050 h 228301"/>
              <a:gd name="connsiteX0" fmla="*/ 0 w 3104857"/>
              <a:gd name="connsiteY0" fmla="*/ 23197 h 228301"/>
              <a:gd name="connsiteX1" fmla="*/ 3019132 w 3104857"/>
              <a:gd name="connsiteY1" fmla="*/ 0 h 228301"/>
              <a:gd name="connsiteX2" fmla="*/ 3104857 w 3104857"/>
              <a:gd name="connsiteY2" fmla="*/ 228301 h 228301"/>
              <a:gd name="connsiteX3" fmla="*/ 8513 w 3104857"/>
              <a:gd name="connsiteY3" fmla="*/ 228301 h 228301"/>
              <a:gd name="connsiteX4" fmla="*/ 0 w 3104857"/>
              <a:gd name="connsiteY4" fmla="*/ 23197 h 228301"/>
              <a:gd name="connsiteX0" fmla="*/ 0 w 3104857"/>
              <a:gd name="connsiteY0" fmla="*/ 23197 h 228301"/>
              <a:gd name="connsiteX1" fmla="*/ 3095100 w 3104857"/>
              <a:gd name="connsiteY1" fmla="*/ 0 h 228301"/>
              <a:gd name="connsiteX2" fmla="*/ 3104857 w 3104857"/>
              <a:gd name="connsiteY2" fmla="*/ 228301 h 228301"/>
              <a:gd name="connsiteX3" fmla="*/ 8513 w 3104857"/>
              <a:gd name="connsiteY3" fmla="*/ 228301 h 228301"/>
              <a:gd name="connsiteX4" fmla="*/ 0 w 3104857"/>
              <a:gd name="connsiteY4" fmla="*/ 23197 h 228301"/>
              <a:gd name="connsiteX0" fmla="*/ 0 w 3104857"/>
              <a:gd name="connsiteY0" fmla="*/ 2461 h 207565"/>
              <a:gd name="connsiteX1" fmla="*/ 3089675 w 3104857"/>
              <a:gd name="connsiteY1" fmla="*/ 0 h 207565"/>
              <a:gd name="connsiteX2" fmla="*/ 3104857 w 3104857"/>
              <a:gd name="connsiteY2" fmla="*/ 207565 h 207565"/>
              <a:gd name="connsiteX3" fmla="*/ 8513 w 3104857"/>
              <a:gd name="connsiteY3" fmla="*/ 207565 h 207565"/>
              <a:gd name="connsiteX4" fmla="*/ 0 w 3104857"/>
              <a:gd name="connsiteY4" fmla="*/ 2461 h 20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04857" h="207565">
                <a:moveTo>
                  <a:pt x="0" y="2461"/>
                </a:moveTo>
                <a:lnTo>
                  <a:pt x="3089675" y="0"/>
                </a:lnTo>
                <a:lnTo>
                  <a:pt x="3104857" y="207565"/>
                </a:lnTo>
                <a:lnTo>
                  <a:pt x="8513" y="207565"/>
                </a:lnTo>
                <a:lnTo>
                  <a:pt x="0" y="2461"/>
                </a:lnTo>
                <a:close/>
              </a:path>
            </a:pathLst>
          </a:custGeom>
          <a:solidFill>
            <a:srgbClr val="DC891A"/>
          </a:solidFill>
          <a:ln>
            <a:noFill/>
          </a:ln>
          <a:scene3d>
            <a:camera prst="orthographicFront">
              <a:rot lat="899981" lon="0" rev="0"/>
            </a:camera>
            <a:lightRig rig="threePt" dir="t"/>
          </a:scene3d>
          <a:sp3d>
            <a:bevelT w="127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45" name="Прямоугольник 36"/>
          <p:cNvSpPr/>
          <p:nvPr/>
        </p:nvSpPr>
        <p:spPr>
          <a:xfrm>
            <a:off x="5897276" y="4351972"/>
            <a:ext cx="2592288" cy="216000"/>
          </a:xfrm>
          <a:custGeom>
            <a:avLst/>
            <a:gdLst>
              <a:gd name="connsiteX0" fmla="*/ 0 w 3096344"/>
              <a:gd name="connsiteY0" fmla="*/ 0 h 218776"/>
              <a:gd name="connsiteX1" fmla="*/ 3096344 w 3096344"/>
              <a:gd name="connsiteY1" fmla="*/ 0 h 218776"/>
              <a:gd name="connsiteX2" fmla="*/ 3096344 w 3096344"/>
              <a:gd name="connsiteY2" fmla="*/ 218776 h 218776"/>
              <a:gd name="connsiteX3" fmla="*/ 0 w 3096344"/>
              <a:gd name="connsiteY3" fmla="*/ 218776 h 218776"/>
              <a:gd name="connsiteX4" fmla="*/ 0 w 3096344"/>
              <a:gd name="connsiteY4" fmla="*/ 0 h 218776"/>
              <a:gd name="connsiteX0" fmla="*/ 100013 w 3096344"/>
              <a:gd name="connsiteY0" fmla="*/ 9525 h 218776"/>
              <a:gd name="connsiteX1" fmla="*/ 3096344 w 3096344"/>
              <a:gd name="connsiteY1" fmla="*/ 0 h 218776"/>
              <a:gd name="connsiteX2" fmla="*/ 3096344 w 3096344"/>
              <a:gd name="connsiteY2" fmla="*/ 218776 h 218776"/>
              <a:gd name="connsiteX3" fmla="*/ 0 w 3096344"/>
              <a:gd name="connsiteY3" fmla="*/ 218776 h 218776"/>
              <a:gd name="connsiteX4" fmla="*/ 100013 w 3096344"/>
              <a:gd name="connsiteY4" fmla="*/ 9525 h 218776"/>
              <a:gd name="connsiteX0" fmla="*/ 100013 w 3096344"/>
              <a:gd name="connsiteY0" fmla="*/ 19050 h 228301"/>
              <a:gd name="connsiteX1" fmla="*/ 3010619 w 3096344"/>
              <a:gd name="connsiteY1" fmla="*/ 0 h 228301"/>
              <a:gd name="connsiteX2" fmla="*/ 3096344 w 3096344"/>
              <a:gd name="connsiteY2" fmla="*/ 228301 h 228301"/>
              <a:gd name="connsiteX3" fmla="*/ 0 w 3096344"/>
              <a:gd name="connsiteY3" fmla="*/ 228301 h 228301"/>
              <a:gd name="connsiteX4" fmla="*/ 100013 w 3096344"/>
              <a:gd name="connsiteY4" fmla="*/ 19050 h 228301"/>
              <a:gd name="connsiteX0" fmla="*/ 0 w 3104857"/>
              <a:gd name="connsiteY0" fmla="*/ 23197 h 228301"/>
              <a:gd name="connsiteX1" fmla="*/ 3019132 w 3104857"/>
              <a:gd name="connsiteY1" fmla="*/ 0 h 228301"/>
              <a:gd name="connsiteX2" fmla="*/ 3104857 w 3104857"/>
              <a:gd name="connsiteY2" fmla="*/ 228301 h 228301"/>
              <a:gd name="connsiteX3" fmla="*/ 8513 w 3104857"/>
              <a:gd name="connsiteY3" fmla="*/ 228301 h 228301"/>
              <a:gd name="connsiteX4" fmla="*/ 0 w 3104857"/>
              <a:gd name="connsiteY4" fmla="*/ 23197 h 228301"/>
              <a:gd name="connsiteX0" fmla="*/ 0 w 3104857"/>
              <a:gd name="connsiteY0" fmla="*/ 23197 h 228301"/>
              <a:gd name="connsiteX1" fmla="*/ 3095100 w 3104857"/>
              <a:gd name="connsiteY1" fmla="*/ 0 h 228301"/>
              <a:gd name="connsiteX2" fmla="*/ 3104857 w 3104857"/>
              <a:gd name="connsiteY2" fmla="*/ 228301 h 228301"/>
              <a:gd name="connsiteX3" fmla="*/ 8513 w 3104857"/>
              <a:gd name="connsiteY3" fmla="*/ 228301 h 228301"/>
              <a:gd name="connsiteX4" fmla="*/ 0 w 3104857"/>
              <a:gd name="connsiteY4" fmla="*/ 23197 h 228301"/>
              <a:gd name="connsiteX0" fmla="*/ 0 w 3104857"/>
              <a:gd name="connsiteY0" fmla="*/ 2461 h 207565"/>
              <a:gd name="connsiteX1" fmla="*/ 3089675 w 3104857"/>
              <a:gd name="connsiteY1" fmla="*/ 0 h 207565"/>
              <a:gd name="connsiteX2" fmla="*/ 3104857 w 3104857"/>
              <a:gd name="connsiteY2" fmla="*/ 207565 h 207565"/>
              <a:gd name="connsiteX3" fmla="*/ 8513 w 3104857"/>
              <a:gd name="connsiteY3" fmla="*/ 207565 h 207565"/>
              <a:gd name="connsiteX4" fmla="*/ 0 w 3104857"/>
              <a:gd name="connsiteY4" fmla="*/ 2461 h 20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04857" h="207565">
                <a:moveTo>
                  <a:pt x="0" y="2461"/>
                </a:moveTo>
                <a:lnTo>
                  <a:pt x="3089675" y="0"/>
                </a:lnTo>
                <a:lnTo>
                  <a:pt x="3104857" y="207565"/>
                </a:lnTo>
                <a:lnTo>
                  <a:pt x="8513" y="207565"/>
                </a:lnTo>
                <a:lnTo>
                  <a:pt x="0" y="2461"/>
                </a:lnTo>
                <a:close/>
              </a:path>
            </a:pathLst>
          </a:custGeom>
          <a:solidFill>
            <a:srgbClr val="DC891A"/>
          </a:solidFill>
          <a:ln>
            <a:noFill/>
          </a:ln>
          <a:scene3d>
            <a:camera prst="orthographicFront">
              <a:rot lat="899981" lon="0" rev="0"/>
            </a:camera>
            <a:lightRig rig="threePt" dir="t"/>
          </a:scene3d>
          <a:sp3d>
            <a:bevelT w="127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46" name="Прямоугольник 36"/>
          <p:cNvSpPr/>
          <p:nvPr/>
        </p:nvSpPr>
        <p:spPr>
          <a:xfrm>
            <a:off x="5877516" y="4031376"/>
            <a:ext cx="2592288" cy="216000"/>
          </a:xfrm>
          <a:custGeom>
            <a:avLst/>
            <a:gdLst>
              <a:gd name="connsiteX0" fmla="*/ 0 w 3096344"/>
              <a:gd name="connsiteY0" fmla="*/ 0 h 218776"/>
              <a:gd name="connsiteX1" fmla="*/ 3096344 w 3096344"/>
              <a:gd name="connsiteY1" fmla="*/ 0 h 218776"/>
              <a:gd name="connsiteX2" fmla="*/ 3096344 w 3096344"/>
              <a:gd name="connsiteY2" fmla="*/ 218776 h 218776"/>
              <a:gd name="connsiteX3" fmla="*/ 0 w 3096344"/>
              <a:gd name="connsiteY3" fmla="*/ 218776 h 218776"/>
              <a:gd name="connsiteX4" fmla="*/ 0 w 3096344"/>
              <a:gd name="connsiteY4" fmla="*/ 0 h 218776"/>
              <a:gd name="connsiteX0" fmla="*/ 100013 w 3096344"/>
              <a:gd name="connsiteY0" fmla="*/ 9525 h 218776"/>
              <a:gd name="connsiteX1" fmla="*/ 3096344 w 3096344"/>
              <a:gd name="connsiteY1" fmla="*/ 0 h 218776"/>
              <a:gd name="connsiteX2" fmla="*/ 3096344 w 3096344"/>
              <a:gd name="connsiteY2" fmla="*/ 218776 h 218776"/>
              <a:gd name="connsiteX3" fmla="*/ 0 w 3096344"/>
              <a:gd name="connsiteY3" fmla="*/ 218776 h 218776"/>
              <a:gd name="connsiteX4" fmla="*/ 100013 w 3096344"/>
              <a:gd name="connsiteY4" fmla="*/ 9525 h 218776"/>
              <a:gd name="connsiteX0" fmla="*/ 100013 w 3096344"/>
              <a:gd name="connsiteY0" fmla="*/ 19050 h 228301"/>
              <a:gd name="connsiteX1" fmla="*/ 3010619 w 3096344"/>
              <a:gd name="connsiteY1" fmla="*/ 0 h 228301"/>
              <a:gd name="connsiteX2" fmla="*/ 3096344 w 3096344"/>
              <a:gd name="connsiteY2" fmla="*/ 228301 h 228301"/>
              <a:gd name="connsiteX3" fmla="*/ 0 w 3096344"/>
              <a:gd name="connsiteY3" fmla="*/ 228301 h 228301"/>
              <a:gd name="connsiteX4" fmla="*/ 100013 w 3096344"/>
              <a:gd name="connsiteY4" fmla="*/ 19050 h 228301"/>
              <a:gd name="connsiteX0" fmla="*/ 0 w 3104857"/>
              <a:gd name="connsiteY0" fmla="*/ 23197 h 228301"/>
              <a:gd name="connsiteX1" fmla="*/ 3019132 w 3104857"/>
              <a:gd name="connsiteY1" fmla="*/ 0 h 228301"/>
              <a:gd name="connsiteX2" fmla="*/ 3104857 w 3104857"/>
              <a:gd name="connsiteY2" fmla="*/ 228301 h 228301"/>
              <a:gd name="connsiteX3" fmla="*/ 8513 w 3104857"/>
              <a:gd name="connsiteY3" fmla="*/ 228301 h 228301"/>
              <a:gd name="connsiteX4" fmla="*/ 0 w 3104857"/>
              <a:gd name="connsiteY4" fmla="*/ 23197 h 228301"/>
              <a:gd name="connsiteX0" fmla="*/ 0 w 3104857"/>
              <a:gd name="connsiteY0" fmla="*/ 23197 h 228301"/>
              <a:gd name="connsiteX1" fmla="*/ 3095100 w 3104857"/>
              <a:gd name="connsiteY1" fmla="*/ 0 h 228301"/>
              <a:gd name="connsiteX2" fmla="*/ 3104857 w 3104857"/>
              <a:gd name="connsiteY2" fmla="*/ 228301 h 228301"/>
              <a:gd name="connsiteX3" fmla="*/ 8513 w 3104857"/>
              <a:gd name="connsiteY3" fmla="*/ 228301 h 228301"/>
              <a:gd name="connsiteX4" fmla="*/ 0 w 3104857"/>
              <a:gd name="connsiteY4" fmla="*/ 23197 h 228301"/>
              <a:gd name="connsiteX0" fmla="*/ 0 w 3104857"/>
              <a:gd name="connsiteY0" fmla="*/ 2461 h 207565"/>
              <a:gd name="connsiteX1" fmla="*/ 3089675 w 3104857"/>
              <a:gd name="connsiteY1" fmla="*/ 0 h 207565"/>
              <a:gd name="connsiteX2" fmla="*/ 3104857 w 3104857"/>
              <a:gd name="connsiteY2" fmla="*/ 207565 h 207565"/>
              <a:gd name="connsiteX3" fmla="*/ 8513 w 3104857"/>
              <a:gd name="connsiteY3" fmla="*/ 207565 h 207565"/>
              <a:gd name="connsiteX4" fmla="*/ 0 w 3104857"/>
              <a:gd name="connsiteY4" fmla="*/ 2461 h 20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04857" h="207565">
                <a:moveTo>
                  <a:pt x="0" y="2461"/>
                </a:moveTo>
                <a:lnTo>
                  <a:pt x="3089675" y="0"/>
                </a:lnTo>
                <a:lnTo>
                  <a:pt x="3104857" y="207565"/>
                </a:lnTo>
                <a:lnTo>
                  <a:pt x="8513" y="207565"/>
                </a:lnTo>
                <a:lnTo>
                  <a:pt x="0" y="2461"/>
                </a:lnTo>
                <a:close/>
              </a:path>
            </a:pathLst>
          </a:custGeom>
          <a:solidFill>
            <a:srgbClr val="DC891A"/>
          </a:solidFill>
          <a:ln>
            <a:noFill/>
          </a:ln>
          <a:scene3d>
            <a:camera prst="orthographicFront">
              <a:rot lat="899981" lon="0" rev="0"/>
            </a:camera>
            <a:lightRig rig="threePt" dir="t"/>
          </a:scene3d>
          <a:sp3d>
            <a:bevelT w="127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47" name="Прямоугольник 36"/>
          <p:cNvSpPr/>
          <p:nvPr/>
        </p:nvSpPr>
        <p:spPr>
          <a:xfrm>
            <a:off x="5709785" y="5077140"/>
            <a:ext cx="2905109" cy="252000"/>
          </a:xfrm>
          <a:custGeom>
            <a:avLst/>
            <a:gdLst>
              <a:gd name="connsiteX0" fmla="*/ 0 w 3096344"/>
              <a:gd name="connsiteY0" fmla="*/ 0 h 218776"/>
              <a:gd name="connsiteX1" fmla="*/ 3096344 w 3096344"/>
              <a:gd name="connsiteY1" fmla="*/ 0 h 218776"/>
              <a:gd name="connsiteX2" fmla="*/ 3096344 w 3096344"/>
              <a:gd name="connsiteY2" fmla="*/ 218776 h 218776"/>
              <a:gd name="connsiteX3" fmla="*/ 0 w 3096344"/>
              <a:gd name="connsiteY3" fmla="*/ 218776 h 218776"/>
              <a:gd name="connsiteX4" fmla="*/ 0 w 3096344"/>
              <a:gd name="connsiteY4" fmla="*/ 0 h 218776"/>
              <a:gd name="connsiteX0" fmla="*/ 100013 w 3096344"/>
              <a:gd name="connsiteY0" fmla="*/ 9525 h 218776"/>
              <a:gd name="connsiteX1" fmla="*/ 3096344 w 3096344"/>
              <a:gd name="connsiteY1" fmla="*/ 0 h 218776"/>
              <a:gd name="connsiteX2" fmla="*/ 3096344 w 3096344"/>
              <a:gd name="connsiteY2" fmla="*/ 218776 h 218776"/>
              <a:gd name="connsiteX3" fmla="*/ 0 w 3096344"/>
              <a:gd name="connsiteY3" fmla="*/ 218776 h 218776"/>
              <a:gd name="connsiteX4" fmla="*/ 100013 w 3096344"/>
              <a:gd name="connsiteY4" fmla="*/ 9525 h 218776"/>
              <a:gd name="connsiteX0" fmla="*/ 100013 w 3096344"/>
              <a:gd name="connsiteY0" fmla="*/ 19050 h 228301"/>
              <a:gd name="connsiteX1" fmla="*/ 3010619 w 3096344"/>
              <a:gd name="connsiteY1" fmla="*/ 0 h 228301"/>
              <a:gd name="connsiteX2" fmla="*/ 3096344 w 3096344"/>
              <a:gd name="connsiteY2" fmla="*/ 228301 h 228301"/>
              <a:gd name="connsiteX3" fmla="*/ 0 w 3096344"/>
              <a:gd name="connsiteY3" fmla="*/ 228301 h 228301"/>
              <a:gd name="connsiteX4" fmla="*/ 100013 w 3096344"/>
              <a:gd name="connsiteY4" fmla="*/ 19050 h 228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96344" h="228301">
                <a:moveTo>
                  <a:pt x="100013" y="19050"/>
                </a:moveTo>
                <a:lnTo>
                  <a:pt x="3010619" y="0"/>
                </a:lnTo>
                <a:lnTo>
                  <a:pt x="3096344" y="228301"/>
                </a:lnTo>
                <a:lnTo>
                  <a:pt x="0" y="228301"/>
                </a:lnTo>
                <a:lnTo>
                  <a:pt x="100013" y="19050"/>
                </a:lnTo>
                <a:close/>
              </a:path>
            </a:pathLst>
          </a:custGeom>
          <a:solidFill>
            <a:srgbClr val="DC891A"/>
          </a:solidFill>
          <a:ln>
            <a:noFill/>
          </a:ln>
          <a:scene3d>
            <a:camera prst="orthographicFront">
              <a:rot lat="18299985" lon="0" rev="0"/>
            </a:camera>
            <a:lightRig rig="threePt" dir="t"/>
          </a:scene3d>
          <a:sp3d>
            <a:bevelT w="127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48" name="Прямоугольник 36"/>
          <p:cNvSpPr/>
          <p:nvPr/>
        </p:nvSpPr>
        <p:spPr>
          <a:xfrm>
            <a:off x="5614168" y="5265232"/>
            <a:ext cx="3096344" cy="252000"/>
          </a:xfrm>
          <a:custGeom>
            <a:avLst/>
            <a:gdLst>
              <a:gd name="connsiteX0" fmla="*/ 0 w 3096344"/>
              <a:gd name="connsiteY0" fmla="*/ 0 h 218776"/>
              <a:gd name="connsiteX1" fmla="*/ 3096344 w 3096344"/>
              <a:gd name="connsiteY1" fmla="*/ 0 h 218776"/>
              <a:gd name="connsiteX2" fmla="*/ 3096344 w 3096344"/>
              <a:gd name="connsiteY2" fmla="*/ 218776 h 218776"/>
              <a:gd name="connsiteX3" fmla="*/ 0 w 3096344"/>
              <a:gd name="connsiteY3" fmla="*/ 218776 h 218776"/>
              <a:gd name="connsiteX4" fmla="*/ 0 w 3096344"/>
              <a:gd name="connsiteY4" fmla="*/ 0 h 218776"/>
              <a:gd name="connsiteX0" fmla="*/ 100013 w 3096344"/>
              <a:gd name="connsiteY0" fmla="*/ 9525 h 218776"/>
              <a:gd name="connsiteX1" fmla="*/ 3096344 w 3096344"/>
              <a:gd name="connsiteY1" fmla="*/ 0 h 218776"/>
              <a:gd name="connsiteX2" fmla="*/ 3096344 w 3096344"/>
              <a:gd name="connsiteY2" fmla="*/ 218776 h 218776"/>
              <a:gd name="connsiteX3" fmla="*/ 0 w 3096344"/>
              <a:gd name="connsiteY3" fmla="*/ 218776 h 218776"/>
              <a:gd name="connsiteX4" fmla="*/ 100013 w 3096344"/>
              <a:gd name="connsiteY4" fmla="*/ 9525 h 218776"/>
              <a:gd name="connsiteX0" fmla="*/ 100013 w 3096344"/>
              <a:gd name="connsiteY0" fmla="*/ 19050 h 228301"/>
              <a:gd name="connsiteX1" fmla="*/ 3010619 w 3096344"/>
              <a:gd name="connsiteY1" fmla="*/ 0 h 228301"/>
              <a:gd name="connsiteX2" fmla="*/ 3096344 w 3096344"/>
              <a:gd name="connsiteY2" fmla="*/ 228301 h 228301"/>
              <a:gd name="connsiteX3" fmla="*/ 0 w 3096344"/>
              <a:gd name="connsiteY3" fmla="*/ 228301 h 228301"/>
              <a:gd name="connsiteX4" fmla="*/ 100013 w 3096344"/>
              <a:gd name="connsiteY4" fmla="*/ 19050 h 228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96344" h="228301">
                <a:moveTo>
                  <a:pt x="100013" y="19050"/>
                </a:moveTo>
                <a:lnTo>
                  <a:pt x="3010619" y="0"/>
                </a:lnTo>
                <a:lnTo>
                  <a:pt x="3096344" y="228301"/>
                </a:lnTo>
                <a:lnTo>
                  <a:pt x="0" y="228301"/>
                </a:lnTo>
                <a:lnTo>
                  <a:pt x="100013" y="19050"/>
                </a:lnTo>
                <a:close/>
              </a:path>
            </a:pathLst>
          </a:custGeom>
          <a:solidFill>
            <a:srgbClr val="DC891A"/>
          </a:solidFill>
          <a:ln>
            <a:noFill/>
          </a:ln>
          <a:scene3d>
            <a:camera prst="orthographicFront">
              <a:rot lat="18299985" lon="0" rev="0"/>
            </a:camera>
            <a:lightRig rig="threePt" dir="t"/>
          </a:scene3d>
          <a:sp3d>
            <a:bevelT w="127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49" name="Полилиния 141"/>
          <p:cNvSpPr/>
          <p:nvPr/>
        </p:nvSpPr>
        <p:spPr>
          <a:xfrm>
            <a:off x="5980113" y="174625"/>
            <a:ext cx="3206750" cy="1392238"/>
          </a:xfrm>
          <a:custGeom>
            <a:avLst/>
            <a:gdLst>
              <a:gd name="connsiteX0" fmla="*/ 3207657 w 3207657"/>
              <a:gd name="connsiteY0" fmla="*/ 653143 h 1393372"/>
              <a:gd name="connsiteX1" fmla="*/ 2032000 w 3207657"/>
              <a:gd name="connsiteY1" fmla="*/ 493486 h 1393372"/>
              <a:gd name="connsiteX2" fmla="*/ 1074057 w 3207657"/>
              <a:gd name="connsiteY2" fmla="*/ 508000 h 1393372"/>
              <a:gd name="connsiteX3" fmla="*/ 464457 w 3207657"/>
              <a:gd name="connsiteY3" fmla="*/ 899886 h 1393372"/>
              <a:gd name="connsiteX4" fmla="*/ 0 w 3207657"/>
              <a:gd name="connsiteY4" fmla="*/ 1393372 h 1393372"/>
              <a:gd name="connsiteX5" fmla="*/ 391885 w 3207657"/>
              <a:gd name="connsiteY5" fmla="*/ 914400 h 1393372"/>
              <a:gd name="connsiteX6" fmla="*/ 304800 w 3207657"/>
              <a:gd name="connsiteY6" fmla="*/ 856343 h 1393372"/>
              <a:gd name="connsiteX7" fmla="*/ 435428 w 3207657"/>
              <a:gd name="connsiteY7" fmla="*/ 841829 h 1393372"/>
              <a:gd name="connsiteX8" fmla="*/ 1103085 w 3207657"/>
              <a:gd name="connsiteY8" fmla="*/ 406400 h 1393372"/>
              <a:gd name="connsiteX9" fmla="*/ 2061028 w 3207657"/>
              <a:gd name="connsiteY9" fmla="*/ 391886 h 1393372"/>
              <a:gd name="connsiteX10" fmla="*/ 2046514 w 3207657"/>
              <a:gd name="connsiteY10" fmla="*/ 0 h 1393372"/>
              <a:gd name="connsiteX11" fmla="*/ 2075543 w 3207657"/>
              <a:gd name="connsiteY11" fmla="*/ 391886 h 1393372"/>
              <a:gd name="connsiteX12" fmla="*/ 3193143 w 3207657"/>
              <a:gd name="connsiteY12" fmla="*/ 537029 h 1393372"/>
              <a:gd name="connsiteX13" fmla="*/ 3207657 w 3207657"/>
              <a:gd name="connsiteY13" fmla="*/ 653143 h 1393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07657" h="1393372">
                <a:moveTo>
                  <a:pt x="3207657" y="653143"/>
                </a:moveTo>
                <a:lnTo>
                  <a:pt x="2032000" y="493486"/>
                </a:lnTo>
                <a:lnTo>
                  <a:pt x="1074057" y="508000"/>
                </a:lnTo>
                <a:lnTo>
                  <a:pt x="464457" y="899886"/>
                </a:lnTo>
                <a:lnTo>
                  <a:pt x="0" y="1393372"/>
                </a:lnTo>
                <a:lnTo>
                  <a:pt x="391885" y="914400"/>
                </a:lnTo>
                <a:lnTo>
                  <a:pt x="304800" y="856343"/>
                </a:lnTo>
                <a:lnTo>
                  <a:pt x="435428" y="841829"/>
                </a:lnTo>
                <a:lnTo>
                  <a:pt x="1103085" y="406400"/>
                </a:lnTo>
                <a:lnTo>
                  <a:pt x="2061028" y="391886"/>
                </a:lnTo>
                <a:lnTo>
                  <a:pt x="2046514" y="0"/>
                </a:lnTo>
                <a:lnTo>
                  <a:pt x="2075543" y="391886"/>
                </a:lnTo>
                <a:lnTo>
                  <a:pt x="3193143" y="537029"/>
                </a:lnTo>
                <a:lnTo>
                  <a:pt x="3207657" y="653143"/>
                </a:lnTo>
                <a:close/>
              </a:path>
            </a:pathLst>
          </a:custGeom>
          <a:solidFill>
            <a:srgbClr val="8559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50" name="Полилиния 142"/>
          <p:cNvSpPr/>
          <p:nvPr/>
        </p:nvSpPr>
        <p:spPr>
          <a:xfrm rot="10196315">
            <a:off x="6015140" y="1285893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51" name="Полилиния 143"/>
          <p:cNvSpPr/>
          <p:nvPr/>
        </p:nvSpPr>
        <p:spPr>
          <a:xfrm rot="11748651">
            <a:off x="6240972" y="96691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52" name="Полилиния 144"/>
          <p:cNvSpPr/>
          <p:nvPr/>
        </p:nvSpPr>
        <p:spPr>
          <a:xfrm rot="15708408">
            <a:off x="5472254" y="1352224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53" name="Полилиния 145"/>
          <p:cNvSpPr/>
          <p:nvPr/>
        </p:nvSpPr>
        <p:spPr>
          <a:xfrm rot="18876386">
            <a:off x="5718210" y="646579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54" name="Полилиния 146"/>
          <p:cNvSpPr/>
          <p:nvPr/>
        </p:nvSpPr>
        <p:spPr>
          <a:xfrm rot="18997444">
            <a:off x="6389615" y="212904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55" name="Полилиния 147"/>
          <p:cNvSpPr/>
          <p:nvPr/>
        </p:nvSpPr>
        <p:spPr>
          <a:xfrm rot="1971840">
            <a:off x="7285290" y="-165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56" name="Полилиния 148"/>
          <p:cNvSpPr/>
          <p:nvPr/>
        </p:nvSpPr>
        <p:spPr>
          <a:xfrm rot="3692296">
            <a:off x="7919730" y="39015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57" name="Полилиния 149"/>
          <p:cNvSpPr/>
          <p:nvPr/>
        </p:nvSpPr>
        <p:spPr>
          <a:xfrm rot="10196315">
            <a:off x="6773107" y="588007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58" name="Полилиния 150"/>
          <p:cNvSpPr/>
          <p:nvPr/>
        </p:nvSpPr>
        <p:spPr>
          <a:xfrm rot="14474438">
            <a:off x="7252320" y="542280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59" name="Полилиния 151"/>
          <p:cNvSpPr/>
          <p:nvPr/>
        </p:nvSpPr>
        <p:spPr>
          <a:xfrm rot="13971821">
            <a:off x="7712105" y="54682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60" name="Полилиния 152"/>
          <p:cNvSpPr/>
          <p:nvPr/>
        </p:nvSpPr>
        <p:spPr>
          <a:xfrm rot="10196315">
            <a:off x="8445583" y="60619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61" name="Полилиния 153"/>
          <p:cNvSpPr/>
          <p:nvPr/>
        </p:nvSpPr>
        <p:spPr>
          <a:xfrm rot="14851208">
            <a:off x="8548226" y="-149865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62" name="Полилиния 154"/>
          <p:cNvSpPr/>
          <p:nvPr/>
        </p:nvSpPr>
        <p:spPr>
          <a:xfrm rot="10196315">
            <a:off x="6847124" y="-166007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63" name="Полилиния 155"/>
          <p:cNvSpPr/>
          <p:nvPr/>
        </p:nvSpPr>
        <p:spPr>
          <a:xfrm rot="10196315">
            <a:off x="799035" y="2250350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64" name="Полилиния 156"/>
          <p:cNvSpPr/>
          <p:nvPr/>
        </p:nvSpPr>
        <p:spPr>
          <a:xfrm rot="10196315">
            <a:off x="117673" y="-134250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65" name="Полилиния 157"/>
          <p:cNvSpPr/>
          <p:nvPr/>
        </p:nvSpPr>
        <p:spPr>
          <a:xfrm rot="6363460">
            <a:off x="-140688" y="48568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66" name="Полилиния 158"/>
          <p:cNvSpPr/>
          <p:nvPr/>
        </p:nvSpPr>
        <p:spPr>
          <a:xfrm rot="10196315">
            <a:off x="-276293" y="-30854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67" name="Полилиния 159"/>
          <p:cNvSpPr/>
          <p:nvPr/>
        </p:nvSpPr>
        <p:spPr>
          <a:xfrm rot="10196315">
            <a:off x="155652" y="30483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68" name="Полилиния 160"/>
          <p:cNvSpPr/>
          <p:nvPr/>
        </p:nvSpPr>
        <p:spPr>
          <a:xfrm rot="10196315">
            <a:off x="-152886" y="97331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69" name="Полилиния 161"/>
          <p:cNvSpPr/>
          <p:nvPr/>
        </p:nvSpPr>
        <p:spPr>
          <a:xfrm rot="13086059">
            <a:off x="2871015" y="1556579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70" name="Полилиния 162"/>
          <p:cNvSpPr/>
          <p:nvPr/>
        </p:nvSpPr>
        <p:spPr>
          <a:xfrm rot="15891781">
            <a:off x="3911993" y="2321305"/>
            <a:ext cx="234424" cy="296863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71" name="Полилиния 163"/>
          <p:cNvSpPr/>
          <p:nvPr/>
        </p:nvSpPr>
        <p:spPr>
          <a:xfrm rot="21202697">
            <a:off x="1553889" y="2081278"/>
            <a:ext cx="218463" cy="271930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72" name="Полилиния 164"/>
          <p:cNvSpPr/>
          <p:nvPr/>
        </p:nvSpPr>
        <p:spPr>
          <a:xfrm rot="5400000">
            <a:off x="2737398" y="2766215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73" name="Полилиния 165"/>
          <p:cNvSpPr/>
          <p:nvPr/>
        </p:nvSpPr>
        <p:spPr>
          <a:xfrm rot="6063325">
            <a:off x="231365" y="6284241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74" name="Полилиния 166"/>
          <p:cNvSpPr/>
          <p:nvPr/>
        </p:nvSpPr>
        <p:spPr>
          <a:xfrm rot="14004263">
            <a:off x="745816" y="6166723"/>
            <a:ext cx="292854" cy="295395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75" name="Полилиния 167"/>
          <p:cNvSpPr/>
          <p:nvPr/>
        </p:nvSpPr>
        <p:spPr>
          <a:xfrm rot="4936685">
            <a:off x="1485316" y="6337168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76" name="Полилиния 168"/>
          <p:cNvSpPr/>
          <p:nvPr/>
        </p:nvSpPr>
        <p:spPr>
          <a:xfrm rot="10196315">
            <a:off x="4416570" y="3306368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77" name="Полилиния 169"/>
          <p:cNvSpPr/>
          <p:nvPr/>
        </p:nvSpPr>
        <p:spPr>
          <a:xfrm rot="6187846">
            <a:off x="3600127" y="6318539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78" name="Полилиния 170"/>
          <p:cNvSpPr/>
          <p:nvPr/>
        </p:nvSpPr>
        <p:spPr>
          <a:xfrm rot="16354241">
            <a:off x="4884086" y="6284240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79" name="Полилиния 171"/>
          <p:cNvSpPr/>
          <p:nvPr/>
        </p:nvSpPr>
        <p:spPr>
          <a:xfrm rot="4025520">
            <a:off x="4323946" y="6184904"/>
            <a:ext cx="341179" cy="332438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80" name="Полилиния 172"/>
          <p:cNvSpPr/>
          <p:nvPr/>
        </p:nvSpPr>
        <p:spPr>
          <a:xfrm rot="10196315">
            <a:off x="7376864" y="5690112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81" name="Полилиния 173"/>
          <p:cNvSpPr/>
          <p:nvPr/>
        </p:nvSpPr>
        <p:spPr>
          <a:xfrm rot="17109516">
            <a:off x="6788560" y="5779714"/>
            <a:ext cx="313235" cy="35636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82" name="Полилиния 174"/>
          <p:cNvSpPr/>
          <p:nvPr/>
        </p:nvSpPr>
        <p:spPr>
          <a:xfrm rot="15891781">
            <a:off x="7779188" y="5102869"/>
            <a:ext cx="234424" cy="296863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83" name="Полилиния 175"/>
          <p:cNvSpPr/>
          <p:nvPr/>
        </p:nvSpPr>
        <p:spPr>
          <a:xfrm rot="7149121">
            <a:off x="6746178" y="5083995"/>
            <a:ext cx="313235" cy="35636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84" name="Группа 176"/>
          <p:cNvGrpSpPr>
            <a:grpSpLocks/>
          </p:cNvGrpSpPr>
          <p:nvPr/>
        </p:nvGrpSpPr>
        <p:grpSpPr bwMode="auto">
          <a:xfrm>
            <a:off x="6948488" y="4824413"/>
            <a:ext cx="949325" cy="757237"/>
            <a:chOff x="1714500" y="4638675"/>
            <a:chExt cx="1704975" cy="1530349"/>
          </a:xfrm>
        </p:grpSpPr>
        <p:sp>
          <p:nvSpPr>
            <p:cNvPr id="85" name="Полилиния 177"/>
            <p:cNvSpPr/>
            <p:nvPr/>
          </p:nvSpPr>
          <p:spPr>
            <a:xfrm>
              <a:off x="1714500" y="4638675"/>
              <a:ext cx="1704975" cy="1285875"/>
            </a:xfrm>
            <a:custGeom>
              <a:avLst/>
              <a:gdLst>
                <a:gd name="connsiteX0" fmla="*/ 752475 w 1704975"/>
                <a:gd name="connsiteY0" fmla="*/ 0 h 1285875"/>
                <a:gd name="connsiteX1" fmla="*/ 1162050 w 1704975"/>
                <a:gd name="connsiteY1" fmla="*/ 304800 h 1285875"/>
                <a:gd name="connsiteX2" fmla="*/ 1704975 w 1704975"/>
                <a:gd name="connsiteY2" fmla="*/ 390525 h 1285875"/>
                <a:gd name="connsiteX3" fmla="*/ 981075 w 1704975"/>
                <a:gd name="connsiteY3" fmla="*/ 1285875 h 1285875"/>
                <a:gd name="connsiteX4" fmla="*/ 485775 w 1704975"/>
                <a:gd name="connsiteY4" fmla="*/ 1152525 h 1285875"/>
                <a:gd name="connsiteX5" fmla="*/ 0 w 1704975"/>
                <a:gd name="connsiteY5" fmla="*/ 752475 h 1285875"/>
                <a:gd name="connsiteX6" fmla="*/ 752475 w 1704975"/>
                <a:gd name="connsiteY6" fmla="*/ 0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4975" h="1285875">
                  <a:moveTo>
                    <a:pt x="752475" y="0"/>
                  </a:moveTo>
                  <a:lnTo>
                    <a:pt x="1162050" y="304800"/>
                  </a:lnTo>
                  <a:lnTo>
                    <a:pt x="1704975" y="390525"/>
                  </a:lnTo>
                  <a:lnTo>
                    <a:pt x="981075" y="1285875"/>
                  </a:lnTo>
                  <a:lnTo>
                    <a:pt x="485775" y="1152525"/>
                  </a:lnTo>
                  <a:lnTo>
                    <a:pt x="0" y="752475"/>
                  </a:lnTo>
                  <a:lnTo>
                    <a:pt x="752475" y="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6" name="Полилиния 178"/>
            <p:cNvSpPr/>
            <p:nvPr/>
          </p:nvSpPr>
          <p:spPr>
            <a:xfrm>
              <a:off x="1793205" y="4698317"/>
              <a:ext cx="1545307" cy="1166590"/>
            </a:xfrm>
            <a:custGeom>
              <a:avLst/>
              <a:gdLst>
                <a:gd name="connsiteX0" fmla="*/ 752475 w 1704975"/>
                <a:gd name="connsiteY0" fmla="*/ 0 h 1285875"/>
                <a:gd name="connsiteX1" fmla="*/ 1162050 w 1704975"/>
                <a:gd name="connsiteY1" fmla="*/ 304800 h 1285875"/>
                <a:gd name="connsiteX2" fmla="*/ 1704975 w 1704975"/>
                <a:gd name="connsiteY2" fmla="*/ 390525 h 1285875"/>
                <a:gd name="connsiteX3" fmla="*/ 981075 w 1704975"/>
                <a:gd name="connsiteY3" fmla="*/ 1285875 h 1285875"/>
                <a:gd name="connsiteX4" fmla="*/ 485775 w 1704975"/>
                <a:gd name="connsiteY4" fmla="*/ 1152525 h 1285875"/>
                <a:gd name="connsiteX5" fmla="*/ 0 w 1704975"/>
                <a:gd name="connsiteY5" fmla="*/ 752475 h 1285875"/>
                <a:gd name="connsiteX6" fmla="*/ 752475 w 1704975"/>
                <a:gd name="connsiteY6" fmla="*/ 0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4975" h="1285875">
                  <a:moveTo>
                    <a:pt x="752475" y="0"/>
                  </a:moveTo>
                  <a:lnTo>
                    <a:pt x="1162050" y="304800"/>
                  </a:lnTo>
                  <a:lnTo>
                    <a:pt x="1704975" y="390525"/>
                  </a:lnTo>
                  <a:lnTo>
                    <a:pt x="981075" y="1285875"/>
                  </a:lnTo>
                  <a:lnTo>
                    <a:pt x="485775" y="1152525"/>
                  </a:lnTo>
                  <a:lnTo>
                    <a:pt x="0" y="752475"/>
                  </a:lnTo>
                  <a:lnTo>
                    <a:pt x="75247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7" name="Полилиния 179"/>
            <p:cNvSpPr/>
            <p:nvPr/>
          </p:nvSpPr>
          <p:spPr>
            <a:xfrm>
              <a:off x="2173531" y="4978753"/>
              <a:ext cx="781209" cy="1190271"/>
            </a:xfrm>
            <a:custGeom>
              <a:avLst/>
              <a:gdLst>
                <a:gd name="connsiteX0" fmla="*/ 657225 w 742950"/>
                <a:gd name="connsiteY0" fmla="*/ 0 h 1276350"/>
                <a:gd name="connsiteX1" fmla="*/ 57150 w 742950"/>
                <a:gd name="connsiteY1" fmla="*/ 800100 h 1276350"/>
                <a:gd name="connsiteX2" fmla="*/ 0 w 742950"/>
                <a:gd name="connsiteY2" fmla="*/ 1276350 h 1276350"/>
                <a:gd name="connsiteX3" fmla="*/ 76200 w 742950"/>
                <a:gd name="connsiteY3" fmla="*/ 1276350 h 1276350"/>
                <a:gd name="connsiteX4" fmla="*/ 133350 w 742950"/>
                <a:gd name="connsiteY4" fmla="*/ 828675 h 1276350"/>
                <a:gd name="connsiteX5" fmla="*/ 742950 w 742950"/>
                <a:gd name="connsiteY5" fmla="*/ 28575 h 1276350"/>
                <a:gd name="connsiteX6" fmla="*/ 657225 w 742950"/>
                <a:gd name="connsiteY6" fmla="*/ 0 h 1276350"/>
                <a:gd name="connsiteX0" fmla="*/ 668593 w 754318"/>
                <a:gd name="connsiteY0" fmla="*/ 0 h 1276350"/>
                <a:gd name="connsiteX1" fmla="*/ 68518 w 754318"/>
                <a:gd name="connsiteY1" fmla="*/ 800100 h 1276350"/>
                <a:gd name="connsiteX2" fmla="*/ 11368 w 754318"/>
                <a:gd name="connsiteY2" fmla="*/ 1276350 h 1276350"/>
                <a:gd name="connsiteX3" fmla="*/ 87568 w 754318"/>
                <a:gd name="connsiteY3" fmla="*/ 1276350 h 1276350"/>
                <a:gd name="connsiteX4" fmla="*/ 144718 w 754318"/>
                <a:gd name="connsiteY4" fmla="*/ 828675 h 1276350"/>
                <a:gd name="connsiteX5" fmla="*/ 754318 w 754318"/>
                <a:gd name="connsiteY5" fmla="*/ 28575 h 1276350"/>
                <a:gd name="connsiteX6" fmla="*/ 668593 w 754318"/>
                <a:gd name="connsiteY6" fmla="*/ 0 h 1276350"/>
                <a:gd name="connsiteX0" fmla="*/ 668593 w 754318"/>
                <a:gd name="connsiteY0" fmla="*/ 0 h 1276350"/>
                <a:gd name="connsiteX1" fmla="*/ 68518 w 754318"/>
                <a:gd name="connsiteY1" fmla="*/ 800100 h 1276350"/>
                <a:gd name="connsiteX2" fmla="*/ 11368 w 754318"/>
                <a:gd name="connsiteY2" fmla="*/ 1276350 h 1276350"/>
                <a:gd name="connsiteX3" fmla="*/ 87568 w 754318"/>
                <a:gd name="connsiteY3" fmla="*/ 1276350 h 1276350"/>
                <a:gd name="connsiteX4" fmla="*/ 144718 w 754318"/>
                <a:gd name="connsiteY4" fmla="*/ 828675 h 1276350"/>
                <a:gd name="connsiteX5" fmla="*/ 754318 w 754318"/>
                <a:gd name="connsiteY5" fmla="*/ 28575 h 1276350"/>
                <a:gd name="connsiteX6" fmla="*/ 668593 w 754318"/>
                <a:gd name="connsiteY6" fmla="*/ 0 h 1276350"/>
                <a:gd name="connsiteX0" fmla="*/ 668593 w 754318"/>
                <a:gd name="connsiteY0" fmla="*/ 0 h 1276350"/>
                <a:gd name="connsiteX1" fmla="*/ 68518 w 754318"/>
                <a:gd name="connsiteY1" fmla="*/ 800100 h 1276350"/>
                <a:gd name="connsiteX2" fmla="*/ 11368 w 754318"/>
                <a:gd name="connsiteY2" fmla="*/ 1276350 h 1276350"/>
                <a:gd name="connsiteX3" fmla="*/ 176468 w 754318"/>
                <a:gd name="connsiteY3" fmla="*/ 1216025 h 1276350"/>
                <a:gd name="connsiteX4" fmla="*/ 144718 w 754318"/>
                <a:gd name="connsiteY4" fmla="*/ 828675 h 1276350"/>
                <a:gd name="connsiteX5" fmla="*/ 754318 w 754318"/>
                <a:gd name="connsiteY5" fmla="*/ 28575 h 1276350"/>
                <a:gd name="connsiteX6" fmla="*/ 668593 w 754318"/>
                <a:gd name="connsiteY6" fmla="*/ 0 h 1276350"/>
                <a:gd name="connsiteX0" fmla="*/ 644799 w 730524"/>
                <a:gd name="connsiteY0" fmla="*/ 0 h 1235075"/>
                <a:gd name="connsiteX1" fmla="*/ 44724 w 730524"/>
                <a:gd name="connsiteY1" fmla="*/ 800100 h 1235075"/>
                <a:gd name="connsiteX2" fmla="*/ 76474 w 730524"/>
                <a:gd name="connsiteY2" fmla="*/ 1235075 h 1235075"/>
                <a:gd name="connsiteX3" fmla="*/ 152674 w 730524"/>
                <a:gd name="connsiteY3" fmla="*/ 1216025 h 1235075"/>
                <a:gd name="connsiteX4" fmla="*/ 120924 w 730524"/>
                <a:gd name="connsiteY4" fmla="*/ 828675 h 1235075"/>
                <a:gd name="connsiteX5" fmla="*/ 730524 w 730524"/>
                <a:gd name="connsiteY5" fmla="*/ 28575 h 1235075"/>
                <a:gd name="connsiteX6" fmla="*/ 644799 w 730524"/>
                <a:gd name="connsiteY6" fmla="*/ 0 h 1235075"/>
                <a:gd name="connsiteX0" fmla="*/ 644799 w 774974"/>
                <a:gd name="connsiteY0" fmla="*/ 0 h 1235075"/>
                <a:gd name="connsiteX1" fmla="*/ 44724 w 774974"/>
                <a:gd name="connsiteY1" fmla="*/ 800100 h 1235075"/>
                <a:gd name="connsiteX2" fmla="*/ 76474 w 774974"/>
                <a:gd name="connsiteY2" fmla="*/ 1235075 h 1235075"/>
                <a:gd name="connsiteX3" fmla="*/ 152674 w 774974"/>
                <a:gd name="connsiteY3" fmla="*/ 1216025 h 1235075"/>
                <a:gd name="connsiteX4" fmla="*/ 120924 w 774974"/>
                <a:gd name="connsiteY4" fmla="*/ 828675 h 1235075"/>
                <a:gd name="connsiteX5" fmla="*/ 774974 w 774974"/>
                <a:gd name="connsiteY5" fmla="*/ 69850 h 1235075"/>
                <a:gd name="connsiteX6" fmla="*/ 644799 w 774974"/>
                <a:gd name="connsiteY6" fmla="*/ 0 h 1235075"/>
                <a:gd name="connsiteX0" fmla="*/ 695599 w 774974"/>
                <a:gd name="connsiteY0" fmla="*/ 0 h 1190625"/>
                <a:gd name="connsiteX1" fmla="*/ 44724 w 774974"/>
                <a:gd name="connsiteY1" fmla="*/ 755650 h 1190625"/>
                <a:gd name="connsiteX2" fmla="*/ 76474 w 774974"/>
                <a:gd name="connsiteY2" fmla="*/ 1190625 h 1190625"/>
                <a:gd name="connsiteX3" fmla="*/ 152674 w 774974"/>
                <a:gd name="connsiteY3" fmla="*/ 1171575 h 1190625"/>
                <a:gd name="connsiteX4" fmla="*/ 120924 w 774974"/>
                <a:gd name="connsiteY4" fmla="*/ 784225 h 1190625"/>
                <a:gd name="connsiteX5" fmla="*/ 774974 w 774974"/>
                <a:gd name="connsiteY5" fmla="*/ 25400 h 1190625"/>
                <a:gd name="connsiteX6" fmla="*/ 695599 w 774974"/>
                <a:gd name="connsiteY6" fmla="*/ 0 h 1190625"/>
                <a:gd name="connsiteX0" fmla="*/ 695599 w 781324"/>
                <a:gd name="connsiteY0" fmla="*/ 0 h 1190625"/>
                <a:gd name="connsiteX1" fmla="*/ 44724 w 781324"/>
                <a:gd name="connsiteY1" fmla="*/ 755650 h 1190625"/>
                <a:gd name="connsiteX2" fmla="*/ 76474 w 781324"/>
                <a:gd name="connsiteY2" fmla="*/ 1190625 h 1190625"/>
                <a:gd name="connsiteX3" fmla="*/ 152674 w 781324"/>
                <a:gd name="connsiteY3" fmla="*/ 1171575 h 1190625"/>
                <a:gd name="connsiteX4" fmla="*/ 120924 w 781324"/>
                <a:gd name="connsiteY4" fmla="*/ 784225 h 1190625"/>
                <a:gd name="connsiteX5" fmla="*/ 781324 w 781324"/>
                <a:gd name="connsiteY5" fmla="*/ 6350 h 1190625"/>
                <a:gd name="connsiteX6" fmla="*/ 695599 w 781324"/>
                <a:gd name="connsiteY6" fmla="*/ 0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1324" h="1190625">
                  <a:moveTo>
                    <a:pt x="695599" y="0"/>
                  </a:moveTo>
                  <a:lnTo>
                    <a:pt x="44724" y="755650"/>
                  </a:lnTo>
                  <a:cubicBezTo>
                    <a:pt x="-79101" y="898525"/>
                    <a:pt x="95524" y="1031875"/>
                    <a:pt x="76474" y="1190625"/>
                  </a:cubicBezTo>
                  <a:lnTo>
                    <a:pt x="152674" y="1171575"/>
                  </a:lnTo>
                  <a:cubicBezTo>
                    <a:pt x="171724" y="1022350"/>
                    <a:pt x="9799" y="901700"/>
                    <a:pt x="120924" y="784225"/>
                  </a:cubicBezTo>
                  <a:lnTo>
                    <a:pt x="781324" y="6350"/>
                  </a:lnTo>
                  <a:lnTo>
                    <a:pt x="69559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88" name="Прямая соединительная линия 180"/>
            <p:cNvCxnSpPr/>
            <p:nvPr/>
          </p:nvCxnSpPr>
          <p:spPr>
            <a:xfrm>
              <a:off x="2467198" y="4770214"/>
              <a:ext cx="322177" cy="250246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89" name="Прямая соединительная линия 181"/>
            <p:cNvCxnSpPr/>
            <p:nvPr/>
          </p:nvCxnSpPr>
          <p:spPr>
            <a:xfrm>
              <a:off x="2413026" y="4821546"/>
              <a:ext cx="325029" cy="250246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0" name="Прямая соединительная линия 182"/>
            <p:cNvCxnSpPr/>
            <p:nvPr/>
          </p:nvCxnSpPr>
          <p:spPr>
            <a:xfrm>
              <a:off x="2358855" y="4872878"/>
              <a:ext cx="325029" cy="250246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1" name="Прямая соединительная линия 183"/>
            <p:cNvCxnSpPr/>
            <p:nvPr/>
          </p:nvCxnSpPr>
          <p:spPr>
            <a:xfrm>
              <a:off x="2307535" y="4924211"/>
              <a:ext cx="322177" cy="250246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2" name="Прямая соединительная линия 184"/>
            <p:cNvCxnSpPr/>
            <p:nvPr/>
          </p:nvCxnSpPr>
          <p:spPr>
            <a:xfrm>
              <a:off x="2253362" y="4975543"/>
              <a:ext cx="325029" cy="250246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93" name="Полилиния 185"/>
          <p:cNvSpPr/>
          <p:nvPr/>
        </p:nvSpPr>
        <p:spPr>
          <a:xfrm rot="4025520">
            <a:off x="7286265" y="5119648"/>
            <a:ext cx="341179" cy="332438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266532" y="1876657"/>
            <a:ext cx="5129079" cy="1298575"/>
          </a:xfrm>
        </p:spPr>
        <p:txBody>
          <a:bodyPr/>
          <a:lstStyle>
            <a:lvl1pPr>
              <a:defRPr b="0" cap="none" spc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defRPr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2662117" y="3230938"/>
            <a:ext cx="3624339" cy="2004002"/>
          </a:xfrm>
        </p:spPr>
        <p:txBody>
          <a:bodyPr/>
          <a:lstStyle>
            <a:lvl1pPr marL="0" indent="0" algn="ctr">
              <a:buNone/>
              <a:defRPr b="1" cap="none" spc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9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BC5D32-A5AA-4033-9F87-B13CDEF0254C}" type="datetimeFigureOut">
              <a:rPr lang="ru-RU"/>
              <a:pPr>
                <a:defRPr/>
              </a:pPr>
              <a:t>21.10.2013</a:t>
            </a:fld>
            <a:endParaRPr lang="ru-RU"/>
          </a:p>
        </p:txBody>
      </p:sp>
      <p:sp>
        <p:nvSpPr>
          <p:cNvPr id="9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B10319-8067-4D00-924A-37CCA91432F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олилиния 3"/>
          <p:cNvSpPr/>
          <p:nvPr/>
        </p:nvSpPr>
        <p:spPr>
          <a:xfrm flipH="1">
            <a:off x="1861904" y="2293641"/>
            <a:ext cx="3127388" cy="1329099"/>
          </a:xfrm>
          <a:custGeom>
            <a:avLst/>
            <a:gdLst>
              <a:gd name="connsiteX0" fmla="*/ 83127 w 2337954"/>
              <a:gd name="connsiteY0" fmla="*/ 270164 h 1194955"/>
              <a:gd name="connsiteX1" fmla="*/ 820882 w 2337954"/>
              <a:gd name="connsiteY1" fmla="*/ 0 h 1194955"/>
              <a:gd name="connsiteX2" fmla="*/ 1433945 w 2337954"/>
              <a:gd name="connsiteY2" fmla="*/ 62346 h 1194955"/>
              <a:gd name="connsiteX3" fmla="*/ 1901536 w 2337954"/>
              <a:gd name="connsiteY3" fmla="*/ 135082 h 1194955"/>
              <a:gd name="connsiteX4" fmla="*/ 2244436 w 2337954"/>
              <a:gd name="connsiteY4" fmla="*/ 550719 h 1194955"/>
              <a:gd name="connsiteX5" fmla="*/ 2337954 w 2337954"/>
              <a:gd name="connsiteY5" fmla="*/ 1039091 h 1194955"/>
              <a:gd name="connsiteX6" fmla="*/ 1683327 w 2337954"/>
              <a:gd name="connsiteY6" fmla="*/ 1153391 h 1194955"/>
              <a:gd name="connsiteX7" fmla="*/ 935182 w 2337954"/>
              <a:gd name="connsiteY7" fmla="*/ 1194955 h 1194955"/>
              <a:gd name="connsiteX8" fmla="*/ 1049482 w 2337954"/>
              <a:gd name="connsiteY8" fmla="*/ 737755 h 1194955"/>
              <a:gd name="connsiteX9" fmla="*/ 540327 w 2337954"/>
              <a:gd name="connsiteY9" fmla="*/ 716973 h 1194955"/>
              <a:gd name="connsiteX10" fmla="*/ 249382 w 2337954"/>
              <a:gd name="connsiteY10" fmla="*/ 872837 h 1194955"/>
              <a:gd name="connsiteX11" fmla="*/ 0 w 2337954"/>
              <a:gd name="connsiteY11" fmla="*/ 592282 h 1194955"/>
              <a:gd name="connsiteX12" fmla="*/ 83127 w 2337954"/>
              <a:gd name="connsiteY12" fmla="*/ 270164 h 1194955"/>
              <a:gd name="connsiteX0" fmla="*/ 83127 w 2337954"/>
              <a:gd name="connsiteY0" fmla="*/ 308293 h 1233084"/>
              <a:gd name="connsiteX1" fmla="*/ 820882 w 2337954"/>
              <a:gd name="connsiteY1" fmla="*/ 38129 h 1233084"/>
              <a:gd name="connsiteX2" fmla="*/ 1433945 w 2337954"/>
              <a:gd name="connsiteY2" fmla="*/ 100475 h 1233084"/>
              <a:gd name="connsiteX3" fmla="*/ 1901536 w 2337954"/>
              <a:gd name="connsiteY3" fmla="*/ 173211 h 1233084"/>
              <a:gd name="connsiteX4" fmla="*/ 2244436 w 2337954"/>
              <a:gd name="connsiteY4" fmla="*/ 588848 h 1233084"/>
              <a:gd name="connsiteX5" fmla="*/ 2337954 w 2337954"/>
              <a:gd name="connsiteY5" fmla="*/ 1077220 h 1233084"/>
              <a:gd name="connsiteX6" fmla="*/ 1683327 w 2337954"/>
              <a:gd name="connsiteY6" fmla="*/ 1191520 h 1233084"/>
              <a:gd name="connsiteX7" fmla="*/ 935182 w 2337954"/>
              <a:gd name="connsiteY7" fmla="*/ 1233084 h 1233084"/>
              <a:gd name="connsiteX8" fmla="*/ 1049482 w 2337954"/>
              <a:gd name="connsiteY8" fmla="*/ 775884 h 1233084"/>
              <a:gd name="connsiteX9" fmla="*/ 540327 w 2337954"/>
              <a:gd name="connsiteY9" fmla="*/ 755102 h 1233084"/>
              <a:gd name="connsiteX10" fmla="*/ 249382 w 2337954"/>
              <a:gd name="connsiteY10" fmla="*/ 910966 h 1233084"/>
              <a:gd name="connsiteX11" fmla="*/ 0 w 2337954"/>
              <a:gd name="connsiteY11" fmla="*/ 630411 h 1233084"/>
              <a:gd name="connsiteX12" fmla="*/ 83127 w 2337954"/>
              <a:gd name="connsiteY12" fmla="*/ 308293 h 1233084"/>
              <a:gd name="connsiteX0" fmla="*/ 83127 w 2337954"/>
              <a:gd name="connsiteY0" fmla="*/ 442369 h 1367160"/>
              <a:gd name="connsiteX1" fmla="*/ 820882 w 2337954"/>
              <a:gd name="connsiteY1" fmla="*/ 172205 h 1367160"/>
              <a:gd name="connsiteX2" fmla="*/ 1433945 w 2337954"/>
              <a:gd name="connsiteY2" fmla="*/ 234551 h 1367160"/>
              <a:gd name="connsiteX3" fmla="*/ 1901536 w 2337954"/>
              <a:gd name="connsiteY3" fmla="*/ 307287 h 1367160"/>
              <a:gd name="connsiteX4" fmla="*/ 2244436 w 2337954"/>
              <a:gd name="connsiteY4" fmla="*/ 722924 h 1367160"/>
              <a:gd name="connsiteX5" fmla="*/ 2337954 w 2337954"/>
              <a:gd name="connsiteY5" fmla="*/ 1211296 h 1367160"/>
              <a:gd name="connsiteX6" fmla="*/ 1683327 w 2337954"/>
              <a:gd name="connsiteY6" fmla="*/ 1325596 h 1367160"/>
              <a:gd name="connsiteX7" fmla="*/ 935182 w 2337954"/>
              <a:gd name="connsiteY7" fmla="*/ 1367160 h 1367160"/>
              <a:gd name="connsiteX8" fmla="*/ 1049482 w 2337954"/>
              <a:gd name="connsiteY8" fmla="*/ 909960 h 1367160"/>
              <a:gd name="connsiteX9" fmla="*/ 540327 w 2337954"/>
              <a:gd name="connsiteY9" fmla="*/ 889178 h 1367160"/>
              <a:gd name="connsiteX10" fmla="*/ 249382 w 2337954"/>
              <a:gd name="connsiteY10" fmla="*/ 1045042 h 1367160"/>
              <a:gd name="connsiteX11" fmla="*/ 0 w 2337954"/>
              <a:gd name="connsiteY11" fmla="*/ 764487 h 1367160"/>
              <a:gd name="connsiteX12" fmla="*/ 83127 w 2337954"/>
              <a:gd name="connsiteY12" fmla="*/ 442369 h 1367160"/>
              <a:gd name="connsiteX0" fmla="*/ 83127 w 2337954"/>
              <a:gd name="connsiteY0" fmla="*/ 464493 h 1389284"/>
              <a:gd name="connsiteX1" fmla="*/ 820882 w 2337954"/>
              <a:gd name="connsiteY1" fmla="*/ 194329 h 1389284"/>
              <a:gd name="connsiteX2" fmla="*/ 1433945 w 2337954"/>
              <a:gd name="connsiteY2" fmla="*/ 256675 h 1389284"/>
              <a:gd name="connsiteX3" fmla="*/ 1901536 w 2337954"/>
              <a:gd name="connsiteY3" fmla="*/ 329411 h 1389284"/>
              <a:gd name="connsiteX4" fmla="*/ 2244436 w 2337954"/>
              <a:gd name="connsiteY4" fmla="*/ 745048 h 1389284"/>
              <a:gd name="connsiteX5" fmla="*/ 2337954 w 2337954"/>
              <a:gd name="connsiteY5" fmla="*/ 1233420 h 1389284"/>
              <a:gd name="connsiteX6" fmla="*/ 1683327 w 2337954"/>
              <a:gd name="connsiteY6" fmla="*/ 1347720 h 1389284"/>
              <a:gd name="connsiteX7" fmla="*/ 935182 w 2337954"/>
              <a:gd name="connsiteY7" fmla="*/ 1389284 h 1389284"/>
              <a:gd name="connsiteX8" fmla="*/ 1049482 w 2337954"/>
              <a:gd name="connsiteY8" fmla="*/ 932084 h 1389284"/>
              <a:gd name="connsiteX9" fmla="*/ 540327 w 2337954"/>
              <a:gd name="connsiteY9" fmla="*/ 911302 h 1389284"/>
              <a:gd name="connsiteX10" fmla="*/ 249382 w 2337954"/>
              <a:gd name="connsiteY10" fmla="*/ 1067166 h 1389284"/>
              <a:gd name="connsiteX11" fmla="*/ 0 w 2337954"/>
              <a:gd name="connsiteY11" fmla="*/ 786611 h 1389284"/>
              <a:gd name="connsiteX12" fmla="*/ 83127 w 2337954"/>
              <a:gd name="connsiteY12" fmla="*/ 464493 h 1389284"/>
              <a:gd name="connsiteX0" fmla="*/ 83127 w 2337954"/>
              <a:gd name="connsiteY0" fmla="*/ 458374 h 1383165"/>
              <a:gd name="connsiteX1" fmla="*/ 820882 w 2337954"/>
              <a:gd name="connsiteY1" fmla="*/ 188210 h 1383165"/>
              <a:gd name="connsiteX2" fmla="*/ 1433945 w 2337954"/>
              <a:gd name="connsiteY2" fmla="*/ 250556 h 1383165"/>
              <a:gd name="connsiteX3" fmla="*/ 1901536 w 2337954"/>
              <a:gd name="connsiteY3" fmla="*/ 323292 h 1383165"/>
              <a:gd name="connsiteX4" fmla="*/ 2244436 w 2337954"/>
              <a:gd name="connsiteY4" fmla="*/ 738929 h 1383165"/>
              <a:gd name="connsiteX5" fmla="*/ 2337954 w 2337954"/>
              <a:gd name="connsiteY5" fmla="*/ 1227301 h 1383165"/>
              <a:gd name="connsiteX6" fmla="*/ 1683327 w 2337954"/>
              <a:gd name="connsiteY6" fmla="*/ 1341601 h 1383165"/>
              <a:gd name="connsiteX7" fmla="*/ 935182 w 2337954"/>
              <a:gd name="connsiteY7" fmla="*/ 1383165 h 1383165"/>
              <a:gd name="connsiteX8" fmla="*/ 1049482 w 2337954"/>
              <a:gd name="connsiteY8" fmla="*/ 925965 h 1383165"/>
              <a:gd name="connsiteX9" fmla="*/ 540327 w 2337954"/>
              <a:gd name="connsiteY9" fmla="*/ 905183 h 1383165"/>
              <a:gd name="connsiteX10" fmla="*/ 249382 w 2337954"/>
              <a:gd name="connsiteY10" fmla="*/ 1061047 h 1383165"/>
              <a:gd name="connsiteX11" fmla="*/ 0 w 2337954"/>
              <a:gd name="connsiteY11" fmla="*/ 780492 h 1383165"/>
              <a:gd name="connsiteX12" fmla="*/ 83127 w 2337954"/>
              <a:gd name="connsiteY12" fmla="*/ 458374 h 1383165"/>
              <a:gd name="connsiteX0" fmla="*/ 83127 w 2337954"/>
              <a:gd name="connsiteY0" fmla="*/ 467086 h 1391877"/>
              <a:gd name="connsiteX1" fmla="*/ 820882 w 2337954"/>
              <a:gd name="connsiteY1" fmla="*/ 196922 h 1391877"/>
              <a:gd name="connsiteX2" fmla="*/ 1433945 w 2337954"/>
              <a:gd name="connsiteY2" fmla="*/ 259268 h 1391877"/>
              <a:gd name="connsiteX3" fmla="*/ 1901536 w 2337954"/>
              <a:gd name="connsiteY3" fmla="*/ 332004 h 1391877"/>
              <a:gd name="connsiteX4" fmla="*/ 2244436 w 2337954"/>
              <a:gd name="connsiteY4" fmla="*/ 747641 h 1391877"/>
              <a:gd name="connsiteX5" fmla="*/ 2337954 w 2337954"/>
              <a:gd name="connsiteY5" fmla="*/ 1236013 h 1391877"/>
              <a:gd name="connsiteX6" fmla="*/ 1683327 w 2337954"/>
              <a:gd name="connsiteY6" fmla="*/ 1350313 h 1391877"/>
              <a:gd name="connsiteX7" fmla="*/ 935182 w 2337954"/>
              <a:gd name="connsiteY7" fmla="*/ 1391877 h 1391877"/>
              <a:gd name="connsiteX8" fmla="*/ 1049482 w 2337954"/>
              <a:gd name="connsiteY8" fmla="*/ 934677 h 1391877"/>
              <a:gd name="connsiteX9" fmla="*/ 540327 w 2337954"/>
              <a:gd name="connsiteY9" fmla="*/ 913895 h 1391877"/>
              <a:gd name="connsiteX10" fmla="*/ 249382 w 2337954"/>
              <a:gd name="connsiteY10" fmla="*/ 1069759 h 1391877"/>
              <a:gd name="connsiteX11" fmla="*/ 0 w 2337954"/>
              <a:gd name="connsiteY11" fmla="*/ 789204 h 1391877"/>
              <a:gd name="connsiteX12" fmla="*/ 83127 w 2337954"/>
              <a:gd name="connsiteY12" fmla="*/ 467086 h 1391877"/>
              <a:gd name="connsiteX0" fmla="*/ 83127 w 2337954"/>
              <a:gd name="connsiteY0" fmla="*/ 492303 h 1417094"/>
              <a:gd name="connsiteX1" fmla="*/ 820882 w 2337954"/>
              <a:gd name="connsiteY1" fmla="*/ 222139 h 1417094"/>
              <a:gd name="connsiteX2" fmla="*/ 1433945 w 2337954"/>
              <a:gd name="connsiteY2" fmla="*/ 284485 h 1417094"/>
              <a:gd name="connsiteX3" fmla="*/ 1901536 w 2337954"/>
              <a:gd name="connsiteY3" fmla="*/ 357221 h 1417094"/>
              <a:gd name="connsiteX4" fmla="*/ 2244436 w 2337954"/>
              <a:gd name="connsiteY4" fmla="*/ 772858 h 1417094"/>
              <a:gd name="connsiteX5" fmla="*/ 2337954 w 2337954"/>
              <a:gd name="connsiteY5" fmla="*/ 1261230 h 1417094"/>
              <a:gd name="connsiteX6" fmla="*/ 1683327 w 2337954"/>
              <a:gd name="connsiteY6" fmla="*/ 1375530 h 1417094"/>
              <a:gd name="connsiteX7" fmla="*/ 935182 w 2337954"/>
              <a:gd name="connsiteY7" fmla="*/ 1417094 h 1417094"/>
              <a:gd name="connsiteX8" fmla="*/ 1049482 w 2337954"/>
              <a:gd name="connsiteY8" fmla="*/ 959894 h 1417094"/>
              <a:gd name="connsiteX9" fmla="*/ 540327 w 2337954"/>
              <a:gd name="connsiteY9" fmla="*/ 939112 h 1417094"/>
              <a:gd name="connsiteX10" fmla="*/ 249382 w 2337954"/>
              <a:gd name="connsiteY10" fmla="*/ 1094976 h 1417094"/>
              <a:gd name="connsiteX11" fmla="*/ 0 w 2337954"/>
              <a:gd name="connsiteY11" fmla="*/ 814421 h 1417094"/>
              <a:gd name="connsiteX12" fmla="*/ 83127 w 2337954"/>
              <a:gd name="connsiteY12" fmla="*/ 492303 h 1417094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22318 w 2337954"/>
              <a:gd name="connsiteY3" fmla="*/ 567615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417523"/>
              <a:gd name="connsiteY0" fmla="*/ 505269 h 1430060"/>
              <a:gd name="connsiteX1" fmla="*/ 820882 w 2417523"/>
              <a:gd name="connsiteY1" fmla="*/ 235105 h 1430060"/>
              <a:gd name="connsiteX2" fmla="*/ 1433945 w 2417523"/>
              <a:gd name="connsiteY2" fmla="*/ 297451 h 1430060"/>
              <a:gd name="connsiteX3" fmla="*/ 2119745 w 2417523"/>
              <a:gd name="connsiteY3" fmla="*/ 359796 h 1430060"/>
              <a:gd name="connsiteX4" fmla="*/ 2244436 w 2417523"/>
              <a:gd name="connsiteY4" fmla="*/ 785824 h 1430060"/>
              <a:gd name="connsiteX5" fmla="*/ 2337954 w 2417523"/>
              <a:gd name="connsiteY5" fmla="*/ 1274196 h 1430060"/>
              <a:gd name="connsiteX6" fmla="*/ 1683327 w 2417523"/>
              <a:gd name="connsiteY6" fmla="*/ 1388496 h 1430060"/>
              <a:gd name="connsiteX7" fmla="*/ 935182 w 2417523"/>
              <a:gd name="connsiteY7" fmla="*/ 1430060 h 1430060"/>
              <a:gd name="connsiteX8" fmla="*/ 1049482 w 2417523"/>
              <a:gd name="connsiteY8" fmla="*/ 972860 h 1430060"/>
              <a:gd name="connsiteX9" fmla="*/ 540327 w 2417523"/>
              <a:gd name="connsiteY9" fmla="*/ 952078 h 1430060"/>
              <a:gd name="connsiteX10" fmla="*/ 249382 w 2417523"/>
              <a:gd name="connsiteY10" fmla="*/ 1107942 h 1430060"/>
              <a:gd name="connsiteX11" fmla="*/ 0 w 2417523"/>
              <a:gd name="connsiteY11" fmla="*/ 827387 h 1430060"/>
              <a:gd name="connsiteX12" fmla="*/ 83127 w 2417523"/>
              <a:gd name="connsiteY12" fmla="*/ 505269 h 1430060"/>
              <a:gd name="connsiteX0" fmla="*/ 83127 w 2471307"/>
              <a:gd name="connsiteY0" fmla="*/ 505269 h 1430060"/>
              <a:gd name="connsiteX1" fmla="*/ 820882 w 2471307"/>
              <a:gd name="connsiteY1" fmla="*/ 235105 h 1430060"/>
              <a:gd name="connsiteX2" fmla="*/ 1433945 w 2471307"/>
              <a:gd name="connsiteY2" fmla="*/ 297451 h 1430060"/>
              <a:gd name="connsiteX3" fmla="*/ 2119745 w 2471307"/>
              <a:gd name="connsiteY3" fmla="*/ 359796 h 1430060"/>
              <a:gd name="connsiteX4" fmla="*/ 2244436 w 2471307"/>
              <a:gd name="connsiteY4" fmla="*/ 785824 h 1430060"/>
              <a:gd name="connsiteX5" fmla="*/ 2337954 w 2471307"/>
              <a:gd name="connsiteY5" fmla="*/ 1274196 h 1430060"/>
              <a:gd name="connsiteX6" fmla="*/ 1683327 w 2471307"/>
              <a:gd name="connsiteY6" fmla="*/ 1388496 h 1430060"/>
              <a:gd name="connsiteX7" fmla="*/ 935182 w 2471307"/>
              <a:gd name="connsiteY7" fmla="*/ 1430060 h 1430060"/>
              <a:gd name="connsiteX8" fmla="*/ 1049482 w 2471307"/>
              <a:gd name="connsiteY8" fmla="*/ 972860 h 1430060"/>
              <a:gd name="connsiteX9" fmla="*/ 540327 w 2471307"/>
              <a:gd name="connsiteY9" fmla="*/ 952078 h 1430060"/>
              <a:gd name="connsiteX10" fmla="*/ 249382 w 2471307"/>
              <a:gd name="connsiteY10" fmla="*/ 1107942 h 1430060"/>
              <a:gd name="connsiteX11" fmla="*/ 0 w 2471307"/>
              <a:gd name="connsiteY11" fmla="*/ 827387 h 1430060"/>
              <a:gd name="connsiteX12" fmla="*/ 83127 w 2471307"/>
              <a:gd name="connsiteY12" fmla="*/ 505269 h 1430060"/>
              <a:gd name="connsiteX0" fmla="*/ 83127 w 2567866"/>
              <a:gd name="connsiteY0" fmla="*/ 505269 h 1430060"/>
              <a:gd name="connsiteX1" fmla="*/ 820882 w 2567866"/>
              <a:gd name="connsiteY1" fmla="*/ 235105 h 1430060"/>
              <a:gd name="connsiteX2" fmla="*/ 1433945 w 2567866"/>
              <a:gd name="connsiteY2" fmla="*/ 297451 h 1430060"/>
              <a:gd name="connsiteX3" fmla="*/ 2119745 w 2567866"/>
              <a:gd name="connsiteY3" fmla="*/ 359796 h 1430060"/>
              <a:gd name="connsiteX4" fmla="*/ 2244436 w 2567866"/>
              <a:gd name="connsiteY4" fmla="*/ 785824 h 1430060"/>
              <a:gd name="connsiteX5" fmla="*/ 2337954 w 2567866"/>
              <a:gd name="connsiteY5" fmla="*/ 1274196 h 1430060"/>
              <a:gd name="connsiteX6" fmla="*/ 1683327 w 2567866"/>
              <a:gd name="connsiteY6" fmla="*/ 1388496 h 1430060"/>
              <a:gd name="connsiteX7" fmla="*/ 935182 w 2567866"/>
              <a:gd name="connsiteY7" fmla="*/ 1430060 h 1430060"/>
              <a:gd name="connsiteX8" fmla="*/ 1049482 w 2567866"/>
              <a:gd name="connsiteY8" fmla="*/ 972860 h 1430060"/>
              <a:gd name="connsiteX9" fmla="*/ 540327 w 2567866"/>
              <a:gd name="connsiteY9" fmla="*/ 952078 h 1430060"/>
              <a:gd name="connsiteX10" fmla="*/ 249382 w 2567866"/>
              <a:gd name="connsiteY10" fmla="*/ 1107942 h 1430060"/>
              <a:gd name="connsiteX11" fmla="*/ 0 w 2567866"/>
              <a:gd name="connsiteY11" fmla="*/ 827387 h 1430060"/>
              <a:gd name="connsiteX12" fmla="*/ 83127 w 2567866"/>
              <a:gd name="connsiteY12" fmla="*/ 505269 h 1430060"/>
              <a:gd name="connsiteX0" fmla="*/ 83127 w 2567866"/>
              <a:gd name="connsiteY0" fmla="*/ 505269 h 1508875"/>
              <a:gd name="connsiteX1" fmla="*/ 820882 w 2567866"/>
              <a:gd name="connsiteY1" fmla="*/ 235105 h 1508875"/>
              <a:gd name="connsiteX2" fmla="*/ 1433945 w 2567866"/>
              <a:gd name="connsiteY2" fmla="*/ 297451 h 1508875"/>
              <a:gd name="connsiteX3" fmla="*/ 2119745 w 2567866"/>
              <a:gd name="connsiteY3" fmla="*/ 359796 h 1508875"/>
              <a:gd name="connsiteX4" fmla="*/ 2244436 w 2567866"/>
              <a:gd name="connsiteY4" fmla="*/ 785824 h 1508875"/>
              <a:gd name="connsiteX5" fmla="*/ 2337954 w 2567866"/>
              <a:gd name="connsiteY5" fmla="*/ 1274196 h 1508875"/>
              <a:gd name="connsiteX6" fmla="*/ 1683327 w 2567866"/>
              <a:gd name="connsiteY6" fmla="*/ 1388496 h 1508875"/>
              <a:gd name="connsiteX7" fmla="*/ 935182 w 2567866"/>
              <a:gd name="connsiteY7" fmla="*/ 1430060 h 1508875"/>
              <a:gd name="connsiteX8" fmla="*/ 1049482 w 2567866"/>
              <a:gd name="connsiteY8" fmla="*/ 972860 h 1508875"/>
              <a:gd name="connsiteX9" fmla="*/ 540327 w 2567866"/>
              <a:gd name="connsiteY9" fmla="*/ 952078 h 1508875"/>
              <a:gd name="connsiteX10" fmla="*/ 249382 w 2567866"/>
              <a:gd name="connsiteY10" fmla="*/ 1107942 h 1508875"/>
              <a:gd name="connsiteX11" fmla="*/ 0 w 2567866"/>
              <a:gd name="connsiteY11" fmla="*/ 827387 h 1508875"/>
              <a:gd name="connsiteX12" fmla="*/ 83127 w 2567866"/>
              <a:gd name="connsiteY12" fmla="*/ 505269 h 1508875"/>
              <a:gd name="connsiteX0" fmla="*/ 83127 w 2567866"/>
              <a:gd name="connsiteY0" fmla="*/ 667664 h 1671270"/>
              <a:gd name="connsiteX1" fmla="*/ 820882 w 2567866"/>
              <a:gd name="connsiteY1" fmla="*/ 397500 h 1671270"/>
              <a:gd name="connsiteX2" fmla="*/ 1756063 w 2567866"/>
              <a:gd name="connsiteY2" fmla="*/ 116946 h 1671270"/>
              <a:gd name="connsiteX3" fmla="*/ 2119745 w 2567866"/>
              <a:gd name="connsiteY3" fmla="*/ 522191 h 1671270"/>
              <a:gd name="connsiteX4" fmla="*/ 2244436 w 2567866"/>
              <a:gd name="connsiteY4" fmla="*/ 948219 h 1671270"/>
              <a:gd name="connsiteX5" fmla="*/ 2337954 w 2567866"/>
              <a:gd name="connsiteY5" fmla="*/ 1436591 h 1671270"/>
              <a:gd name="connsiteX6" fmla="*/ 1683327 w 2567866"/>
              <a:gd name="connsiteY6" fmla="*/ 1550891 h 1671270"/>
              <a:gd name="connsiteX7" fmla="*/ 935182 w 2567866"/>
              <a:gd name="connsiteY7" fmla="*/ 1592455 h 1671270"/>
              <a:gd name="connsiteX8" fmla="*/ 1049482 w 2567866"/>
              <a:gd name="connsiteY8" fmla="*/ 1135255 h 1671270"/>
              <a:gd name="connsiteX9" fmla="*/ 540327 w 2567866"/>
              <a:gd name="connsiteY9" fmla="*/ 1114473 h 1671270"/>
              <a:gd name="connsiteX10" fmla="*/ 249382 w 2567866"/>
              <a:gd name="connsiteY10" fmla="*/ 1270337 h 1671270"/>
              <a:gd name="connsiteX11" fmla="*/ 0 w 2567866"/>
              <a:gd name="connsiteY11" fmla="*/ 989782 h 1671270"/>
              <a:gd name="connsiteX12" fmla="*/ 83127 w 2567866"/>
              <a:gd name="connsiteY12" fmla="*/ 667664 h 1671270"/>
              <a:gd name="connsiteX0" fmla="*/ 83127 w 2567866"/>
              <a:gd name="connsiteY0" fmla="*/ 599167 h 1602773"/>
              <a:gd name="connsiteX1" fmla="*/ 820882 w 2567866"/>
              <a:gd name="connsiteY1" fmla="*/ 329003 h 1602773"/>
              <a:gd name="connsiteX2" fmla="*/ 1444336 w 2567866"/>
              <a:gd name="connsiteY2" fmla="*/ 162749 h 1602773"/>
              <a:gd name="connsiteX3" fmla="*/ 2119745 w 2567866"/>
              <a:gd name="connsiteY3" fmla="*/ 453694 h 1602773"/>
              <a:gd name="connsiteX4" fmla="*/ 2244436 w 2567866"/>
              <a:gd name="connsiteY4" fmla="*/ 879722 h 1602773"/>
              <a:gd name="connsiteX5" fmla="*/ 2337954 w 2567866"/>
              <a:gd name="connsiteY5" fmla="*/ 1368094 h 1602773"/>
              <a:gd name="connsiteX6" fmla="*/ 1683327 w 2567866"/>
              <a:gd name="connsiteY6" fmla="*/ 1482394 h 1602773"/>
              <a:gd name="connsiteX7" fmla="*/ 935182 w 2567866"/>
              <a:gd name="connsiteY7" fmla="*/ 1523958 h 1602773"/>
              <a:gd name="connsiteX8" fmla="*/ 1049482 w 2567866"/>
              <a:gd name="connsiteY8" fmla="*/ 1066758 h 1602773"/>
              <a:gd name="connsiteX9" fmla="*/ 540327 w 2567866"/>
              <a:gd name="connsiteY9" fmla="*/ 1045976 h 1602773"/>
              <a:gd name="connsiteX10" fmla="*/ 249382 w 2567866"/>
              <a:gd name="connsiteY10" fmla="*/ 1201840 h 1602773"/>
              <a:gd name="connsiteX11" fmla="*/ 0 w 2567866"/>
              <a:gd name="connsiteY11" fmla="*/ 921285 h 1602773"/>
              <a:gd name="connsiteX12" fmla="*/ 83127 w 2567866"/>
              <a:gd name="connsiteY12" fmla="*/ 599167 h 1602773"/>
              <a:gd name="connsiteX0" fmla="*/ 83127 w 2567866"/>
              <a:gd name="connsiteY0" fmla="*/ 712707 h 1716313"/>
              <a:gd name="connsiteX1" fmla="*/ 810491 w 2567866"/>
              <a:gd name="connsiteY1" fmla="*/ 245115 h 1716313"/>
              <a:gd name="connsiteX2" fmla="*/ 1444336 w 2567866"/>
              <a:gd name="connsiteY2" fmla="*/ 276289 h 1716313"/>
              <a:gd name="connsiteX3" fmla="*/ 2119745 w 2567866"/>
              <a:gd name="connsiteY3" fmla="*/ 567234 h 1716313"/>
              <a:gd name="connsiteX4" fmla="*/ 2244436 w 2567866"/>
              <a:gd name="connsiteY4" fmla="*/ 993262 h 1716313"/>
              <a:gd name="connsiteX5" fmla="*/ 2337954 w 2567866"/>
              <a:gd name="connsiteY5" fmla="*/ 1481634 h 1716313"/>
              <a:gd name="connsiteX6" fmla="*/ 1683327 w 2567866"/>
              <a:gd name="connsiteY6" fmla="*/ 1595934 h 1716313"/>
              <a:gd name="connsiteX7" fmla="*/ 935182 w 2567866"/>
              <a:gd name="connsiteY7" fmla="*/ 1637498 h 1716313"/>
              <a:gd name="connsiteX8" fmla="*/ 1049482 w 2567866"/>
              <a:gd name="connsiteY8" fmla="*/ 1180298 h 1716313"/>
              <a:gd name="connsiteX9" fmla="*/ 540327 w 2567866"/>
              <a:gd name="connsiteY9" fmla="*/ 1159516 h 1716313"/>
              <a:gd name="connsiteX10" fmla="*/ 249382 w 2567866"/>
              <a:gd name="connsiteY10" fmla="*/ 1315380 h 1716313"/>
              <a:gd name="connsiteX11" fmla="*/ 0 w 2567866"/>
              <a:gd name="connsiteY11" fmla="*/ 1034825 h 1716313"/>
              <a:gd name="connsiteX12" fmla="*/ 83127 w 2567866"/>
              <a:gd name="connsiteY12" fmla="*/ 712707 h 1716313"/>
              <a:gd name="connsiteX0" fmla="*/ 3244 w 2487983"/>
              <a:gd name="connsiteY0" fmla="*/ 712707 h 1716313"/>
              <a:gd name="connsiteX1" fmla="*/ 730608 w 2487983"/>
              <a:gd name="connsiteY1" fmla="*/ 245115 h 1716313"/>
              <a:gd name="connsiteX2" fmla="*/ 1364453 w 2487983"/>
              <a:gd name="connsiteY2" fmla="*/ 276289 h 1716313"/>
              <a:gd name="connsiteX3" fmla="*/ 2039862 w 2487983"/>
              <a:gd name="connsiteY3" fmla="*/ 567234 h 1716313"/>
              <a:gd name="connsiteX4" fmla="*/ 2164553 w 2487983"/>
              <a:gd name="connsiteY4" fmla="*/ 993262 h 1716313"/>
              <a:gd name="connsiteX5" fmla="*/ 2258071 w 2487983"/>
              <a:gd name="connsiteY5" fmla="*/ 1481634 h 1716313"/>
              <a:gd name="connsiteX6" fmla="*/ 1603444 w 2487983"/>
              <a:gd name="connsiteY6" fmla="*/ 1595934 h 1716313"/>
              <a:gd name="connsiteX7" fmla="*/ 855299 w 2487983"/>
              <a:gd name="connsiteY7" fmla="*/ 1637498 h 1716313"/>
              <a:gd name="connsiteX8" fmla="*/ 969599 w 2487983"/>
              <a:gd name="connsiteY8" fmla="*/ 1180298 h 1716313"/>
              <a:gd name="connsiteX9" fmla="*/ 460444 w 2487983"/>
              <a:gd name="connsiteY9" fmla="*/ 1159516 h 1716313"/>
              <a:gd name="connsiteX10" fmla="*/ 169499 w 2487983"/>
              <a:gd name="connsiteY10" fmla="*/ 1315380 h 1716313"/>
              <a:gd name="connsiteX11" fmla="*/ 3244 w 2487983"/>
              <a:gd name="connsiteY11" fmla="*/ 712707 h 1716313"/>
              <a:gd name="connsiteX0" fmla="*/ 1832 w 2850253"/>
              <a:gd name="connsiteY0" fmla="*/ 754271 h 1716313"/>
              <a:gd name="connsiteX1" fmla="*/ 1092878 w 2850253"/>
              <a:gd name="connsiteY1" fmla="*/ 245115 h 1716313"/>
              <a:gd name="connsiteX2" fmla="*/ 1726723 w 2850253"/>
              <a:gd name="connsiteY2" fmla="*/ 276289 h 1716313"/>
              <a:gd name="connsiteX3" fmla="*/ 2402132 w 2850253"/>
              <a:gd name="connsiteY3" fmla="*/ 567234 h 1716313"/>
              <a:gd name="connsiteX4" fmla="*/ 2526823 w 2850253"/>
              <a:gd name="connsiteY4" fmla="*/ 993262 h 1716313"/>
              <a:gd name="connsiteX5" fmla="*/ 2620341 w 2850253"/>
              <a:gd name="connsiteY5" fmla="*/ 1481634 h 1716313"/>
              <a:gd name="connsiteX6" fmla="*/ 1965714 w 2850253"/>
              <a:gd name="connsiteY6" fmla="*/ 1595934 h 1716313"/>
              <a:gd name="connsiteX7" fmla="*/ 1217569 w 2850253"/>
              <a:gd name="connsiteY7" fmla="*/ 1637498 h 1716313"/>
              <a:gd name="connsiteX8" fmla="*/ 1331869 w 2850253"/>
              <a:gd name="connsiteY8" fmla="*/ 1180298 h 1716313"/>
              <a:gd name="connsiteX9" fmla="*/ 822714 w 2850253"/>
              <a:gd name="connsiteY9" fmla="*/ 1159516 h 1716313"/>
              <a:gd name="connsiteX10" fmla="*/ 531769 w 2850253"/>
              <a:gd name="connsiteY10" fmla="*/ 1315380 h 1716313"/>
              <a:gd name="connsiteX11" fmla="*/ 1832 w 2850253"/>
              <a:gd name="connsiteY11" fmla="*/ 754271 h 1716313"/>
              <a:gd name="connsiteX0" fmla="*/ 56009 w 2904430"/>
              <a:gd name="connsiteY0" fmla="*/ 754271 h 1716313"/>
              <a:gd name="connsiteX1" fmla="*/ 1147055 w 2904430"/>
              <a:gd name="connsiteY1" fmla="*/ 245115 h 1716313"/>
              <a:gd name="connsiteX2" fmla="*/ 1780900 w 2904430"/>
              <a:gd name="connsiteY2" fmla="*/ 276289 h 1716313"/>
              <a:gd name="connsiteX3" fmla="*/ 2456309 w 2904430"/>
              <a:gd name="connsiteY3" fmla="*/ 567234 h 1716313"/>
              <a:gd name="connsiteX4" fmla="*/ 2581000 w 2904430"/>
              <a:gd name="connsiteY4" fmla="*/ 993262 h 1716313"/>
              <a:gd name="connsiteX5" fmla="*/ 2674518 w 2904430"/>
              <a:gd name="connsiteY5" fmla="*/ 1481634 h 1716313"/>
              <a:gd name="connsiteX6" fmla="*/ 2019891 w 2904430"/>
              <a:gd name="connsiteY6" fmla="*/ 1595934 h 1716313"/>
              <a:gd name="connsiteX7" fmla="*/ 1271746 w 2904430"/>
              <a:gd name="connsiteY7" fmla="*/ 1637498 h 1716313"/>
              <a:gd name="connsiteX8" fmla="*/ 1386046 w 2904430"/>
              <a:gd name="connsiteY8" fmla="*/ 1180298 h 1716313"/>
              <a:gd name="connsiteX9" fmla="*/ 876891 w 2904430"/>
              <a:gd name="connsiteY9" fmla="*/ 1159516 h 1716313"/>
              <a:gd name="connsiteX10" fmla="*/ 585946 w 2904430"/>
              <a:gd name="connsiteY10" fmla="*/ 1315380 h 1716313"/>
              <a:gd name="connsiteX11" fmla="*/ 56009 w 290443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916931 w 2944470"/>
              <a:gd name="connsiteY9" fmla="*/ 1159516 h 1716313"/>
              <a:gd name="connsiteX10" fmla="*/ 625986 w 2944470"/>
              <a:gd name="connsiteY10" fmla="*/ 1315380 h 1716313"/>
              <a:gd name="connsiteX11" fmla="*/ 96049 w 294447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625986 w 2944470"/>
              <a:gd name="connsiteY8" fmla="*/ 1315380 h 1938405"/>
              <a:gd name="connsiteX9" fmla="*/ 96049 w 2944470"/>
              <a:gd name="connsiteY9" fmla="*/ 754271 h 1938405"/>
              <a:gd name="connsiteX0" fmla="*/ 228804 w 2682370"/>
              <a:gd name="connsiteY0" fmla="*/ 577625 h 1938405"/>
              <a:gd name="connsiteX1" fmla="*/ 924995 w 2682370"/>
              <a:gd name="connsiteY1" fmla="*/ 245115 h 1938405"/>
              <a:gd name="connsiteX2" fmla="*/ 1558840 w 2682370"/>
              <a:gd name="connsiteY2" fmla="*/ 276289 h 1938405"/>
              <a:gd name="connsiteX3" fmla="*/ 2234249 w 2682370"/>
              <a:gd name="connsiteY3" fmla="*/ 567234 h 1938405"/>
              <a:gd name="connsiteX4" fmla="*/ 2358940 w 2682370"/>
              <a:gd name="connsiteY4" fmla="*/ 993262 h 1938405"/>
              <a:gd name="connsiteX5" fmla="*/ 2452458 w 2682370"/>
              <a:gd name="connsiteY5" fmla="*/ 1481634 h 1938405"/>
              <a:gd name="connsiteX6" fmla="*/ 1797831 w 2682370"/>
              <a:gd name="connsiteY6" fmla="*/ 1595934 h 1938405"/>
              <a:gd name="connsiteX7" fmla="*/ 1049686 w 2682370"/>
              <a:gd name="connsiteY7" fmla="*/ 1637498 h 1938405"/>
              <a:gd name="connsiteX8" fmla="*/ 363886 w 2682370"/>
              <a:gd name="connsiteY8" fmla="*/ 1315380 h 1938405"/>
              <a:gd name="connsiteX9" fmla="*/ 228804 w 2682370"/>
              <a:gd name="connsiteY9" fmla="*/ 577625 h 1938405"/>
              <a:gd name="connsiteX0" fmla="*/ 79906 w 2533472"/>
              <a:gd name="connsiteY0" fmla="*/ 577625 h 1938405"/>
              <a:gd name="connsiteX1" fmla="*/ 776097 w 2533472"/>
              <a:gd name="connsiteY1" fmla="*/ 245115 h 1938405"/>
              <a:gd name="connsiteX2" fmla="*/ 1409942 w 2533472"/>
              <a:gd name="connsiteY2" fmla="*/ 276289 h 1938405"/>
              <a:gd name="connsiteX3" fmla="*/ 2085351 w 2533472"/>
              <a:gd name="connsiteY3" fmla="*/ 567234 h 1938405"/>
              <a:gd name="connsiteX4" fmla="*/ 2210042 w 2533472"/>
              <a:gd name="connsiteY4" fmla="*/ 993262 h 1938405"/>
              <a:gd name="connsiteX5" fmla="*/ 2303560 w 2533472"/>
              <a:gd name="connsiteY5" fmla="*/ 1481634 h 1938405"/>
              <a:gd name="connsiteX6" fmla="*/ 1648933 w 2533472"/>
              <a:gd name="connsiteY6" fmla="*/ 1595934 h 1938405"/>
              <a:gd name="connsiteX7" fmla="*/ 900788 w 2533472"/>
              <a:gd name="connsiteY7" fmla="*/ 1637498 h 1938405"/>
              <a:gd name="connsiteX8" fmla="*/ 713751 w 2533472"/>
              <a:gd name="connsiteY8" fmla="*/ 1045216 h 1938405"/>
              <a:gd name="connsiteX9" fmla="*/ 79906 w 2533472"/>
              <a:gd name="connsiteY9" fmla="*/ 577625 h 1938405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699459"/>
              <a:gd name="connsiteX1" fmla="*/ 776097 w 2533472"/>
              <a:gd name="connsiteY1" fmla="*/ 245115 h 1699459"/>
              <a:gd name="connsiteX2" fmla="*/ 1409942 w 2533472"/>
              <a:gd name="connsiteY2" fmla="*/ 276289 h 1699459"/>
              <a:gd name="connsiteX3" fmla="*/ 2085351 w 2533472"/>
              <a:gd name="connsiteY3" fmla="*/ 567234 h 1699459"/>
              <a:gd name="connsiteX4" fmla="*/ 2210042 w 2533472"/>
              <a:gd name="connsiteY4" fmla="*/ 993262 h 1699459"/>
              <a:gd name="connsiteX5" fmla="*/ 2303560 w 2533472"/>
              <a:gd name="connsiteY5" fmla="*/ 1481634 h 1699459"/>
              <a:gd name="connsiteX6" fmla="*/ 1607369 w 2533472"/>
              <a:gd name="connsiteY6" fmla="*/ 1273816 h 1699459"/>
              <a:gd name="connsiteX7" fmla="*/ 713751 w 2533472"/>
              <a:gd name="connsiteY7" fmla="*/ 1045216 h 1699459"/>
              <a:gd name="connsiteX8" fmla="*/ 79906 w 2533472"/>
              <a:gd name="connsiteY8" fmla="*/ 577625 h 1699459"/>
              <a:gd name="connsiteX0" fmla="*/ 79906 w 2383129"/>
              <a:gd name="connsiteY0" fmla="*/ 577625 h 1310496"/>
              <a:gd name="connsiteX1" fmla="*/ 776097 w 2383129"/>
              <a:gd name="connsiteY1" fmla="*/ 245115 h 1310496"/>
              <a:gd name="connsiteX2" fmla="*/ 1409942 w 2383129"/>
              <a:gd name="connsiteY2" fmla="*/ 276289 h 1310496"/>
              <a:gd name="connsiteX3" fmla="*/ 2085351 w 2383129"/>
              <a:gd name="connsiteY3" fmla="*/ 567234 h 1310496"/>
              <a:gd name="connsiteX4" fmla="*/ 2210042 w 2383129"/>
              <a:gd name="connsiteY4" fmla="*/ 993262 h 1310496"/>
              <a:gd name="connsiteX5" fmla="*/ 1607369 w 2383129"/>
              <a:gd name="connsiteY5" fmla="*/ 1273816 h 1310496"/>
              <a:gd name="connsiteX6" fmla="*/ 713751 w 2383129"/>
              <a:gd name="connsiteY6" fmla="*/ 1045216 h 1310496"/>
              <a:gd name="connsiteX7" fmla="*/ 79906 w 2383129"/>
              <a:gd name="connsiteY7" fmla="*/ 577625 h 1310496"/>
              <a:gd name="connsiteX0" fmla="*/ 57348 w 2589171"/>
              <a:gd name="connsiteY0" fmla="*/ 712706 h 1332862"/>
              <a:gd name="connsiteX1" fmla="*/ 982139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32862"/>
              <a:gd name="connsiteX1" fmla="*/ 597675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64769 w 2596592"/>
              <a:gd name="connsiteY0" fmla="*/ 712706 h 1636620"/>
              <a:gd name="connsiteX1" fmla="*/ 605096 w 2596592"/>
              <a:gd name="connsiteY1" fmla="*/ 245115 h 1636620"/>
              <a:gd name="connsiteX2" fmla="*/ 1623405 w 2596592"/>
              <a:gd name="connsiteY2" fmla="*/ 276289 h 1636620"/>
              <a:gd name="connsiteX3" fmla="*/ 2298814 w 2596592"/>
              <a:gd name="connsiteY3" fmla="*/ 567234 h 1636620"/>
              <a:gd name="connsiteX4" fmla="*/ 2423505 w 2596592"/>
              <a:gd name="connsiteY4" fmla="*/ 993262 h 1636620"/>
              <a:gd name="connsiteX5" fmla="*/ 1820832 w 2596592"/>
              <a:gd name="connsiteY5" fmla="*/ 1273816 h 1636620"/>
              <a:gd name="connsiteX6" fmla="*/ 836004 w 2596592"/>
              <a:gd name="connsiteY6" fmla="*/ 1437004 h 1636620"/>
              <a:gd name="connsiteX7" fmla="*/ 64769 w 2596592"/>
              <a:gd name="connsiteY7" fmla="*/ 712706 h 1636620"/>
              <a:gd name="connsiteX0" fmla="*/ 64769 w 2596592"/>
              <a:gd name="connsiteY0" fmla="*/ 712706 h 1683944"/>
              <a:gd name="connsiteX1" fmla="*/ 605096 w 2596592"/>
              <a:gd name="connsiteY1" fmla="*/ 245115 h 1683944"/>
              <a:gd name="connsiteX2" fmla="*/ 1623405 w 2596592"/>
              <a:gd name="connsiteY2" fmla="*/ 276289 h 1683944"/>
              <a:gd name="connsiteX3" fmla="*/ 2298814 w 2596592"/>
              <a:gd name="connsiteY3" fmla="*/ 567234 h 1683944"/>
              <a:gd name="connsiteX4" fmla="*/ 2423505 w 2596592"/>
              <a:gd name="connsiteY4" fmla="*/ 993262 h 1683944"/>
              <a:gd name="connsiteX5" fmla="*/ 2276883 w 2596592"/>
              <a:gd name="connsiteY5" fmla="*/ 1458187 h 1683944"/>
              <a:gd name="connsiteX6" fmla="*/ 836004 w 2596592"/>
              <a:gd name="connsiteY6" fmla="*/ 1437004 h 1683944"/>
              <a:gd name="connsiteX7" fmla="*/ 64769 w 2596592"/>
              <a:gd name="connsiteY7" fmla="*/ 712706 h 1683944"/>
              <a:gd name="connsiteX0" fmla="*/ 64769 w 2993668"/>
              <a:gd name="connsiteY0" fmla="*/ 712706 h 1683944"/>
              <a:gd name="connsiteX1" fmla="*/ 605096 w 2993668"/>
              <a:gd name="connsiteY1" fmla="*/ 245115 h 1683944"/>
              <a:gd name="connsiteX2" fmla="*/ 1623405 w 2993668"/>
              <a:gd name="connsiteY2" fmla="*/ 276289 h 1683944"/>
              <a:gd name="connsiteX3" fmla="*/ 2298814 w 2993668"/>
              <a:gd name="connsiteY3" fmla="*/ 567234 h 1683944"/>
              <a:gd name="connsiteX4" fmla="*/ 2930227 w 2993668"/>
              <a:gd name="connsiteY4" fmla="*/ 889553 h 1683944"/>
              <a:gd name="connsiteX5" fmla="*/ 2276883 w 2993668"/>
              <a:gd name="connsiteY5" fmla="*/ 1458187 h 1683944"/>
              <a:gd name="connsiteX6" fmla="*/ 836004 w 2993668"/>
              <a:gd name="connsiteY6" fmla="*/ 1437004 h 1683944"/>
              <a:gd name="connsiteX7" fmla="*/ 64769 w 2993668"/>
              <a:gd name="connsiteY7" fmla="*/ 712706 h 1683944"/>
              <a:gd name="connsiteX0" fmla="*/ 64769 w 3050203"/>
              <a:gd name="connsiteY0" fmla="*/ 712706 h 1683944"/>
              <a:gd name="connsiteX1" fmla="*/ 605096 w 3050203"/>
              <a:gd name="connsiteY1" fmla="*/ 245115 h 1683944"/>
              <a:gd name="connsiteX2" fmla="*/ 1623405 w 3050203"/>
              <a:gd name="connsiteY2" fmla="*/ 276289 h 1683944"/>
              <a:gd name="connsiteX3" fmla="*/ 2653520 w 3050203"/>
              <a:gd name="connsiteY3" fmla="*/ 198492 h 1683944"/>
              <a:gd name="connsiteX4" fmla="*/ 2930227 w 3050203"/>
              <a:gd name="connsiteY4" fmla="*/ 889553 h 1683944"/>
              <a:gd name="connsiteX5" fmla="*/ 2276883 w 3050203"/>
              <a:gd name="connsiteY5" fmla="*/ 1458187 h 1683944"/>
              <a:gd name="connsiteX6" fmla="*/ 836004 w 3050203"/>
              <a:gd name="connsiteY6" fmla="*/ 1437004 h 1683944"/>
              <a:gd name="connsiteX7" fmla="*/ 64769 w 3050203"/>
              <a:gd name="connsiteY7" fmla="*/ 712706 h 1683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50203" h="1683944">
                <a:moveTo>
                  <a:pt x="64769" y="712706"/>
                </a:moveTo>
                <a:cubicBezTo>
                  <a:pt x="19741" y="186233"/>
                  <a:pt x="265659" y="-59685"/>
                  <a:pt x="605096" y="245115"/>
                </a:cubicBezTo>
                <a:cubicBezTo>
                  <a:pt x="871795" y="-222475"/>
                  <a:pt x="1689215" y="89253"/>
                  <a:pt x="1623405" y="276289"/>
                </a:cubicBezTo>
                <a:cubicBezTo>
                  <a:pt x="1893569" y="-63148"/>
                  <a:pt x="2798993" y="-64744"/>
                  <a:pt x="2653520" y="198492"/>
                </a:cubicBezTo>
                <a:cubicBezTo>
                  <a:pt x="3037984" y="184637"/>
                  <a:pt x="3169218" y="778717"/>
                  <a:pt x="2930227" y="889553"/>
                </a:cubicBezTo>
                <a:cubicBezTo>
                  <a:pt x="3027209" y="1215135"/>
                  <a:pt x="2557438" y="1605392"/>
                  <a:pt x="2276883" y="1458187"/>
                </a:cubicBezTo>
                <a:cubicBezTo>
                  <a:pt x="2063869" y="1582878"/>
                  <a:pt x="1003991" y="1908058"/>
                  <a:pt x="836004" y="1437004"/>
                </a:cubicBezTo>
                <a:cubicBezTo>
                  <a:pt x="285285" y="1987723"/>
                  <a:pt x="-174222" y="1284205"/>
                  <a:pt x="64769" y="712706"/>
                </a:cubicBez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5" name="Полилиния 4"/>
          <p:cNvSpPr/>
          <p:nvPr/>
        </p:nvSpPr>
        <p:spPr>
          <a:xfrm>
            <a:off x="900308" y="3472881"/>
            <a:ext cx="1529489" cy="682879"/>
          </a:xfrm>
          <a:custGeom>
            <a:avLst/>
            <a:gdLst>
              <a:gd name="connsiteX0" fmla="*/ 83127 w 2337954"/>
              <a:gd name="connsiteY0" fmla="*/ 270164 h 1194955"/>
              <a:gd name="connsiteX1" fmla="*/ 820882 w 2337954"/>
              <a:gd name="connsiteY1" fmla="*/ 0 h 1194955"/>
              <a:gd name="connsiteX2" fmla="*/ 1433945 w 2337954"/>
              <a:gd name="connsiteY2" fmla="*/ 62346 h 1194955"/>
              <a:gd name="connsiteX3" fmla="*/ 1901536 w 2337954"/>
              <a:gd name="connsiteY3" fmla="*/ 135082 h 1194955"/>
              <a:gd name="connsiteX4" fmla="*/ 2244436 w 2337954"/>
              <a:gd name="connsiteY4" fmla="*/ 550719 h 1194955"/>
              <a:gd name="connsiteX5" fmla="*/ 2337954 w 2337954"/>
              <a:gd name="connsiteY5" fmla="*/ 1039091 h 1194955"/>
              <a:gd name="connsiteX6" fmla="*/ 1683327 w 2337954"/>
              <a:gd name="connsiteY6" fmla="*/ 1153391 h 1194955"/>
              <a:gd name="connsiteX7" fmla="*/ 935182 w 2337954"/>
              <a:gd name="connsiteY7" fmla="*/ 1194955 h 1194955"/>
              <a:gd name="connsiteX8" fmla="*/ 1049482 w 2337954"/>
              <a:gd name="connsiteY8" fmla="*/ 737755 h 1194955"/>
              <a:gd name="connsiteX9" fmla="*/ 540327 w 2337954"/>
              <a:gd name="connsiteY9" fmla="*/ 716973 h 1194955"/>
              <a:gd name="connsiteX10" fmla="*/ 249382 w 2337954"/>
              <a:gd name="connsiteY10" fmla="*/ 872837 h 1194955"/>
              <a:gd name="connsiteX11" fmla="*/ 0 w 2337954"/>
              <a:gd name="connsiteY11" fmla="*/ 592282 h 1194955"/>
              <a:gd name="connsiteX12" fmla="*/ 83127 w 2337954"/>
              <a:gd name="connsiteY12" fmla="*/ 270164 h 1194955"/>
              <a:gd name="connsiteX0" fmla="*/ 83127 w 2337954"/>
              <a:gd name="connsiteY0" fmla="*/ 308293 h 1233084"/>
              <a:gd name="connsiteX1" fmla="*/ 820882 w 2337954"/>
              <a:gd name="connsiteY1" fmla="*/ 38129 h 1233084"/>
              <a:gd name="connsiteX2" fmla="*/ 1433945 w 2337954"/>
              <a:gd name="connsiteY2" fmla="*/ 100475 h 1233084"/>
              <a:gd name="connsiteX3" fmla="*/ 1901536 w 2337954"/>
              <a:gd name="connsiteY3" fmla="*/ 173211 h 1233084"/>
              <a:gd name="connsiteX4" fmla="*/ 2244436 w 2337954"/>
              <a:gd name="connsiteY4" fmla="*/ 588848 h 1233084"/>
              <a:gd name="connsiteX5" fmla="*/ 2337954 w 2337954"/>
              <a:gd name="connsiteY5" fmla="*/ 1077220 h 1233084"/>
              <a:gd name="connsiteX6" fmla="*/ 1683327 w 2337954"/>
              <a:gd name="connsiteY6" fmla="*/ 1191520 h 1233084"/>
              <a:gd name="connsiteX7" fmla="*/ 935182 w 2337954"/>
              <a:gd name="connsiteY7" fmla="*/ 1233084 h 1233084"/>
              <a:gd name="connsiteX8" fmla="*/ 1049482 w 2337954"/>
              <a:gd name="connsiteY8" fmla="*/ 775884 h 1233084"/>
              <a:gd name="connsiteX9" fmla="*/ 540327 w 2337954"/>
              <a:gd name="connsiteY9" fmla="*/ 755102 h 1233084"/>
              <a:gd name="connsiteX10" fmla="*/ 249382 w 2337954"/>
              <a:gd name="connsiteY10" fmla="*/ 910966 h 1233084"/>
              <a:gd name="connsiteX11" fmla="*/ 0 w 2337954"/>
              <a:gd name="connsiteY11" fmla="*/ 630411 h 1233084"/>
              <a:gd name="connsiteX12" fmla="*/ 83127 w 2337954"/>
              <a:gd name="connsiteY12" fmla="*/ 308293 h 1233084"/>
              <a:gd name="connsiteX0" fmla="*/ 83127 w 2337954"/>
              <a:gd name="connsiteY0" fmla="*/ 442369 h 1367160"/>
              <a:gd name="connsiteX1" fmla="*/ 820882 w 2337954"/>
              <a:gd name="connsiteY1" fmla="*/ 172205 h 1367160"/>
              <a:gd name="connsiteX2" fmla="*/ 1433945 w 2337954"/>
              <a:gd name="connsiteY2" fmla="*/ 234551 h 1367160"/>
              <a:gd name="connsiteX3" fmla="*/ 1901536 w 2337954"/>
              <a:gd name="connsiteY3" fmla="*/ 307287 h 1367160"/>
              <a:gd name="connsiteX4" fmla="*/ 2244436 w 2337954"/>
              <a:gd name="connsiteY4" fmla="*/ 722924 h 1367160"/>
              <a:gd name="connsiteX5" fmla="*/ 2337954 w 2337954"/>
              <a:gd name="connsiteY5" fmla="*/ 1211296 h 1367160"/>
              <a:gd name="connsiteX6" fmla="*/ 1683327 w 2337954"/>
              <a:gd name="connsiteY6" fmla="*/ 1325596 h 1367160"/>
              <a:gd name="connsiteX7" fmla="*/ 935182 w 2337954"/>
              <a:gd name="connsiteY7" fmla="*/ 1367160 h 1367160"/>
              <a:gd name="connsiteX8" fmla="*/ 1049482 w 2337954"/>
              <a:gd name="connsiteY8" fmla="*/ 909960 h 1367160"/>
              <a:gd name="connsiteX9" fmla="*/ 540327 w 2337954"/>
              <a:gd name="connsiteY9" fmla="*/ 889178 h 1367160"/>
              <a:gd name="connsiteX10" fmla="*/ 249382 w 2337954"/>
              <a:gd name="connsiteY10" fmla="*/ 1045042 h 1367160"/>
              <a:gd name="connsiteX11" fmla="*/ 0 w 2337954"/>
              <a:gd name="connsiteY11" fmla="*/ 764487 h 1367160"/>
              <a:gd name="connsiteX12" fmla="*/ 83127 w 2337954"/>
              <a:gd name="connsiteY12" fmla="*/ 442369 h 1367160"/>
              <a:gd name="connsiteX0" fmla="*/ 83127 w 2337954"/>
              <a:gd name="connsiteY0" fmla="*/ 464493 h 1389284"/>
              <a:gd name="connsiteX1" fmla="*/ 820882 w 2337954"/>
              <a:gd name="connsiteY1" fmla="*/ 194329 h 1389284"/>
              <a:gd name="connsiteX2" fmla="*/ 1433945 w 2337954"/>
              <a:gd name="connsiteY2" fmla="*/ 256675 h 1389284"/>
              <a:gd name="connsiteX3" fmla="*/ 1901536 w 2337954"/>
              <a:gd name="connsiteY3" fmla="*/ 329411 h 1389284"/>
              <a:gd name="connsiteX4" fmla="*/ 2244436 w 2337954"/>
              <a:gd name="connsiteY4" fmla="*/ 745048 h 1389284"/>
              <a:gd name="connsiteX5" fmla="*/ 2337954 w 2337954"/>
              <a:gd name="connsiteY5" fmla="*/ 1233420 h 1389284"/>
              <a:gd name="connsiteX6" fmla="*/ 1683327 w 2337954"/>
              <a:gd name="connsiteY6" fmla="*/ 1347720 h 1389284"/>
              <a:gd name="connsiteX7" fmla="*/ 935182 w 2337954"/>
              <a:gd name="connsiteY7" fmla="*/ 1389284 h 1389284"/>
              <a:gd name="connsiteX8" fmla="*/ 1049482 w 2337954"/>
              <a:gd name="connsiteY8" fmla="*/ 932084 h 1389284"/>
              <a:gd name="connsiteX9" fmla="*/ 540327 w 2337954"/>
              <a:gd name="connsiteY9" fmla="*/ 911302 h 1389284"/>
              <a:gd name="connsiteX10" fmla="*/ 249382 w 2337954"/>
              <a:gd name="connsiteY10" fmla="*/ 1067166 h 1389284"/>
              <a:gd name="connsiteX11" fmla="*/ 0 w 2337954"/>
              <a:gd name="connsiteY11" fmla="*/ 786611 h 1389284"/>
              <a:gd name="connsiteX12" fmla="*/ 83127 w 2337954"/>
              <a:gd name="connsiteY12" fmla="*/ 464493 h 1389284"/>
              <a:gd name="connsiteX0" fmla="*/ 83127 w 2337954"/>
              <a:gd name="connsiteY0" fmla="*/ 458374 h 1383165"/>
              <a:gd name="connsiteX1" fmla="*/ 820882 w 2337954"/>
              <a:gd name="connsiteY1" fmla="*/ 188210 h 1383165"/>
              <a:gd name="connsiteX2" fmla="*/ 1433945 w 2337954"/>
              <a:gd name="connsiteY2" fmla="*/ 250556 h 1383165"/>
              <a:gd name="connsiteX3" fmla="*/ 1901536 w 2337954"/>
              <a:gd name="connsiteY3" fmla="*/ 323292 h 1383165"/>
              <a:gd name="connsiteX4" fmla="*/ 2244436 w 2337954"/>
              <a:gd name="connsiteY4" fmla="*/ 738929 h 1383165"/>
              <a:gd name="connsiteX5" fmla="*/ 2337954 w 2337954"/>
              <a:gd name="connsiteY5" fmla="*/ 1227301 h 1383165"/>
              <a:gd name="connsiteX6" fmla="*/ 1683327 w 2337954"/>
              <a:gd name="connsiteY6" fmla="*/ 1341601 h 1383165"/>
              <a:gd name="connsiteX7" fmla="*/ 935182 w 2337954"/>
              <a:gd name="connsiteY7" fmla="*/ 1383165 h 1383165"/>
              <a:gd name="connsiteX8" fmla="*/ 1049482 w 2337954"/>
              <a:gd name="connsiteY8" fmla="*/ 925965 h 1383165"/>
              <a:gd name="connsiteX9" fmla="*/ 540327 w 2337954"/>
              <a:gd name="connsiteY9" fmla="*/ 905183 h 1383165"/>
              <a:gd name="connsiteX10" fmla="*/ 249382 w 2337954"/>
              <a:gd name="connsiteY10" fmla="*/ 1061047 h 1383165"/>
              <a:gd name="connsiteX11" fmla="*/ 0 w 2337954"/>
              <a:gd name="connsiteY11" fmla="*/ 780492 h 1383165"/>
              <a:gd name="connsiteX12" fmla="*/ 83127 w 2337954"/>
              <a:gd name="connsiteY12" fmla="*/ 458374 h 1383165"/>
              <a:gd name="connsiteX0" fmla="*/ 83127 w 2337954"/>
              <a:gd name="connsiteY0" fmla="*/ 467086 h 1391877"/>
              <a:gd name="connsiteX1" fmla="*/ 820882 w 2337954"/>
              <a:gd name="connsiteY1" fmla="*/ 196922 h 1391877"/>
              <a:gd name="connsiteX2" fmla="*/ 1433945 w 2337954"/>
              <a:gd name="connsiteY2" fmla="*/ 259268 h 1391877"/>
              <a:gd name="connsiteX3" fmla="*/ 1901536 w 2337954"/>
              <a:gd name="connsiteY3" fmla="*/ 332004 h 1391877"/>
              <a:gd name="connsiteX4" fmla="*/ 2244436 w 2337954"/>
              <a:gd name="connsiteY4" fmla="*/ 747641 h 1391877"/>
              <a:gd name="connsiteX5" fmla="*/ 2337954 w 2337954"/>
              <a:gd name="connsiteY5" fmla="*/ 1236013 h 1391877"/>
              <a:gd name="connsiteX6" fmla="*/ 1683327 w 2337954"/>
              <a:gd name="connsiteY6" fmla="*/ 1350313 h 1391877"/>
              <a:gd name="connsiteX7" fmla="*/ 935182 w 2337954"/>
              <a:gd name="connsiteY7" fmla="*/ 1391877 h 1391877"/>
              <a:gd name="connsiteX8" fmla="*/ 1049482 w 2337954"/>
              <a:gd name="connsiteY8" fmla="*/ 934677 h 1391877"/>
              <a:gd name="connsiteX9" fmla="*/ 540327 w 2337954"/>
              <a:gd name="connsiteY9" fmla="*/ 913895 h 1391877"/>
              <a:gd name="connsiteX10" fmla="*/ 249382 w 2337954"/>
              <a:gd name="connsiteY10" fmla="*/ 1069759 h 1391877"/>
              <a:gd name="connsiteX11" fmla="*/ 0 w 2337954"/>
              <a:gd name="connsiteY11" fmla="*/ 789204 h 1391877"/>
              <a:gd name="connsiteX12" fmla="*/ 83127 w 2337954"/>
              <a:gd name="connsiteY12" fmla="*/ 467086 h 1391877"/>
              <a:gd name="connsiteX0" fmla="*/ 83127 w 2337954"/>
              <a:gd name="connsiteY0" fmla="*/ 492303 h 1417094"/>
              <a:gd name="connsiteX1" fmla="*/ 820882 w 2337954"/>
              <a:gd name="connsiteY1" fmla="*/ 222139 h 1417094"/>
              <a:gd name="connsiteX2" fmla="*/ 1433945 w 2337954"/>
              <a:gd name="connsiteY2" fmla="*/ 284485 h 1417094"/>
              <a:gd name="connsiteX3" fmla="*/ 1901536 w 2337954"/>
              <a:gd name="connsiteY3" fmla="*/ 357221 h 1417094"/>
              <a:gd name="connsiteX4" fmla="*/ 2244436 w 2337954"/>
              <a:gd name="connsiteY4" fmla="*/ 772858 h 1417094"/>
              <a:gd name="connsiteX5" fmla="*/ 2337954 w 2337954"/>
              <a:gd name="connsiteY5" fmla="*/ 1261230 h 1417094"/>
              <a:gd name="connsiteX6" fmla="*/ 1683327 w 2337954"/>
              <a:gd name="connsiteY6" fmla="*/ 1375530 h 1417094"/>
              <a:gd name="connsiteX7" fmla="*/ 935182 w 2337954"/>
              <a:gd name="connsiteY7" fmla="*/ 1417094 h 1417094"/>
              <a:gd name="connsiteX8" fmla="*/ 1049482 w 2337954"/>
              <a:gd name="connsiteY8" fmla="*/ 959894 h 1417094"/>
              <a:gd name="connsiteX9" fmla="*/ 540327 w 2337954"/>
              <a:gd name="connsiteY9" fmla="*/ 939112 h 1417094"/>
              <a:gd name="connsiteX10" fmla="*/ 249382 w 2337954"/>
              <a:gd name="connsiteY10" fmla="*/ 1094976 h 1417094"/>
              <a:gd name="connsiteX11" fmla="*/ 0 w 2337954"/>
              <a:gd name="connsiteY11" fmla="*/ 814421 h 1417094"/>
              <a:gd name="connsiteX12" fmla="*/ 83127 w 2337954"/>
              <a:gd name="connsiteY12" fmla="*/ 492303 h 1417094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22318 w 2337954"/>
              <a:gd name="connsiteY3" fmla="*/ 567615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417523"/>
              <a:gd name="connsiteY0" fmla="*/ 505269 h 1430060"/>
              <a:gd name="connsiteX1" fmla="*/ 820882 w 2417523"/>
              <a:gd name="connsiteY1" fmla="*/ 235105 h 1430060"/>
              <a:gd name="connsiteX2" fmla="*/ 1433945 w 2417523"/>
              <a:gd name="connsiteY2" fmla="*/ 297451 h 1430060"/>
              <a:gd name="connsiteX3" fmla="*/ 2119745 w 2417523"/>
              <a:gd name="connsiteY3" fmla="*/ 359796 h 1430060"/>
              <a:gd name="connsiteX4" fmla="*/ 2244436 w 2417523"/>
              <a:gd name="connsiteY4" fmla="*/ 785824 h 1430060"/>
              <a:gd name="connsiteX5" fmla="*/ 2337954 w 2417523"/>
              <a:gd name="connsiteY5" fmla="*/ 1274196 h 1430060"/>
              <a:gd name="connsiteX6" fmla="*/ 1683327 w 2417523"/>
              <a:gd name="connsiteY6" fmla="*/ 1388496 h 1430060"/>
              <a:gd name="connsiteX7" fmla="*/ 935182 w 2417523"/>
              <a:gd name="connsiteY7" fmla="*/ 1430060 h 1430060"/>
              <a:gd name="connsiteX8" fmla="*/ 1049482 w 2417523"/>
              <a:gd name="connsiteY8" fmla="*/ 972860 h 1430060"/>
              <a:gd name="connsiteX9" fmla="*/ 540327 w 2417523"/>
              <a:gd name="connsiteY9" fmla="*/ 952078 h 1430060"/>
              <a:gd name="connsiteX10" fmla="*/ 249382 w 2417523"/>
              <a:gd name="connsiteY10" fmla="*/ 1107942 h 1430060"/>
              <a:gd name="connsiteX11" fmla="*/ 0 w 2417523"/>
              <a:gd name="connsiteY11" fmla="*/ 827387 h 1430060"/>
              <a:gd name="connsiteX12" fmla="*/ 83127 w 2417523"/>
              <a:gd name="connsiteY12" fmla="*/ 505269 h 1430060"/>
              <a:gd name="connsiteX0" fmla="*/ 83127 w 2471307"/>
              <a:gd name="connsiteY0" fmla="*/ 505269 h 1430060"/>
              <a:gd name="connsiteX1" fmla="*/ 820882 w 2471307"/>
              <a:gd name="connsiteY1" fmla="*/ 235105 h 1430060"/>
              <a:gd name="connsiteX2" fmla="*/ 1433945 w 2471307"/>
              <a:gd name="connsiteY2" fmla="*/ 297451 h 1430060"/>
              <a:gd name="connsiteX3" fmla="*/ 2119745 w 2471307"/>
              <a:gd name="connsiteY3" fmla="*/ 359796 h 1430060"/>
              <a:gd name="connsiteX4" fmla="*/ 2244436 w 2471307"/>
              <a:gd name="connsiteY4" fmla="*/ 785824 h 1430060"/>
              <a:gd name="connsiteX5" fmla="*/ 2337954 w 2471307"/>
              <a:gd name="connsiteY5" fmla="*/ 1274196 h 1430060"/>
              <a:gd name="connsiteX6" fmla="*/ 1683327 w 2471307"/>
              <a:gd name="connsiteY6" fmla="*/ 1388496 h 1430060"/>
              <a:gd name="connsiteX7" fmla="*/ 935182 w 2471307"/>
              <a:gd name="connsiteY7" fmla="*/ 1430060 h 1430060"/>
              <a:gd name="connsiteX8" fmla="*/ 1049482 w 2471307"/>
              <a:gd name="connsiteY8" fmla="*/ 972860 h 1430060"/>
              <a:gd name="connsiteX9" fmla="*/ 540327 w 2471307"/>
              <a:gd name="connsiteY9" fmla="*/ 952078 h 1430060"/>
              <a:gd name="connsiteX10" fmla="*/ 249382 w 2471307"/>
              <a:gd name="connsiteY10" fmla="*/ 1107942 h 1430060"/>
              <a:gd name="connsiteX11" fmla="*/ 0 w 2471307"/>
              <a:gd name="connsiteY11" fmla="*/ 827387 h 1430060"/>
              <a:gd name="connsiteX12" fmla="*/ 83127 w 2471307"/>
              <a:gd name="connsiteY12" fmla="*/ 505269 h 1430060"/>
              <a:gd name="connsiteX0" fmla="*/ 83127 w 2567866"/>
              <a:gd name="connsiteY0" fmla="*/ 505269 h 1430060"/>
              <a:gd name="connsiteX1" fmla="*/ 820882 w 2567866"/>
              <a:gd name="connsiteY1" fmla="*/ 235105 h 1430060"/>
              <a:gd name="connsiteX2" fmla="*/ 1433945 w 2567866"/>
              <a:gd name="connsiteY2" fmla="*/ 297451 h 1430060"/>
              <a:gd name="connsiteX3" fmla="*/ 2119745 w 2567866"/>
              <a:gd name="connsiteY3" fmla="*/ 359796 h 1430060"/>
              <a:gd name="connsiteX4" fmla="*/ 2244436 w 2567866"/>
              <a:gd name="connsiteY4" fmla="*/ 785824 h 1430060"/>
              <a:gd name="connsiteX5" fmla="*/ 2337954 w 2567866"/>
              <a:gd name="connsiteY5" fmla="*/ 1274196 h 1430060"/>
              <a:gd name="connsiteX6" fmla="*/ 1683327 w 2567866"/>
              <a:gd name="connsiteY6" fmla="*/ 1388496 h 1430060"/>
              <a:gd name="connsiteX7" fmla="*/ 935182 w 2567866"/>
              <a:gd name="connsiteY7" fmla="*/ 1430060 h 1430060"/>
              <a:gd name="connsiteX8" fmla="*/ 1049482 w 2567866"/>
              <a:gd name="connsiteY8" fmla="*/ 972860 h 1430060"/>
              <a:gd name="connsiteX9" fmla="*/ 540327 w 2567866"/>
              <a:gd name="connsiteY9" fmla="*/ 952078 h 1430060"/>
              <a:gd name="connsiteX10" fmla="*/ 249382 w 2567866"/>
              <a:gd name="connsiteY10" fmla="*/ 1107942 h 1430060"/>
              <a:gd name="connsiteX11" fmla="*/ 0 w 2567866"/>
              <a:gd name="connsiteY11" fmla="*/ 827387 h 1430060"/>
              <a:gd name="connsiteX12" fmla="*/ 83127 w 2567866"/>
              <a:gd name="connsiteY12" fmla="*/ 505269 h 1430060"/>
              <a:gd name="connsiteX0" fmla="*/ 83127 w 2567866"/>
              <a:gd name="connsiteY0" fmla="*/ 505269 h 1508875"/>
              <a:gd name="connsiteX1" fmla="*/ 820882 w 2567866"/>
              <a:gd name="connsiteY1" fmla="*/ 235105 h 1508875"/>
              <a:gd name="connsiteX2" fmla="*/ 1433945 w 2567866"/>
              <a:gd name="connsiteY2" fmla="*/ 297451 h 1508875"/>
              <a:gd name="connsiteX3" fmla="*/ 2119745 w 2567866"/>
              <a:gd name="connsiteY3" fmla="*/ 359796 h 1508875"/>
              <a:gd name="connsiteX4" fmla="*/ 2244436 w 2567866"/>
              <a:gd name="connsiteY4" fmla="*/ 785824 h 1508875"/>
              <a:gd name="connsiteX5" fmla="*/ 2337954 w 2567866"/>
              <a:gd name="connsiteY5" fmla="*/ 1274196 h 1508875"/>
              <a:gd name="connsiteX6" fmla="*/ 1683327 w 2567866"/>
              <a:gd name="connsiteY6" fmla="*/ 1388496 h 1508875"/>
              <a:gd name="connsiteX7" fmla="*/ 935182 w 2567866"/>
              <a:gd name="connsiteY7" fmla="*/ 1430060 h 1508875"/>
              <a:gd name="connsiteX8" fmla="*/ 1049482 w 2567866"/>
              <a:gd name="connsiteY8" fmla="*/ 972860 h 1508875"/>
              <a:gd name="connsiteX9" fmla="*/ 540327 w 2567866"/>
              <a:gd name="connsiteY9" fmla="*/ 952078 h 1508875"/>
              <a:gd name="connsiteX10" fmla="*/ 249382 w 2567866"/>
              <a:gd name="connsiteY10" fmla="*/ 1107942 h 1508875"/>
              <a:gd name="connsiteX11" fmla="*/ 0 w 2567866"/>
              <a:gd name="connsiteY11" fmla="*/ 827387 h 1508875"/>
              <a:gd name="connsiteX12" fmla="*/ 83127 w 2567866"/>
              <a:gd name="connsiteY12" fmla="*/ 505269 h 1508875"/>
              <a:gd name="connsiteX0" fmla="*/ 83127 w 2567866"/>
              <a:gd name="connsiteY0" fmla="*/ 667664 h 1671270"/>
              <a:gd name="connsiteX1" fmla="*/ 820882 w 2567866"/>
              <a:gd name="connsiteY1" fmla="*/ 397500 h 1671270"/>
              <a:gd name="connsiteX2" fmla="*/ 1756063 w 2567866"/>
              <a:gd name="connsiteY2" fmla="*/ 116946 h 1671270"/>
              <a:gd name="connsiteX3" fmla="*/ 2119745 w 2567866"/>
              <a:gd name="connsiteY3" fmla="*/ 522191 h 1671270"/>
              <a:gd name="connsiteX4" fmla="*/ 2244436 w 2567866"/>
              <a:gd name="connsiteY4" fmla="*/ 948219 h 1671270"/>
              <a:gd name="connsiteX5" fmla="*/ 2337954 w 2567866"/>
              <a:gd name="connsiteY5" fmla="*/ 1436591 h 1671270"/>
              <a:gd name="connsiteX6" fmla="*/ 1683327 w 2567866"/>
              <a:gd name="connsiteY6" fmla="*/ 1550891 h 1671270"/>
              <a:gd name="connsiteX7" fmla="*/ 935182 w 2567866"/>
              <a:gd name="connsiteY7" fmla="*/ 1592455 h 1671270"/>
              <a:gd name="connsiteX8" fmla="*/ 1049482 w 2567866"/>
              <a:gd name="connsiteY8" fmla="*/ 1135255 h 1671270"/>
              <a:gd name="connsiteX9" fmla="*/ 540327 w 2567866"/>
              <a:gd name="connsiteY9" fmla="*/ 1114473 h 1671270"/>
              <a:gd name="connsiteX10" fmla="*/ 249382 w 2567866"/>
              <a:gd name="connsiteY10" fmla="*/ 1270337 h 1671270"/>
              <a:gd name="connsiteX11" fmla="*/ 0 w 2567866"/>
              <a:gd name="connsiteY11" fmla="*/ 989782 h 1671270"/>
              <a:gd name="connsiteX12" fmla="*/ 83127 w 2567866"/>
              <a:gd name="connsiteY12" fmla="*/ 667664 h 1671270"/>
              <a:gd name="connsiteX0" fmla="*/ 83127 w 2567866"/>
              <a:gd name="connsiteY0" fmla="*/ 599167 h 1602773"/>
              <a:gd name="connsiteX1" fmla="*/ 820882 w 2567866"/>
              <a:gd name="connsiteY1" fmla="*/ 329003 h 1602773"/>
              <a:gd name="connsiteX2" fmla="*/ 1444336 w 2567866"/>
              <a:gd name="connsiteY2" fmla="*/ 162749 h 1602773"/>
              <a:gd name="connsiteX3" fmla="*/ 2119745 w 2567866"/>
              <a:gd name="connsiteY3" fmla="*/ 453694 h 1602773"/>
              <a:gd name="connsiteX4" fmla="*/ 2244436 w 2567866"/>
              <a:gd name="connsiteY4" fmla="*/ 879722 h 1602773"/>
              <a:gd name="connsiteX5" fmla="*/ 2337954 w 2567866"/>
              <a:gd name="connsiteY5" fmla="*/ 1368094 h 1602773"/>
              <a:gd name="connsiteX6" fmla="*/ 1683327 w 2567866"/>
              <a:gd name="connsiteY6" fmla="*/ 1482394 h 1602773"/>
              <a:gd name="connsiteX7" fmla="*/ 935182 w 2567866"/>
              <a:gd name="connsiteY7" fmla="*/ 1523958 h 1602773"/>
              <a:gd name="connsiteX8" fmla="*/ 1049482 w 2567866"/>
              <a:gd name="connsiteY8" fmla="*/ 1066758 h 1602773"/>
              <a:gd name="connsiteX9" fmla="*/ 540327 w 2567866"/>
              <a:gd name="connsiteY9" fmla="*/ 1045976 h 1602773"/>
              <a:gd name="connsiteX10" fmla="*/ 249382 w 2567866"/>
              <a:gd name="connsiteY10" fmla="*/ 1201840 h 1602773"/>
              <a:gd name="connsiteX11" fmla="*/ 0 w 2567866"/>
              <a:gd name="connsiteY11" fmla="*/ 921285 h 1602773"/>
              <a:gd name="connsiteX12" fmla="*/ 83127 w 2567866"/>
              <a:gd name="connsiteY12" fmla="*/ 599167 h 1602773"/>
              <a:gd name="connsiteX0" fmla="*/ 83127 w 2567866"/>
              <a:gd name="connsiteY0" fmla="*/ 712707 h 1716313"/>
              <a:gd name="connsiteX1" fmla="*/ 810491 w 2567866"/>
              <a:gd name="connsiteY1" fmla="*/ 245115 h 1716313"/>
              <a:gd name="connsiteX2" fmla="*/ 1444336 w 2567866"/>
              <a:gd name="connsiteY2" fmla="*/ 276289 h 1716313"/>
              <a:gd name="connsiteX3" fmla="*/ 2119745 w 2567866"/>
              <a:gd name="connsiteY3" fmla="*/ 567234 h 1716313"/>
              <a:gd name="connsiteX4" fmla="*/ 2244436 w 2567866"/>
              <a:gd name="connsiteY4" fmla="*/ 993262 h 1716313"/>
              <a:gd name="connsiteX5" fmla="*/ 2337954 w 2567866"/>
              <a:gd name="connsiteY5" fmla="*/ 1481634 h 1716313"/>
              <a:gd name="connsiteX6" fmla="*/ 1683327 w 2567866"/>
              <a:gd name="connsiteY6" fmla="*/ 1595934 h 1716313"/>
              <a:gd name="connsiteX7" fmla="*/ 935182 w 2567866"/>
              <a:gd name="connsiteY7" fmla="*/ 1637498 h 1716313"/>
              <a:gd name="connsiteX8" fmla="*/ 1049482 w 2567866"/>
              <a:gd name="connsiteY8" fmla="*/ 1180298 h 1716313"/>
              <a:gd name="connsiteX9" fmla="*/ 540327 w 2567866"/>
              <a:gd name="connsiteY9" fmla="*/ 1159516 h 1716313"/>
              <a:gd name="connsiteX10" fmla="*/ 249382 w 2567866"/>
              <a:gd name="connsiteY10" fmla="*/ 1315380 h 1716313"/>
              <a:gd name="connsiteX11" fmla="*/ 0 w 2567866"/>
              <a:gd name="connsiteY11" fmla="*/ 1034825 h 1716313"/>
              <a:gd name="connsiteX12" fmla="*/ 83127 w 2567866"/>
              <a:gd name="connsiteY12" fmla="*/ 712707 h 1716313"/>
              <a:gd name="connsiteX0" fmla="*/ 3244 w 2487983"/>
              <a:gd name="connsiteY0" fmla="*/ 712707 h 1716313"/>
              <a:gd name="connsiteX1" fmla="*/ 730608 w 2487983"/>
              <a:gd name="connsiteY1" fmla="*/ 245115 h 1716313"/>
              <a:gd name="connsiteX2" fmla="*/ 1364453 w 2487983"/>
              <a:gd name="connsiteY2" fmla="*/ 276289 h 1716313"/>
              <a:gd name="connsiteX3" fmla="*/ 2039862 w 2487983"/>
              <a:gd name="connsiteY3" fmla="*/ 567234 h 1716313"/>
              <a:gd name="connsiteX4" fmla="*/ 2164553 w 2487983"/>
              <a:gd name="connsiteY4" fmla="*/ 993262 h 1716313"/>
              <a:gd name="connsiteX5" fmla="*/ 2258071 w 2487983"/>
              <a:gd name="connsiteY5" fmla="*/ 1481634 h 1716313"/>
              <a:gd name="connsiteX6" fmla="*/ 1603444 w 2487983"/>
              <a:gd name="connsiteY6" fmla="*/ 1595934 h 1716313"/>
              <a:gd name="connsiteX7" fmla="*/ 855299 w 2487983"/>
              <a:gd name="connsiteY7" fmla="*/ 1637498 h 1716313"/>
              <a:gd name="connsiteX8" fmla="*/ 969599 w 2487983"/>
              <a:gd name="connsiteY8" fmla="*/ 1180298 h 1716313"/>
              <a:gd name="connsiteX9" fmla="*/ 460444 w 2487983"/>
              <a:gd name="connsiteY9" fmla="*/ 1159516 h 1716313"/>
              <a:gd name="connsiteX10" fmla="*/ 169499 w 2487983"/>
              <a:gd name="connsiteY10" fmla="*/ 1315380 h 1716313"/>
              <a:gd name="connsiteX11" fmla="*/ 3244 w 2487983"/>
              <a:gd name="connsiteY11" fmla="*/ 712707 h 1716313"/>
              <a:gd name="connsiteX0" fmla="*/ 1832 w 2850253"/>
              <a:gd name="connsiteY0" fmla="*/ 754271 h 1716313"/>
              <a:gd name="connsiteX1" fmla="*/ 1092878 w 2850253"/>
              <a:gd name="connsiteY1" fmla="*/ 245115 h 1716313"/>
              <a:gd name="connsiteX2" fmla="*/ 1726723 w 2850253"/>
              <a:gd name="connsiteY2" fmla="*/ 276289 h 1716313"/>
              <a:gd name="connsiteX3" fmla="*/ 2402132 w 2850253"/>
              <a:gd name="connsiteY3" fmla="*/ 567234 h 1716313"/>
              <a:gd name="connsiteX4" fmla="*/ 2526823 w 2850253"/>
              <a:gd name="connsiteY4" fmla="*/ 993262 h 1716313"/>
              <a:gd name="connsiteX5" fmla="*/ 2620341 w 2850253"/>
              <a:gd name="connsiteY5" fmla="*/ 1481634 h 1716313"/>
              <a:gd name="connsiteX6" fmla="*/ 1965714 w 2850253"/>
              <a:gd name="connsiteY6" fmla="*/ 1595934 h 1716313"/>
              <a:gd name="connsiteX7" fmla="*/ 1217569 w 2850253"/>
              <a:gd name="connsiteY7" fmla="*/ 1637498 h 1716313"/>
              <a:gd name="connsiteX8" fmla="*/ 1331869 w 2850253"/>
              <a:gd name="connsiteY8" fmla="*/ 1180298 h 1716313"/>
              <a:gd name="connsiteX9" fmla="*/ 822714 w 2850253"/>
              <a:gd name="connsiteY9" fmla="*/ 1159516 h 1716313"/>
              <a:gd name="connsiteX10" fmla="*/ 531769 w 2850253"/>
              <a:gd name="connsiteY10" fmla="*/ 1315380 h 1716313"/>
              <a:gd name="connsiteX11" fmla="*/ 1832 w 2850253"/>
              <a:gd name="connsiteY11" fmla="*/ 754271 h 1716313"/>
              <a:gd name="connsiteX0" fmla="*/ 56009 w 2904430"/>
              <a:gd name="connsiteY0" fmla="*/ 754271 h 1716313"/>
              <a:gd name="connsiteX1" fmla="*/ 1147055 w 2904430"/>
              <a:gd name="connsiteY1" fmla="*/ 245115 h 1716313"/>
              <a:gd name="connsiteX2" fmla="*/ 1780900 w 2904430"/>
              <a:gd name="connsiteY2" fmla="*/ 276289 h 1716313"/>
              <a:gd name="connsiteX3" fmla="*/ 2456309 w 2904430"/>
              <a:gd name="connsiteY3" fmla="*/ 567234 h 1716313"/>
              <a:gd name="connsiteX4" fmla="*/ 2581000 w 2904430"/>
              <a:gd name="connsiteY4" fmla="*/ 993262 h 1716313"/>
              <a:gd name="connsiteX5" fmla="*/ 2674518 w 2904430"/>
              <a:gd name="connsiteY5" fmla="*/ 1481634 h 1716313"/>
              <a:gd name="connsiteX6" fmla="*/ 2019891 w 2904430"/>
              <a:gd name="connsiteY6" fmla="*/ 1595934 h 1716313"/>
              <a:gd name="connsiteX7" fmla="*/ 1271746 w 2904430"/>
              <a:gd name="connsiteY7" fmla="*/ 1637498 h 1716313"/>
              <a:gd name="connsiteX8" fmla="*/ 1386046 w 2904430"/>
              <a:gd name="connsiteY8" fmla="*/ 1180298 h 1716313"/>
              <a:gd name="connsiteX9" fmla="*/ 876891 w 2904430"/>
              <a:gd name="connsiteY9" fmla="*/ 1159516 h 1716313"/>
              <a:gd name="connsiteX10" fmla="*/ 585946 w 2904430"/>
              <a:gd name="connsiteY10" fmla="*/ 1315380 h 1716313"/>
              <a:gd name="connsiteX11" fmla="*/ 56009 w 290443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916931 w 2944470"/>
              <a:gd name="connsiteY9" fmla="*/ 1159516 h 1716313"/>
              <a:gd name="connsiteX10" fmla="*/ 625986 w 2944470"/>
              <a:gd name="connsiteY10" fmla="*/ 1315380 h 1716313"/>
              <a:gd name="connsiteX11" fmla="*/ 96049 w 294447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625986 w 2944470"/>
              <a:gd name="connsiteY8" fmla="*/ 1315380 h 1938405"/>
              <a:gd name="connsiteX9" fmla="*/ 96049 w 2944470"/>
              <a:gd name="connsiteY9" fmla="*/ 754271 h 1938405"/>
              <a:gd name="connsiteX0" fmla="*/ 228804 w 2682370"/>
              <a:gd name="connsiteY0" fmla="*/ 577625 h 1938405"/>
              <a:gd name="connsiteX1" fmla="*/ 924995 w 2682370"/>
              <a:gd name="connsiteY1" fmla="*/ 245115 h 1938405"/>
              <a:gd name="connsiteX2" fmla="*/ 1558840 w 2682370"/>
              <a:gd name="connsiteY2" fmla="*/ 276289 h 1938405"/>
              <a:gd name="connsiteX3" fmla="*/ 2234249 w 2682370"/>
              <a:gd name="connsiteY3" fmla="*/ 567234 h 1938405"/>
              <a:gd name="connsiteX4" fmla="*/ 2358940 w 2682370"/>
              <a:gd name="connsiteY4" fmla="*/ 993262 h 1938405"/>
              <a:gd name="connsiteX5" fmla="*/ 2452458 w 2682370"/>
              <a:gd name="connsiteY5" fmla="*/ 1481634 h 1938405"/>
              <a:gd name="connsiteX6" fmla="*/ 1797831 w 2682370"/>
              <a:gd name="connsiteY6" fmla="*/ 1595934 h 1938405"/>
              <a:gd name="connsiteX7" fmla="*/ 1049686 w 2682370"/>
              <a:gd name="connsiteY7" fmla="*/ 1637498 h 1938405"/>
              <a:gd name="connsiteX8" fmla="*/ 363886 w 2682370"/>
              <a:gd name="connsiteY8" fmla="*/ 1315380 h 1938405"/>
              <a:gd name="connsiteX9" fmla="*/ 228804 w 2682370"/>
              <a:gd name="connsiteY9" fmla="*/ 577625 h 1938405"/>
              <a:gd name="connsiteX0" fmla="*/ 79906 w 2533472"/>
              <a:gd name="connsiteY0" fmla="*/ 577625 h 1938405"/>
              <a:gd name="connsiteX1" fmla="*/ 776097 w 2533472"/>
              <a:gd name="connsiteY1" fmla="*/ 245115 h 1938405"/>
              <a:gd name="connsiteX2" fmla="*/ 1409942 w 2533472"/>
              <a:gd name="connsiteY2" fmla="*/ 276289 h 1938405"/>
              <a:gd name="connsiteX3" fmla="*/ 2085351 w 2533472"/>
              <a:gd name="connsiteY3" fmla="*/ 567234 h 1938405"/>
              <a:gd name="connsiteX4" fmla="*/ 2210042 w 2533472"/>
              <a:gd name="connsiteY4" fmla="*/ 993262 h 1938405"/>
              <a:gd name="connsiteX5" fmla="*/ 2303560 w 2533472"/>
              <a:gd name="connsiteY5" fmla="*/ 1481634 h 1938405"/>
              <a:gd name="connsiteX6" fmla="*/ 1648933 w 2533472"/>
              <a:gd name="connsiteY6" fmla="*/ 1595934 h 1938405"/>
              <a:gd name="connsiteX7" fmla="*/ 900788 w 2533472"/>
              <a:gd name="connsiteY7" fmla="*/ 1637498 h 1938405"/>
              <a:gd name="connsiteX8" fmla="*/ 713751 w 2533472"/>
              <a:gd name="connsiteY8" fmla="*/ 1045216 h 1938405"/>
              <a:gd name="connsiteX9" fmla="*/ 79906 w 2533472"/>
              <a:gd name="connsiteY9" fmla="*/ 577625 h 1938405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699459"/>
              <a:gd name="connsiteX1" fmla="*/ 776097 w 2533472"/>
              <a:gd name="connsiteY1" fmla="*/ 245115 h 1699459"/>
              <a:gd name="connsiteX2" fmla="*/ 1409942 w 2533472"/>
              <a:gd name="connsiteY2" fmla="*/ 276289 h 1699459"/>
              <a:gd name="connsiteX3" fmla="*/ 2085351 w 2533472"/>
              <a:gd name="connsiteY3" fmla="*/ 567234 h 1699459"/>
              <a:gd name="connsiteX4" fmla="*/ 2210042 w 2533472"/>
              <a:gd name="connsiteY4" fmla="*/ 993262 h 1699459"/>
              <a:gd name="connsiteX5" fmla="*/ 2303560 w 2533472"/>
              <a:gd name="connsiteY5" fmla="*/ 1481634 h 1699459"/>
              <a:gd name="connsiteX6" fmla="*/ 1607369 w 2533472"/>
              <a:gd name="connsiteY6" fmla="*/ 1273816 h 1699459"/>
              <a:gd name="connsiteX7" fmla="*/ 713751 w 2533472"/>
              <a:gd name="connsiteY7" fmla="*/ 1045216 h 1699459"/>
              <a:gd name="connsiteX8" fmla="*/ 79906 w 2533472"/>
              <a:gd name="connsiteY8" fmla="*/ 577625 h 1699459"/>
              <a:gd name="connsiteX0" fmla="*/ 79906 w 2383129"/>
              <a:gd name="connsiteY0" fmla="*/ 577625 h 1310496"/>
              <a:gd name="connsiteX1" fmla="*/ 776097 w 2383129"/>
              <a:gd name="connsiteY1" fmla="*/ 245115 h 1310496"/>
              <a:gd name="connsiteX2" fmla="*/ 1409942 w 2383129"/>
              <a:gd name="connsiteY2" fmla="*/ 276289 h 1310496"/>
              <a:gd name="connsiteX3" fmla="*/ 2085351 w 2383129"/>
              <a:gd name="connsiteY3" fmla="*/ 567234 h 1310496"/>
              <a:gd name="connsiteX4" fmla="*/ 2210042 w 2383129"/>
              <a:gd name="connsiteY4" fmla="*/ 993262 h 1310496"/>
              <a:gd name="connsiteX5" fmla="*/ 1607369 w 2383129"/>
              <a:gd name="connsiteY5" fmla="*/ 1273816 h 1310496"/>
              <a:gd name="connsiteX6" fmla="*/ 713751 w 2383129"/>
              <a:gd name="connsiteY6" fmla="*/ 1045216 h 1310496"/>
              <a:gd name="connsiteX7" fmla="*/ 79906 w 2383129"/>
              <a:gd name="connsiteY7" fmla="*/ 577625 h 1310496"/>
              <a:gd name="connsiteX0" fmla="*/ 57348 w 2589171"/>
              <a:gd name="connsiteY0" fmla="*/ 712706 h 1332862"/>
              <a:gd name="connsiteX1" fmla="*/ 982139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32862"/>
              <a:gd name="connsiteX1" fmla="*/ 597675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89171" h="1384916">
                <a:moveTo>
                  <a:pt x="57348" y="712706"/>
                </a:moveTo>
                <a:cubicBezTo>
                  <a:pt x="12320" y="186233"/>
                  <a:pt x="258238" y="-59685"/>
                  <a:pt x="597675" y="245115"/>
                </a:cubicBezTo>
                <a:cubicBezTo>
                  <a:pt x="864374" y="-222475"/>
                  <a:pt x="1681794" y="89253"/>
                  <a:pt x="1615984" y="276289"/>
                </a:cubicBezTo>
                <a:cubicBezTo>
                  <a:pt x="1886148" y="-63148"/>
                  <a:pt x="2436866" y="303998"/>
                  <a:pt x="2291393" y="567234"/>
                </a:cubicBezTo>
                <a:cubicBezTo>
                  <a:pt x="2675857" y="553379"/>
                  <a:pt x="2655075" y="882426"/>
                  <a:pt x="2416084" y="993262"/>
                </a:cubicBezTo>
                <a:cubicBezTo>
                  <a:pt x="2513066" y="1318844"/>
                  <a:pt x="2093966" y="1421021"/>
                  <a:pt x="1813411" y="1273816"/>
                </a:cubicBezTo>
                <a:cubicBezTo>
                  <a:pt x="1600397" y="1398507"/>
                  <a:pt x="1087780" y="1516270"/>
                  <a:pt x="919793" y="1045216"/>
                </a:cubicBezTo>
                <a:cubicBezTo>
                  <a:pt x="369074" y="1595935"/>
                  <a:pt x="-181643" y="1284205"/>
                  <a:pt x="57348" y="712706"/>
                </a:cubicBez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6" name="Полилиния 5"/>
          <p:cNvSpPr/>
          <p:nvPr/>
        </p:nvSpPr>
        <p:spPr>
          <a:xfrm>
            <a:off x="275671" y="3106846"/>
            <a:ext cx="1529489" cy="682879"/>
          </a:xfrm>
          <a:custGeom>
            <a:avLst/>
            <a:gdLst>
              <a:gd name="connsiteX0" fmla="*/ 83127 w 2337954"/>
              <a:gd name="connsiteY0" fmla="*/ 270164 h 1194955"/>
              <a:gd name="connsiteX1" fmla="*/ 820882 w 2337954"/>
              <a:gd name="connsiteY1" fmla="*/ 0 h 1194955"/>
              <a:gd name="connsiteX2" fmla="*/ 1433945 w 2337954"/>
              <a:gd name="connsiteY2" fmla="*/ 62346 h 1194955"/>
              <a:gd name="connsiteX3" fmla="*/ 1901536 w 2337954"/>
              <a:gd name="connsiteY3" fmla="*/ 135082 h 1194955"/>
              <a:gd name="connsiteX4" fmla="*/ 2244436 w 2337954"/>
              <a:gd name="connsiteY4" fmla="*/ 550719 h 1194955"/>
              <a:gd name="connsiteX5" fmla="*/ 2337954 w 2337954"/>
              <a:gd name="connsiteY5" fmla="*/ 1039091 h 1194955"/>
              <a:gd name="connsiteX6" fmla="*/ 1683327 w 2337954"/>
              <a:gd name="connsiteY6" fmla="*/ 1153391 h 1194955"/>
              <a:gd name="connsiteX7" fmla="*/ 935182 w 2337954"/>
              <a:gd name="connsiteY7" fmla="*/ 1194955 h 1194955"/>
              <a:gd name="connsiteX8" fmla="*/ 1049482 w 2337954"/>
              <a:gd name="connsiteY8" fmla="*/ 737755 h 1194955"/>
              <a:gd name="connsiteX9" fmla="*/ 540327 w 2337954"/>
              <a:gd name="connsiteY9" fmla="*/ 716973 h 1194955"/>
              <a:gd name="connsiteX10" fmla="*/ 249382 w 2337954"/>
              <a:gd name="connsiteY10" fmla="*/ 872837 h 1194955"/>
              <a:gd name="connsiteX11" fmla="*/ 0 w 2337954"/>
              <a:gd name="connsiteY11" fmla="*/ 592282 h 1194955"/>
              <a:gd name="connsiteX12" fmla="*/ 83127 w 2337954"/>
              <a:gd name="connsiteY12" fmla="*/ 270164 h 1194955"/>
              <a:gd name="connsiteX0" fmla="*/ 83127 w 2337954"/>
              <a:gd name="connsiteY0" fmla="*/ 308293 h 1233084"/>
              <a:gd name="connsiteX1" fmla="*/ 820882 w 2337954"/>
              <a:gd name="connsiteY1" fmla="*/ 38129 h 1233084"/>
              <a:gd name="connsiteX2" fmla="*/ 1433945 w 2337954"/>
              <a:gd name="connsiteY2" fmla="*/ 100475 h 1233084"/>
              <a:gd name="connsiteX3" fmla="*/ 1901536 w 2337954"/>
              <a:gd name="connsiteY3" fmla="*/ 173211 h 1233084"/>
              <a:gd name="connsiteX4" fmla="*/ 2244436 w 2337954"/>
              <a:gd name="connsiteY4" fmla="*/ 588848 h 1233084"/>
              <a:gd name="connsiteX5" fmla="*/ 2337954 w 2337954"/>
              <a:gd name="connsiteY5" fmla="*/ 1077220 h 1233084"/>
              <a:gd name="connsiteX6" fmla="*/ 1683327 w 2337954"/>
              <a:gd name="connsiteY6" fmla="*/ 1191520 h 1233084"/>
              <a:gd name="connsiteX7" fmla="*/ 935182 w 2337954"/>
              <a:gd name="connsiteY7" fmla="*/ 1233084 h 1233084"/>
              <a:gd name="connsiteX8" fmla="*/ 1049482 w 2337954"/>
              <a:gd name="connsiteY8" fmla="*/ 775884 h 1233084"/>
              <a:gd name="connsiteX9" fmla="*/ 540327 w 2337954"/>
              <a:gd name="connsiteY9" fmla="*/ 755102 h 1233084"/>
              <a:gd name="connsiteX10" fmla="*/ 249382 w 2337954"/>
              <a:gd name="connsiteY10" fmla="*/ 910966 h 1233084"/>
              <a:gd name="connsiteX11" fmla="*/ 0 w 2337954"/>
              <a:gd name="connsiteY11" fmla="*/ 630411 h 1233084"/>
              <a:gd name="connsiteX12" fmla="*/ 83127 w 2337954"/>
              <a:gd name="connsiteY12" fmla="*/ 308293 h 1233084"/>
              <a:gd name="connsiteX0" fmla="*/ 83127 w 2337954"/>
              <a:gd name="connsiteY0" fmla="*/ 442369 h 1367160"/>
              <a:gd name="connsiteX1" fmla="*/ 820882 w 2337954"/>
              <a:gd name="connsiteY1" fmla="*/ 172205 h 1367160"/>
              <a:gd name="connsiteX2" fmla="*/ 1433945 w 2337954"/>
              <a:gd name="connsiteY2" fmla="*/ 234551 h 1367160"/>
              <a:gd name="connsiteX3" fmla="*/ 1901536 w 2337954"/>
              <a:gd name="connsiteY3" fmla="*/ 307287 h 1367160"/>
              <a:gd name="connsiteX4" fmla="*/ 2244436 w 2337954"/>
              <a:gd name="connsiteY4" fmla="*/ 722924 h 1367160"/>
              <a:gd name="connsiteX5" fmla="*/ 2337954 w 2337954"/>
              <a:gd name="connsiteY5" fmla="*/ 1211296 h 1367160"/>
              <a:gd name="connsiteX6" fmla="*/ 1683327 w 2337954"/>
              <a:gd name="connsiteY6" fmla="*/ 1325596 h 1367160"/>
              <a:gd name="connsiteX7" fmla="*/ 935182 w 2337954"/>
              <a:gd name="connsiteY7" fmla="*/ 1367160 h 1367160"/>
              <a:gd name="connsiteX8" fmla="*/ 1049482 w 2337954"/>
              <a:gd name="connsiteY8" fmla="*/ 909960 h 1367160"/>
              <a:gd name="connsiteX9" fmla="*/ 540327 w 2337954"/>
              <a:gd name="connsiteY9" fmla="*/ 889178 h 1367160"/>
              <a:gd name="connsiteX10" fmla="*/ 249382 w 2337954"/>
              <a:gd name="connsiteY10" fmla="*/ 1045042 h 1367160"/>
              <a:gd name="connsiteX11" fmla="*/ 0 w 2337954"/>
              <a:gd name="connsiteY11" fmla="*/ 764487 h 1367160"/>
              <a:gd name="connsiteX12" fmla="*/ 83127 w 2337954"/>
              <a:gd name="connsiteY12" fmla="*/ 442369 h 1367160"/>
              <a:gd name="connsiteX0" fmla="*/ 83127 w 2337954"/>
              <a:gd name="connsiteY0" fmla="*/ 464493 h 1389284"/>
              <a:gd name="connsiteX1" fmla="*/ 820882 w 2337954"/>
              <a:gd name="connsiteY1" fmla="*/ 194329 h 1389284"/>
              <a:gd name="connsiteX2" fmla="*/ 1433945 w 2337954"/>
              <a:gd name="connsiteY2" fmla="*/ 256675 h 1389284"/>
              <a:gd name="connsiteX3" fmla="*/ 1901536 w 2337954"/>
              <a:gd name="connsiteY3" fmla="*/ 329411 h 1389284"/>
              <a:gd name="connsiteX4" fmla="*/ 2244436 w 2337954"/>
              <a:gd name="connsiteY4" fmla="*/ 745048 h 1389284"/>
              <a:gd name="connsiteX5" fmla="*/ 2337954 w 2337954"/>
              <a:gd name="connsiteY5" fmla="*/ 1233420 h 1389284"/>
              <a:gd name="connsiteX6" fmla="*/ 1683327 w 2337954"/>
              <a:gd name="connsiteY6" fmla="*/ 1347720 h 1389284"/>
              <a:gd name="connsiteX7" fmla="*/ 935182 w 2337954"/>
              <a:gd name="connsiteY7" fmla="*/ 1389284 h 1389284"/>
              <a:gd name="connsiteX8" fmla="*/ 1049482 w 2337954"/>
              <a:gd name="connsiteY8" fmla="*/ 932084 h 1389284"/>
              <a:gd name="connsiteX9" fmla="*/ 540327 w 2337954"/>
              <a:gd name="connsiteY9" fmla="*/ 911302 h 1389284"/>
              <a:gd name="connsiteX10" fmla="*/ 249382 w 2337954"/>
              <a:gd name="connsiteY10" fmla="*/ 1067166 h 1389284"/>
              <a:gd name="connsiteX11" fmla="*/ 0 w 2337954"/>
              <a:gd name="connsiteY11" fmla="*/ 786611 h 1389284"/>
              <a:gd name="connsiteX12" fmla="*/ 83127 w 2337954"/>
              <a:gd name="connsiteY12" fmla="*/ 464493 h 1389284"/>
              <a:gd name="connsiteX0" fmla="*/ 83127 w 2337954"/>
              <a:gd name="connsiteY0" fmla="*/ 458374 h 1383165"/>
              <a:gd name="connsiteX1" fmla="*/ 820882 w 2337954"/>
              <a:gd name="connsiteY1" fmla="*/ 188210 h 1383165"/>
              <a:gd name="connsiteX2" fmla="*/ 1433945 w 2337954"/>
              <a:gd name="connsiteY2" fmla="*/ 250556 h 1383165"/>
              <a:gd name="connsiteX3" fmla="*/ 1901536 w 2337954"/>
              <a:gd name="connsiteY3" fmla="*/ 323292 h 1383165"/>
              <a:gd name="connsiteX4" fmla="*/ 2244436 w 2337954"/>
              <a:gd name="connsiteY4" fmla="*/ 738929 h 1383165"/>
              <a:gd name="connsiteX5" fmla="*/ 2337954 w 2337954"/>
              <a:gd name="connsiteY5" fmla="*/ 1227301 h 1383165"/>
              <a:gd name="connsiteX6" fmla="*/ 1683327 w 2337954"/>
              <a:gd name="connsiteY6" fmla="*/ 1341601 h 1383165"/>
              <a:gd name="connsiteX7" fmla="*/ 935182 w 2337954"/>
              <a:gd name="connsiteY7" fmla="*/ 1383165 h 1383165"/>
              <a:gd name="connsiteX8" fmla="*/ 1049482 w 2337954"/>
              <a:gd name="connsiteY8" fmla="*/ 925965 h 1383165"/>
              <a:gd name="connsiteX9" fmla="*/ 540327 w 2337954"/>
              <a:gd name="connsiteY9" fmla="*/ 905183 h 1383165"/>
              <a:gd name="connsiteX10" fmla="*/ 249382 w 2337954"/>
              <a:gd name="connsiteY10" fmla="*/ 1061047 h 1383165"/>
              <a:gd name="connsiteX11" fmla="*/ 0 w 2337954"/>
              <a:gd name="connsiteY11" fmla="*/ 780492 h 1383165"/>
              <a:gd name="connsiteX12" fmla="*/ 83127 w 2337954"/>
              <a:gd name="connsiteY12" fmla="*/ 458374 h 1383165"/>
              <a:gd name="connsiteX0" fmla="*/ 83127 w 2337954"/>
              <a:gd name="connsiteY0" fmla="*/ 467086 h 1391877"/>
              <a:gd name="connsiteX1" fmla="*/ 820882 w 2337954"/>
              <a:gd name="connsiteY1" fmla="*/ 196922 h 1391877"/>
              <a:gd name="connsiteX2" fmla="*/ 1433945 w 2337954"/>
              <a:gd name="connsiteY2" fmla="*/ 259268 h 1391877"/>
              <a:gd name="connsiteX3" fmla="*/ 1901536 w 2337954"/>
              <a:gd name="connsiteY3" fmla="*/ 332004 h 1391877"/>
              <a:gd name="connsiteX4" fmla="*/ 2244436 w 2337954"/>
              <a:gd name="connsiteY4" fmla="*/ 747641 h 1391877"/>
              <a:gd name="connsiteX5" fmla="*/ 2337954 w 2337954"/>
              <a:gd name="connsiteY5" fmla="*/ 1236013 h 1391877"/>
              <a:gd name="connsiteX6" fmla="*/ 1683327 w 2337954"/>
              <a:gd name="connsiteY6" fmla="*/ 1350313 h 1391877"/>
              <a:gd name="connsiteX7" fmla="*/ 935182 w 2337954"/>
              <a:gd name="connsiteY7" fmla="*/ 1391877 h 1391877"/>
              <a:gd name="connsiteX8" fmla="*/ 1049482 w 2337954"/>
              <a:gd name="connsiteY8" fmla="*/ 934677 h 1391877"/>
              <a:gd name="connsiteX9" fmla="*/ 540327 w 2337954"/>
              <a:gd name="connsiteY9" fmla="*/ 913895 h 1391877"/>
              <a:gd name="connsiteX10" fmla="*/ 249382 w 2337954"/>
              <a:gd name="connsiteY10" fmla="*/ 1069759 h 1391877"/>
              <a:gd name="connsiteX11" fmla="*/ 0 w 2337954"/>
              <a:gd name="connsiteY11" fmla="*/ 789204 h 1391877"/>
              <a:gd name="connsiteX12" fmla="*/ 83127 w 2337954"/>
              <a:gd name="connsiteY12" fmla="*/ 467086 h 1391877"/>
              <a:gd name="connsiteX0" fmla="*/ 83127 w 2337954"/>
              <a:gd name="connsiteY0" fmla="*/ 492303 h 1417094"/>
              <a:gd name="connsiteX1" fmla="*/ 820882 w 2337954"/>
              <a:gd name="connsiteY1" fmla="*/ 222139 h 1417094"/>
              <a:gd name="connsiteX2" fmla="*/ 1433945 w 2337954"/>
              <a:gd name="connsiteY2" fmla="*/ 284485 h 1417094"/>
              <a:gd name="connsiteX3" fmla="*/ 1901536 w 2337954"/>
              <a:gd name="connsiteY3" fmla="*/ 357221 h 1417094"/>
              <a:gd name="connsiteX4" fmla="*/ 2244436 w 2337954"/>
              <a:gd name="connsiteY4" fmla="*/ 772858 h 1417094"/>
              <a:gd name="connsiteX5" fmla="*/ 2337954 w 2337954"/>
              <a:gd name="connsiteY5" fmla="*/ 1261230 h 1417094"/>
              <a:gd name="connsiteX6" fmla="*/ 1683327 w 2337954"/>
              <a:gd name="connsiteY6" fmla="*/ 1375530 h 1417094"/>
              <a:gd name="connsiteX7" fmla="*/ 935182 w 2337954"/>
              <a:gd name="connsiteY7" fmla="*/ 1417094 h 1417094"/>
              <a:gd name="connsiteX8" fmla="*/ 1049482 w 2337954"/>
              <a:gd name="connsiteY8" fmla="*/ 959894 h 1417094"/>
              <a:gd name="connsiteX9" fmla="*/ 540327 w 2337954"/>
              <a:gd name="connsiteY9" fmla="*/ 939112 h 1417094"/>
              <a:gd name="connsiteX10" fmla="*/ 249382 w 2337954"/>
              <a:gd name="connsiteY10" fmla="*/ 1094976 h 1417094"/>
              <a:gd name="connsiteX11" fmla="*/ 0 w 2337954"/>
              <a:gd name="connsiteY11" fmla="*/ 814421 h 1417094"/>
              <a:gd name="connsiteX12" fmla="*/ 83127 w 2337954"/>
              <a:gd name="connsiteY12" fmla="*/ 492303 h 1417094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22318 w 2337954"/>
              <a:gd name="connsiteY3" fmla="*/ 567615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417523"/>
              <a:gd name="connsiteY0" fmla="*/ 505269 h 1430060"/>
              <a:gd name="connsiteX1" fmla="*/ 820882 w 2417523"/>
              <a:gd name="connsiteY1" fmla="*/ 235105 h 1430060"/>
              <a:gd name="connsiteX2" fmla="*/ 1433945 w 2417523"/>
              <a:gd name="connsiteY2" fmla="*/ 297451 h 1430060"/>
              <a:gd name="connsiteX3" fmla="*/ 2119745 w 2417523"/>
              <a:gd name="connsiteY3" fmla="*/ 359796 h 1430060"/>
              <a:gd name="connsiteX4" fmla="*/ 2244436 w 2417523"/>
              <a:gd name="connsiteY4" fmla="*/ 785824 h 1430060"/>
              <a:gd name="connsiteX5" fmla="*/ 2337954 w 2417523"/>
              <a:gd name="connsiteY5" fmla="*/ 1274196 h 1430060"/>
              <a:gd name="connsiteX6" fmla="*/ 1683327 w 2417523"/>
              <a:gd name="connsiteY6" fmla="*/ 1388496 h 1430060"/>
              <a:gd name="connsiteX7" fmla="*/ 935182 w 2417523"/>
              <a:gd name="connsiteY7" fmla="*/ 1430060 h 1430060"/>
              <a:gd name="connsiteX8" fmla="*/ 1049482 w 2417523"/>
              <a:gd name="connsiteY8" fmla="*/ 972860 h 1430060"/>
              <a:gd name="connsiteX9" fmla="*/ 540327 w 2417523"/>
              <a:gd name="connsiteY9" fmla="*/ 952078 h 1430060"/>
              <a:gd name="connsiteX10" fmla="*/ 249382 w 2417523"/>
              <a:gd name="connsiteY10" fmla="*/ 1107942 h 1430060"/>
              <a:gd name="connsiteX11" fmla="*/ 0 w 2417523"/>
              <a:gd name="connsiteY11" fmla="*/ 827387 h 1430060"/>
              <a:gd name="connsiteX12" fmla="*/ 83127 w 2417523"/>
              <a:gd name="connsiteY12" fmla="*/ 505269 h 1430060"/>
              <a:gd name="connsiteX0" fmla="*/ 83127 w 2471307"/>
              <a:gd name="connsiteY0" fmla="*/ 505269 h 1430060"/>
              <a:gd name="connsiteX1" fmla="*/ 820882 w 2471307"/>
              <a:gd name="connsiteY1" fmla="*/ 235105 h 1430060"/>
              <a:gd name="connsiteX2" fmla="*/ 1433945 w 2471307"/>
              <a:gd name="connsiteY2" fmla="*/ 297451 h 1430060"/>
              <a:gd name="connsiteX3" fmla="*/ 2119745 w 2471307"/>
              <a:gd name="connsiteY3" fmla="*/ 359796 h 1430060"/>
              <a:gd name="connsiteX4" fmla="*/ 2244436 w 2471307"/>
              <a:gd name="connsiteY4" fmla="*/ 785824 h 1430060"/>
              <a:gd name="connsiteX5" fmla="*/ 2337954 w 2471307"/>
              <a:gd name="connsiteY5" fmla="*/ 1274196 h 1430060"/>
              <a:gd name="connsiteX6" fmla="*/ 1683327 w 2471307"/>
              <a:gd name="connsiteY6" fmla="*/ 1388496 h 1430060"/>
              <a:gd name="connsiteX7" fmla="*/ 935182 w 2471307"/>
              <a:gd name="connsiteY7" fmla="*/ 1430060 h 1430060"/>
              <a:gd name="connsiteX8" fmla="*/ 1049482 w 2471307"/>
              <a:gd name="connsiteY8" fmla="*/ 972860 h 1430060"/>
              <a:gd name="connsiteX9" fmla="*/ 540327 w 2471307"/>
              <a:gd name="connsiteY9" fmla="*/ 952078 h 1430060"/>
              <a:gd name="connsiteX10" fmla="*/ 249382 w 2471307"/>
              <a:gd name="connsiteY10" fmla="*/ 1107942 h 1430060"/>
              <a:gd name="connsiteX11" fmla="*/ 0 w 2471307"/>
              <a:gd name="connsiteY11" fmla="*/ 827387 h 1430060"/>
              <a:gd name="connsiteX12" fmla="*/ 83127 w 2471307"/>
              <a:gd name="connsiteY12" fmla="*/ 505269 h 1430060"/>
              <a:gd name="connsiteX0" fmla="*/ 83127 w 2567866"/>
              <a:gd name="connsiteY0" fmla="*/ 505269 h 1430060"/>
              <a:gd name="connsiteX1" fmla="*/ 820882 w 2567866"/>
              <a:gd name="connsiteY1" fmla="*/ 235105 h 1430060"/>
              <a:gd name="connsiteX2" fmla="*/ 1433945 w 2567866"/>
              <a:gd name="connsiteY2" fmla="*/ 297451 h 1430060"/>
              <a:gd name="connsiteX3" fmla="*/ 2119745 w 2567866"/>
              <a:gd name="connsiteY3" fmla="*/ 359796 h 1430060"/>
              <a:gd name="connsiteX4" fmla="*/ 2244436 w 2567866"/>
              <a:gd name="connsiteY4" fmla="*/ 785824 h 1430060"/>
              <a:gd name="connsiteX5" fmla="*/ 2337954 w 2567866"/>
              <a:gd name="connsiteY5" fmla="*/ 1274196 h 1430060"/>
              <a:gd name="connsiteX6" fmla="*/ 1683327 w 2567866"/>
              <a:gd name="connsiteY6" fmla="*/ 1388496 h 1430060"/>
              <a:gd name="connsiteX7" fmla="*/ 935182 w 2567866"/>
              <a:gd name="connsiteY7" fmla="*/ 1430060 h 1430060"/>
              <a:gd name="connsiteX8" fmla="*/ 1049482 w 2567866"/>
              <a:gd name="connsiteY8" fmla="*/ 972860 h 1430060"/>
              <a:gd name="connsiteX9" fmla="*/ 540327 w 2567866"/>
              <a:gd name="connsiteY9" fmla="*/ 952078 h 1430060"/>
              <a:gd name="connsiteX10" fmla="*/ 249382 w 2567866"/>
              <a:gd name="connsiteY10" fmla="*/ 1107942 h 1430060"/>
              <a:gd name="connsiteX11" fmla="*/ 0 w 2567866"/>
              <a:gd name="connsiteY11" fmla="*/ 827387 h 1430060"/>
              <a:gd name="connsiteX12" fmla="*/ 83127 w 2567866"/>
              <a:gd name="connsiteY12" fmla="*/ 505269 h 1430060"/>
              <a:gd name="connsiteX0" fmla="*/ 83127 w 2567866"/>
              <a:gd name="connsiteY0" fmla="*/ 505269 h 1508875"/>
              <a:gd name="connsiteX1" fmla="*/ 820882 w 2567866"/>
              <a:gd name="connsiteY1" fmla="*/ 235105 h 1508875"/>
              <a:gd name="connsiteX2" fmla="*/ 1433945 w 2567866"/>
              <a:gd name="connsiteY2" fmla="*/ 297451 h 1508875"/>
              <a:gd name="connsiteX3" fmla="*/ 2119745 w 2567866"/>
              <a:gd name="connsiteY3" fmla="*/ 359796 h 1508875"/>
              <a:gd name="connsiteX4" fmla="*/ 2244436 w 2567866"/>
              <a:gd name="connsiteY4" fmla="*/ 785824 h 1508875"/>
              <a:gd name="connsiteX5" fmla="*/ 2337954 w 2567866"/>
              <a:gd name="connsiteY5" fmla="*/ 1274196 h 1508875"/>
              <a:gd name="connsiteX6" fmla="*/ 1683327 w 2567866"/>
              <a:gd name="connsiteY6" fmla="*/ 1388496 h 1508875"/>
              <a:gd name="connsiteX7" fmla="*/ 935182 w 2567866"/>
              <a:gd name="connsiteY7" fmla="*/ 1430060 h 1508875"/>
              <a:gd name="connsiteX8" fmla="*/ 1049482 w 2567866"/>
              <a:gd name="connsiteY8" fmla="*/ 972860 h 1508875"/>
              <a:gd name="connsiteX9" fmla="*/ 540327 w 2567866"/>
              <a:gd name="connsiteY9" fmla="*/ 952078 h 1508875"/>
              <a:gd name="connsiteX10" fmla="*/ 249382 w 2567866"/>
              <a:gd name="connsiteY10" fmla="*/ 1107942 h 1508875"/>
              <a:gd name="connsiteX11" fmla="*/ 0 w 2567866"/>
              <a:gd name="connsiteY11" fmla="*/ 827387 h 1508875"/>
              <a:gd name="connsiteX12" fmla="*/ 83127 w 2567866"/>
              <a:gd name="connsiteY12" fmla="*/ 505269 h 1508875"/>
              <a:gd name="connsiteX0" fmla="*/ 83127 w 2567866"/>
              <a:gd name="connsiteY0" fmla="*/ 667664 h 1671270"/>
              <a:gd name="connsiteX1" fmla="*/ 820882 w 2567866"/>
              <a:gd name="connsiteY1" fmla="*/ 397500 h 1671270"/>
              <a:gd name="connsiteX2" fmla="*/ 1756063 w 2567866"/>
              <a:gd name="connsiteY2" fmla="*/ 116946 h 1671270"/>
              <a:gd name="connsiteX3" fmla="*/ 2119745 w 2567866"/>
              <a:gd name="connsiteY3" fmla="*/ 522191 h 1671270"/>
              <a:gd name="connsiteX4" fmla="*/ 2244436 w 2567866"/>
              <a:gd name="connsiteY4" fmla="*/ 948219 h 1671270"/>
              <a:gd name="connsiteX5" fmla="*/ 2337954 w 2567866"/>
              <a:gd name="connsiteY5" fmla="*/ 1436591 h 1671270"/>
              <a:gd name="connsiteX6" fmla="*/ 1683327 w 2567866"/>
              <a:gd name="connsiteY6" fmla="*/ 1550891 h 1671270"/>
              <a:gd name="connsiteX7" fmla="*/ 935182 w 2567866"/>
              <a:gd name="connsiteY7" fmla="*/ 1592455 h 1671270"/>
              <a:gd name="connsiteX8" fmla="*/ 1049482 w 2567866"/>
              <a:gd name="connsiteY8" fmla="*/ 1135255 h 1671270"/>
              <a:gd name="connsiteX9" fmla="*/ 540327 w 2567866"/>
              <a:gd name="connsiteY9" fmla="*/ 1114473 h 1671270"/>
              <a:gd name="connsiteX10" fmla="*/ 249382 w 2567866"/>
              <a:gd name="connsiteY10" fmla="*/ 1270337 h 1671270"/>
              <a:gd name="connsiteX11" fmla="*/ 0 w 2567866"/>
              <a:gd name="connsiteY11" fmla="*/ 989782 h 1671270"/>
              <a:gd name="connsiteX12" fmla="*/ 83127 w 2567866"/>
              <a:gd name="connsiteY12" fmla="*/ 667664 h 1671270"/>
              <a:gd name="connsiteX0" fmla="*/ 83127 w 2567866"/>
              <a:gd name="connsiteY0" fmla="*/ 599167 h 1602773"/>
              <a:gd name="connsiteX1" fmla="*/ 820882 w 2567866"/>
              <a:gd name="connsiteY1" fmla="*/ 329003 h 1602773"/>
              <a:gd name="connsiteX2" fmla="*/ 1444336 w 2567866"/>
              <a:gd name="connsiteY2" fmla="*/ 162749 h 1602773"/>
              <a:gd name="connsiteX3" fmla="*/ 2119745 w 2567866"/>
              <a:gd name="connsiteY3" fmla="*/ 453694 h 1602773"/>
              <a:gd name="connsiteX4" fmla="*/ 2244436 w 2567866"/>
              <a:gd name="connsiteY4" fmla="*/ 879722 h 1602773"/>
              <a:gd name="connsiteX5" fmla="*/ 2337954 w 2567866"/>
              <a:gd name="connsiteY5" fmla="*/ 1368094 h 1602773"/>
              <a:gd name="connsiteX6" fmla="*/ 1683327 w 2567866"/>
              <a:gd name="connsiteY6" fmla="*/ 1482394 h 1602773"/>
              <a:gd name="connsiteX7" fmla="*/ 935182 w 2567866"/>
              <a:gd name="connsiteY7" fmla="*/ 1523958 h 1602773"/>
              <a:gd name="connsiteX8" fmla="*/ 1049482 w 2567866"/>
              <a:gd name="connsiteY8" fmla="*/ 1066758 h 1602773"/>
              <a:gd name="connsiteX9" fmla="*/ 540327 w 2567866"/>
              <a:gd name="connsiteY9" fmla="*/ 1045976 h 1602773"/>
              <a:gd name="connsiteX10" fmla="*/ 249382 w 2567866"/>
              <a:gd name="connsiteY10" fmla="*/ 1201840 h 1602773"/>
              <a:gd name="connsiteX11" fmla="*/ 0 w 2567866"/>
              <a:gd name="connsiteY11" fmla="*/ 921285 h 1602773"/>
              <a:gd name="connsiteX12" fmla="*/ 83127 w 2567866"/>
              <a:gd name="connsiteY12" fmla="*/ 599167 h 1602773"/>
              <a:gd name="connsiteX0" fmla="*/ 83127 w 2567866"/>
              <a:gd name="connsiteY0" fmla="*/ 712707 h 1716313"/>
              <a:gd name="connsiteX1" fmla="*/ 810491 w 2567866"/>
              <a:gd name="connsiteY1" fmla="*/ 245115 h 1716313"/>
              <a:gd name="connsiteX2" fmla="*/ 1444336 w 2567866"/>
              <a:gd name="connsiteY2" fmla="*/ 276289 h 1716313"/>
              <a:gd name="connsiteX3" fmla="*/ 2119745 w 2567866"/>
              <a:gd name="connsiteY3" fmla="*/ 567234 h 1716313"/>
              <a:gd name="connsiteX4" fmla="*/ 2244436 w 2567866"/>
              <a:gd name="connsiteY4" fmla="*/ 993262 h 1716313"/>
              <a:gd name="connsiteX5" fmla="*/ 2337954 w 2567866"/>
              <a:gd name="connsiteY5" fmla="*/ 1481634 h 1716313"/>
              <a:gd name="connsiteX6" fmla="*/ 1683327 w 2567866"/>
              <a:gd name="connsiteY6" fmla="*/ 1595934 h 1716313"/>
              <a:gd name="connsiteX7" fmla="*/ 935182 w 2567866"/>
              <a:gd name="connsiteY7" fmla="*/ 1637498 h 1716313"/>
              <a:gd name="connsiteX8" fmla="*/ 1049482 w 2567866"/>
              <a:gd name="connsiteY8" fmla="*/ 1180298 h 1716313"/>
              <a:gd name="connsiteX9" fmla="*/ 540327 w 2567866"/>
              <a:gd name="connsiteY9" fmla="*/ 1159516 h 1716313"/>
              <a:gd name="connsiteX10" fmla="*/ 249382 w 2567866"/>
              <a:gd name="connsiteY10" fmla="*/ 1315380 h 1716313"/>
              <a:gd name="connsiteX11" fmla="*/ 0 w 2567866"/>
              <a:gd name="connsiteY11" fmla="*/ 1034825 h 1716313"/>
              <a:gd name="connsiteX12" fmla="*/ 83127 w 2567866"/>
              <a:gd name="connsiteY12" fmla="*/ 712707 h 1716313"/>
              <a:gd name="connsiteX0" fmla="*/ 3244 w 2487983"/>
              <a:gd name="connsiteY0" fmla="*/ 712707 h 1716313"/>
              <a:gd name="connsiteX1" fmla="*/ 730608 w 2487983"/>
              <a:gd name="connsiteY1" fmla="*/ 245115 h 1716313"/>
              <a:gd name="connsiteX2" fmla="*/ 1364453 w 2487983"/>
              <a:gd name="connsiteY2" fmla="*/ 276289 h 1716313"/>
              <a:gd name="connsiteX3" fmla="*/ 2039862 w 2487983"/>
              <a:gd name="connsiteY3" fmla="*/ 567234 h 1716313"/>
              <a:gd name="connsiteX4" fmla="*/ 2164553 w 2487983"/>
              <a:gd name="connsiteY4" fmla="*/ 993262 h 1716313"/>
              <a:gd name="connsiteX5" fmla="*/ 2258071 w 2487983"/>
              <a:gd name="connsiteY5" fmla="*/ 1481634 h 1716313"/>
              <a:gd name="connsiteX6" fmla="*/ 1603444 w 2487983"/>
              <a:gd name="connsiteY6" fmla="*/ 1595934 h 1716313"/>
              <a:gd name="connsiteX7" fmla="*/ 855299 w 2487983"/>
              <a:gd name="connsiteY7" fmla="*/ 1637498 h 1716313"/>
              <a:gd name="connsiteX8" fmla="*/ 969599 w 2487983"/>
              <a:gd name="connsiteY8" fmla="*/ 1180298 h 1716313"/>
              <a:gd name="connsiteX9" fmla="*/ 460444 w 2487983"/>
              <a:gd name="connsiteY9" fmla="*/ 1159516 h 1716313"/>
              <a:gd name="connsiteX10" fmla="*/ 169499 w 2487983"/>
              <a:gd name="connsiteY10" fmla="*/ 1315380 h 1716313"/>
              <a:gd name="connsiteX11" fmla="*/ 3244 w 2487983"/>
              <a:gd name="connsiteY11" fmla="*/ 712707 h 1716313"/>
              <a:gd name="connsiteX0" fmla="*/ 1832 w 2850253"/>
              <a:gd name="connsiteY0" fmla="*/ 754271 h 1716313"/>
              <a:gd name="connsiteX1" fmla="*/ 1092878 w 2850253"/>
              <a:gd name="connsiteY1" fmla="*/ 245115 h 1716313"/>
              <a:gd name="connsiteX2" fmla="*/ 1726723 w 2850253"/>
              <a:gd name="connsiteY2" fmla="*/ 276289 h 1716313"/>
              <a:gd name="connsiteX3" fmla="*/ 2402132 w 2850253"/>
              <a:gd name="connsiteY3" fmla="*/ 567234 h 1716313"/>
              <a:gd name="connsiteX4" fmla="*/ 2526823 w 2850253"/>
              <a:gd name="connsiteY4" fmla="*/ 993262 h 1716313"/>
              <a:gd name="connsiteX5" fmla="*/ 2620341 w 2850253"/>
              <a:gd name="connsiteY5" fmla="*/ 1481634 h 1716313"/>
              <a:gd name="connsiteX6" fmla="*/ 1965714 w 2850253"/>
              <a:gd name="connsiteY6" fmla="*/ 1595934 h 1716313"/>
              <a:gd name="connsiteX7" fmla="*/ 1217569 w 2850253"/>
              <a:gd name="connsiteY7" fmla="*/ 1637498 h 1716313"/>
              <a:gd name="connsiteX8" fmla="*/ 1331869 w 2850253"/>
              <a:gd name="connsiteY8" fmla="*/ 1180298 h 1716313"/>
              <a:gd name="connsiteX9" fmla="*/ 822714 w 2850253"/>
              <a:gd name="connsiteY9" fmla="*/ 1159516 h 1716313"/>
              <a:gd name="connsiteX10" fmla="*/ 531769 w 2850253"/>
              <a:gd name="connsiteY10" fmla="*/ 1315380 h 1716313"/>
              <a:gd name="connsiteX11" fmla="*/ 1832 w 2850253"/>
              <a:gd name="connsiteY11" fmla="*/ 754271 h 1716313"/>
              <a:gd name="connsiteX0" fmla="*/ 56009 w 2904430"/>
              <a:gd name="connsiteY0" fmla="*/ 754271 h 1716313"/>
              <a:gd name="connsiteX1" fmla="*/ 1147055 w 2904430"/>
              <a:gd name="connsiteY1" fmla="*/ 245115 h 1716313"/>
              <a:gd name="connsiteX2" fmla="*/ 1780900 w 2904430"/>
              <a:gd name="connsiteY2" fmla="*/ 276289 h 1716313"/>
              <a:gd name="connsiteX3" fmla="*/ 2456309 w 2904430"/>
              <a:gd name="connsiteY3" fmla="*/ 567234 h 1716313"/>
              <a:gd name="connsiteX4" fmla="*/ 2581000 w 2904430"/>
              <a:gd name="connsiteY4" fmla="*/ 993262 h 1716313"/>
              <a:gd name="connsiteX5" fmla="*/ 2674518 w 2904430"/>
              <a:gd name="connsiteY5" fmla="*/ 1481634 h 1716313"/>
              <a:gd name="connsiteX6" fmla="*/ 2019891 w 2904430"/>
              <a:gd name="connsiteY6" fmla="*/ 1595934 h 1716313"/>
              <a:gd name="connsiteX7" fmla="*/ 1271746 w 2904430"/>
              <a:gd name="connsiteY7" fmla="*/ 1637498 h 1716313"/>
              <a:gd name="connsiteX8" fmla="*/ 1386046 w 2904430"/>
              <a:gd name="connsiteY8" fmla="*/ 1180298 h 1716313"/>
              <a:gd name="connsiteX9" fmla="*/ 876891 w 2904430"/>
              <a:gd name="connsiteY9" fmla="*/ 1159516 h 1716313"/>
              <a:gd name="connsiteX10" fmla="*/ 585946 w 2904430"/>
              <a:gd name="connsiteY10" fmla="*/ 1315380 h 1716313"/>
              <a:gd name="connsiteX11" fmla="*/ 56009 w 290443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916931 w 2944470"/>
              <a:gd name="connsiteY9" fmla="*/ 1159516 h 1716313"/>
              <a:gd name="connsiteX10" fmla="*/ 625986 w 2944470"/>
              <a:gd name="connsiteY10" fmla="*/ 1315380 h 1716313"/>
              <a:gd name="connsiteX11" fmla="*/ 96049 w 294447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625986 w 2944470"/>
              <a:gd name="connsiteY8" fmla="*/ 1315380 h 1938405"/>
              <a:gd name="connsiteX9" fmla="*/ 96049 w 2944470"/>
              <a:gd name="connsiteY9" fmla="*/ 754271 h 1938405"/>
              <a:gd name="connsiteX0" fmla="*/ 228804 w 2682370"/>
              <a:gd name="connsiteY0" fmla="*/ 577625 h 1938405"/>
              <a:gd name="connsiteX1" fmla="*/ 924995 w 2682370"/>
              <a:gd name="connsiteY1" fmla="*/ 245115 h 1938405"/>
              <a:gd name="connsiteX2" fmla="*/ 1558840 w 2682370"/>
              <a:gd name="connsiteY2" fmla="*/ 276289 h 1938405"/>
              <a:gd name="connsiteX3" fmla="*/ 2234249 w 2682370"/>
              <a:gd name="connsiteY3" fmla="*/ 567234 h 1938405"/>
              <a:gd name="connsiteX4" fmla="*/ 2358940 w 2682370"/>
              <a:gd name="connsiteY4" fmla="*/ 993262 h 1938405"/>
              <a:gd name="connsiteX5" fmla="*/ 2452458 w 2682370"/>
              <a:gd name="connsiteY5" fmla="*/ 1481634 h 1938405"/>
              <a:gd name="connsiteX6" fmla="*/ 1797831 w 2682370"/>
              <a:gd name="connsiteY6" fmla="*/ 1595934 h 1938405"/>
              <a:gd name="connsiteX7" fmla="*/ 1049686 w 2682370"/>
              <a:gd name="connsiteY7" fmla="*/ 1637498 h 1938405"/>
              <a:gd name="connsiteX8" fmla="*/ 363886 w 2682370"/>
              <a:gd name="connsiteY8" fmla="*/ 1315380 h 1938405"/>
              <a:gd name="connsiteX9" fmla="*/ 228804 w 2682370"/>
              <a:gd name="connsiteY9" fmla="*/ 577625 h 1938405"/>
              <a:gd name="connsiteX0" fmla="*/ 79906 w 2533472"/>
              <a:gd name="connsiteY0" fmla="*/ 577625 h 1938405"/>
              <a:gd name="connsiteX1" fmla="*/ 776097 w 2533472"/>
              <a:gd name="connsiteY1" fmla="*/ 245115 h 1938405"/>
              <a:gd name="connsiteX2" fmla="*/ 1409942 w 2533472"/>
              <a:gd name="connsiteY2" fmla="*/ 276289 h 1938405"/>
              <a:gd name="connsiteX3" fmla="*/ 2085351 w 2533472"/>
              <a:gd name="connsiteY3" fmla="*/ 567234 h 1938405"/>
              <a:gd name="connsiteX4" fmla="*/ 2210042 w 2533472"/>
              <a:gd name="connsiteY4" fmla="*/ 993262 h 1938405"/>
              <a:gd name="connsiteX5" fmla="*/ 2303560 w 2533472"/>
              <a:gd name="connsiteY5" fmla="*/ 1481634 h 1938405"/>
              <a:gd name="connsiteX6" fmla="*/ 1648933 w 2533472"/>
              <a:gd name="connsiteY6" fmla="*/ 1595934 h 1938405"/>
              <a:gd name="connsiteX7" fmla="*/ 900788 w 2533472"/>
              <a:gd name="connsiteY7" fmla="*/ 1637498 h 1938405"/>
              <a:gd name="connsiteX8" fmla="*/ 713751 w 2533472"/>
              <a:gd name="connsiteY8" fmla="*/ 1045216 h 1938405"/>
              <a:gd name="connsiteX9" fmla="*/ 79906 w 2533472"/>
              <a:gd name="connsiteY9" fmla="*/ 577625 h 1938405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699459"/>
              <a:gd name="connsiteX1" fmla="*/ 776097 w 2533472"/>
              <a:gd name="connsiteY1" fmla="*/ 245115 h 1699459"/>
              <a:gd name="connsiteX2" fmla="*/ 1409942 w 2533472"/>
              <a:gd name="connsiteY2" fmla="*/ 276289 h 1699459"/>
              <a:gd name="connsiteX3" fmla="*/ 2085351 w 2533472"/>
              <a:gd name="connsiteY3" fmla="*/ 567234 h 1699459"/>
              <a:gd name="connsiteX4" fmla="*/ 2210042 w 2533472"/>
              <a:gd name="connsiteY4" fmla="*/ 993262 h 1699459"/>
              <a:gd name="connsiteX5" fmla="*/ 2303560 w 2533472"/>
              <a:gd name="connsiteY5" fmla="*/ 1481634 h 1699459"/>
              <a:gd name="connsiteX6" fmla="*/ 1607369 w 2533472"/>
              <a:gd name="connsiteY6" fmla="*/ 1273816 h 1699459"/>
              <a:gd name="connsiteX7" fmla="*/ 713751 w 2533472"/>
              <a:gd name="connsiteY7" fmla="*/ 1045216 h 1699459"/>
              <a:gd name="connsiteX8" fmla="*/ 79906 w 2533472"/>
              <a:gd name="connsiteY8" fmla="*/ 577625 h 1699459"/>
              <a:gd name="connsiteX0" fmla="*/ 79906 w 2383129"/>
              <a:gd name="connsiteY0" fmla="*/ 577625 h 1310496"/>
              <a:gd name="connsiteX1" fmla="*/ 776097 w 2383129"/>
              <a:gd name="connsiteY1" fmla="*/ 245115 h 1310496"/>
              <a:gd name="connsiteX2" fmla="*/ 1409942 w 2383129"/>
              <a:gd name="connsiteY2" fmla="*/ 276289 h 1310496"/>
              <a:gd name="connsiteX3" fmla="*/ 2085351 w 2383129"/>
              <a:gd name="connsiteY3" fmla="*/ 567234 h 1310496"/>
              <a:gd name="connsiteX4" fmla="*/ 2210042 w 2383129"/>
              <a:gd name="connsiteY4" fmla="*/ 993262 h 1310496"/>
              <a:gd name="connsiteX5" fmla="*/ 1607369 w 2383129"/>
              <a:gd name="connsiteY5" fmla="*/ 1273816 h 1310496"/>
              <a:gd name="connsiteX6" fmla="*/ 713751 w 2383129"/>
              <a:gd name="connsiteY6" fmla="*/ 1045216 h 1310496"/>
              <a:gd name="connsiteX7" fmla="*/ 79906 w 2383129"/>
              <a:gd name="connsiteY7" fmla="*/ 577625 h 1310496"/>
              <a:gd name="connsiteX0" fmla="*/ 57348 w 2589171"/>
              <a:gd name="connsiteY0" fmla="*/ 712706 h 1332862"/>
              <a:gd name="connsiteX1" fmla="*/ 982139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32862"/>
              <a:gd name="connsiteX1" fmla="*/ 597675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89171" h="1384916">
                <a:moveTo>
                  <a:pt x="57348" y="712706"/>
                </a:moveTo>
                <a:cubicBezTo>
                  <a:pt x="12320" y="186233"/>
                  <a:pt x="258238" y="-59685"/>
                  <a:pt x="597675" y="245115"/>
                </a:cubicBezTo>
                <a:cubicBezTo>
                  <a:pt x="864374" y="-222475"/>
                  <a:pt x="1681794" y="89253"/>
                  <a:pt x="1615984" y="276289"/>
                </a:cubicBezTo>
                <a:cubicBezTo>
                  <a:pt x="1886148" y="-63148"/>
                  <a:pt x="2436866" y="303998"/>
                  <a:pt x="2291393" y="567234"/>
                </a:cubicBezTo>
                <a:cubicBezTo>
                  <a:pt x="2675857" y="553379"/>
                  <a:pt x="2655075" y="882426"/>
                  <a:pt x="2416084" y="993262"/>
                </a:cubicBezTo>
                <a:cubicBezTo>
                  <a:pt x="2513066" y="1318844"/>
                  <a:pt x="2093966" y="1421021"/>
                  <a:pt x="1813411" y="1273816"/>
                </a:cubicBezTo>
                <a:cubicBezTo>
                  <a:pt x="1600397" y="1398507"/>
                  <a:pt x="1087780" y="1516270"/>
                  <a:pt x="919793" y="1045216"/>
                </a:cubicBezTo>
                <a:cubicBezTo>
                  <a:pt x="369074" y="1595935"/>
                  <a:pt x="-181643" y="1284205"/>
                  <a:pt x="57348" y="712706"/>
                </a:cubicBez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7" name="Полилиния 6"/>
          <p:cNvSpPr/>
          <p:nvPr/>
        </p:nvSpPr>
        <p:spPr>
          <a:xfrm>
            <a:off x="-116555" y="136482"/>
            <a:ext cx="3847023" cy="1431061"/>
          </a:xfrm>
          <a:custGeom>
            <a:avLst/>
            <a:gdLst>
              <a:gd name="connsiteX0" fmla="*/ 83127 w 2337954"/>
              <a:gd name="connsiteY0" fmla="*/ 270164 h 1194955"/>
              <a:gd name="connsiteX1" fmla="*/ 820882 w 2337954"/>
              <a:gd name="connsiteY1" fmla="*/ 0 h 1194955"/>
              <a:gd name="connsiteX2" fmla="*/ 1433945 w 2337954"/>
              <a:gd name="connsiteY2" fmla="*/ 62346 h 1194955"/>
              <a:gd name="connsiteX3" fmla="*/ 1901536 w 2337954"/>
              <a:gd name="connsiteY3" fmla="*/ 135082 h 1194955"/>
              <a:gd name="connsiteX4" fmla="*/ 2244436 w 2337954"/>
              <a:gd name="connsiteY4" fmla="*/ 550719 h 1194955"/>
              <a:gd name="connsiteX5" fmla="*/ 2337954 w 2337954"/>
              <a:gd name="connsiteY5" fmla="*/ 1039091 h 1194955"/>
              <a:gd name="connsiteX6" fmla="*/ 1683327 w 2337954"/>
              <a:gd name="connsiteY6" fmla="*/ 1153391 h 1194955"/>
              <a:gd name="connsiteX7" fmla="*/ 935182 w 2337954"/>
              <a:gd name="connsiteY7" fmla="*/ 1194955 h 1194955"/>
              <a:gd name="connsiteX8" fmla="*/ 1049482 w 2337954"/>
              <a:gd name="connsiteY8" fmla="*/ 737755 h 1194955"/>
              <a:gd name="connsiteX9" fmla="*/ 540327 w 2337954"/>
              <a:gd name="connsiteY9" fmla="*/ 716973 h 1194955"/>
              <a:gd name="connsiteX10" fmla="*/ 249382 w 2337954"/>
              <a:gd name="connsiteY10" fmla="*/ 872837 h 1194955"/>
              <a:gd name="connsiteX11" fmla="*/ 0 w 2337954"/>
              <a:gd name="connsiteY11" fmla="*/ 592282 h 1194955"/>
              <a:gd name="connsiteX12" fmla="*/ 83127 w 2337954"/>
              <a:gd name="connsiteY12" fmla="*/ 270164 h 1194955"/>
              <a:gd name="connsiteX0" fmla="*/ 83127 w 2337954"/>
              <a:gd name="connsiteY0" fmla="*/ 308293 h 1233084"/>
              <a:gd name="connsiteX1" fmla="*/ 820882 w 2337954"/>
              <a:gd name="connsiteY1" fmla="*/ 38129 h 1233084"/>
              <a:gd name="connsiteX2" fmla="*/ 1433945 w 2337954"/>
              <a:gd name="connsiteY2" fmla="*/ 100475 h 1233084"/>
              <a:gd name="connsiteX3" fmla="*/ 1901536 w 2337954"/>
              <a:gd name="connsiteY3" fmla="*/ 173211 h 1233084"/>
              <a:gd name="connsiteX4" fmla="*/ 2244436 w 2337954"/>
              <a:gd name="connsiteY4" fmla="*/ 588848 h 1233084"/>
              <a:gd name="connsiteX5" fmla="*/ 2337954 w 2337954"/>
              <a:gd name="connsiteY5" fmla="*/ 1077220 h 1233084"/>
              <a:gd name="connsiteX6" fmla="*/ 1683327 w 2337954"/>
              <a:gd name="connsiteY6" fmla="*/ 1191520 h 1233084"/>
              <a:gd name="connsiteX7" fmla="*/ 935182 w 2337954"/>
              <a:gd name="connsiteY7" fmla="*/ 1233084 h 1233084"/>
              <a:gd name="connsiteX8" fmla="*/ 1049482 w 2337954"/>
              <a:gd name="connsiteY8" fmla="*/ 775884 h 1233084"/>
              <a:gd name="connsiteX9" fmla="*/ 540327 w 2337954"/>
              <a:gd name="connsiteY9" fmla="*/ 755102 h 1233084"/>
              <a:gd name="connsiteX10" fmla="*/ 249382 w 2337954"/>
              <a:gd name="connsiteY10" fmla="*/ 910966 h 1233084"/>
              <a:gd name="connsiteX11" fmla="*/ 0 w 2337954"/>
              <a:gd name="connsiteY11" fmla="*/ 630411 h 1233084"/>
              <a:gd name="connsiteX12" fmla="*/ 83127 w 2337954"/>
              <a:gd name="connsiteY12" fmla="*/ 308293 h 1233084"/>
              <a:gd name="connsiteX0" fmla="*/ 83127 w 2337954"/>
              <a:gd name="connsiteY0" fmla="*/ 442369 h 1367160"/>
              <a:gd name="connsiteX1" fmla="*/ 820882 w 2337954"/>
              <a:gd name="connsiteY1" fmla="*/ 172205 h 1367160"/>
              <a:gd name="connsiteX2" fmla="*/ 1433945 w 2337954"/>
              <a:gd name="connsiteY2" fmla="*/ 234551 h 1367160"/>
              <a:gd name="connsiteX3" fmla="*/ 1901536 w 2337954"/>
              <a:gd name="connsiteY3" fmla="*/ 307287 h 1367160"/>
              <a:gd name="connsiteX4" fmla="*/ 2244436 w 2337954"/>
              <a:gd name="connsiteY4" fmla="*/ 722924 h 1367160"/>
              <a:gd name="connsiteX5" fmla="*/ 2337954 w 2337954"/>
              <a:gd name="connsiteY5" fmla="*/ 1211296 h 1367160"/>
              <a:gd name="connsiteX6" fmla="*/ 1683327 w 2337954"/>
              <a:gd name="connsiteY6" fmla="*/ 1325596 h 1367160"/>
              <a:gd name="connsiteX7" fmla="*/ 935182 w 2337954"/>
              <a:gd name="connsiteY7" fmla="*/ 1367160 h 1367160"/>
              <a:gd name="connsiteX8" fmla="*/ 1049482 w 2337954"/>
              <a:gd name="connsiteY8" fmla="*/ 909960 h 1367160"/>
              <a:gd name="connsiteX9" fmla="*/ 540327 w 2337954"/>
              <a:gd name="connsiteY9" fmla="*/ 889178 h 1367160"/>
              <a:gd name="connsiteX10" fmla="*/ 249382 w 2337954"/>
              <a:gd name="connsiteY10" fmla="*/ 1045042 h 1367160"/>
              <a:gd name="connsiteX11" fmla="*/ 0 w 2337954"/>
              <a:gd name="connsiteY11" fmla="*/ 764487 h 1367160"/>
              <a:gd name="connsiteX12" fmla="*/ 83127 w 2337954"/>
              <a:gd name="connsiteY12" fmla="*/ 442369 h 1367160"/>
              <a:gd name="connsiteX0" fmla="*/ 83127 w 2337954"/>
              <a:gd name="connsiteY0" fmla="*/ 464493 h 1389284"/>
              <a:gd name="connsiteX1" fmla="*/ 820882 w 2337954"/>
              <a:gd name="connsiteY1" fmla="*/ 194329 h 1389284"/>
              <a:gd name="connsiteX2" fmla="*/ 1433945 w 2337954"/>
              <a:gd name="connsiteY2" fmla="*/ 256675 h 1389284"/>
              <a:gd name="connsiteX3" fmla="*/ 1901536 w 2337954"/>
              <a:gd name="connsiteY3" fmla="*/ 329411 h 1389284"/>
              <a:gd name="connsiteX4" fmla="*/ 2244436 w 2337954"/>
              <a:gd name="connsiteY4" fmla="*/ 745048 h 1389284"/>
              <a:gd name="connsiteX5" fmla="*/ 2337954 w 2337954"/>
              <a:gd name="connsiteY5" fmla="*/ 1233420 h 1389284"/>
              <a:gd name="connsiteX6" fmla="*/ 1683327 w 2337954"/>
              <a:gd name="connsiteY6" fmla="*/ 1347720 h 1389284"/>
              <a:gd name="connsiteX7" fmla="*/ 935182 w 2337954"/>
              <a:gd name="connsiteY7" fmla="*/ 1389284 h 1389284"/>
              <a:gd name="connsiteX8" fmla="*/ 1049482 w 2337954"/>
              <a:gd name="connsiteY8" fmla="*/ 932084 h 1389284"/>
              <a:gd name="connsiteX9" fmla="*/ 540327 w 2337954"/>
              <a:gd name="connsiteY9" fmla="*/ 911302 h 1389284"/>
              <a:gd name="connsiteX10" fmla="*/ 249382 w 2337954"/>
              <a:gd name="connsiteY10" fmla="*/ 1067166 h 1389284"/>
              <a:gd name="connsiteX11" fmla="*/ 0 w 2337954"/>
              <a:gd name="connsiteY11" fmla="*/ 786611 h 1389284"/>
              <a:gd name="connsiteX12" fmla="*/ 83127 w 2337954"/>
              <a:gd name="connsiteY12" fmla="*/ 464493 h 1389284"/>
              <a:gd name="connsiteX0" fmla="*/ 83127 w 2337954"/>
              <a:gd name="connsiteY0" fmla="*/ 458374 h 1383165"/>
              <a:gd name="connsiteX1" fmla="*/ 820882 w 2337954"/>
              <a:gd name="connsiteY1" fmla="*/ 188210 h 1383165"/>
              <a:gd name="connsiteX2" fmla="*/ 1433945 w 2337954"/>
              <a:gd name="connsiteY2" fmla="*/ 250556 h 1383165"/>
              <a:gd name="connsiteX3" fmla="*/ 1901536 w 2337954"/>
              <a:gd name="connsiteY3" fmla="*/ 323292 h 1383165"/>
              <a:gd name="connsiteX4" fmla="*/ 2244436 w 2337954"/>
              <a:gd name="connsiteY4" fmla="*/ 738929 h 1383165"/>
              <a:gd name="connsiteX5" fmla="*/ 2337954 w 2337954"/>
              <a:gd name="connsiteY5" fmla="*/ 1227301 h 1383165"/>
              <a:gd name="connsiteX6" fmla="*/ 1683327 w 2337954"/>
              <a:gd name="connsiteY6" fmla="*/ 1341601 h 1383165"/>
              <a:gd name="connsiteX7" fmla="*/ 935182 w 2337954"/>
              <a:gd name="connsiteY7" fmla="*/ 1383165 h 1383165"/>
              <a:gd name="connsiteX8" fmla="*/ 1049482 w 2337954"/>
              <a:gd name="connsiteY8" fmla="*/ 925965 h 1383165"/>
              <a:gd name="connsiteX9" fmla="*/ 540327 w 2337954"/>
              <a:gd name="connsiteY9" fmla="*/ 905183 h 1383165"/>
              <a:gd name="connsiteX10" fmla="*/ 249382 w 2337954"/>
              <a:gd name="connsiteY10" fmla="*/ 1061047 h 1383165"/>
              <a:gd name="connsiteX11" fmla="*/ 0 w 2337954"/>
              <a:gd name="connsiteY11" fmla="*/ 780492 h 1383165"/>
              <a:gd name="connsiteX12" fmla="*/ 83127 w 2337954"/>
              <a:gd name="connsiteY12" fmla="*/ 458374 h 1383165"/>
              <a:gd name="connsiteX0" fmla="*/ 83127 w 2337954"/>
              <a:gd name="connsiteY0" fmla="*/ 467086 h 1391877"/>
              <a:gd name="connsiteX1" fmla="*/ 820882 w 2337954"/>
              <a:gd name="connsiteY1" fmla="*/ 196922 h 1391877"/>
              <a:gd name="connsiteX2" fmla="*/ 1433945 w 2337954"/>
              <a:gd name="connsiteY2" fmla="*/ 259268 h 1391877"/>
              <a:gd name="connsiteX3" fmla="*/ 1901536 w 2337954"/>
              <a:gd name="connsiteY3" fmla="*/ 332004 h 1391877"/>
              <a:gd name="connsiteX4" fmla="*/ 2244436 w 2337954"/>
              <a:gd name="connsiteY4" fmla="*/ 747641 h 1391877"/>
              <a:gd name="connsiteX5" fmla="*/ 2337954 w 2337954"/>
              <a:gd name="connsiteY5" fmla="*/ 1236013 h 1391877"/>
              <a:gd name="connsiteX6" fmla="*/ 1683327 w 2337954"/>
              <a:gd name="connsiteY6" fmla="*/ 1350313 h 1391877"/>
              <a:gd name="connsiteX7" fmla="*/ 935182 w 2337954"/>
              <a:gd name="connsiteY7" fmla="*/ 1391877 h 1391877"/>
              <a:gd name="connsiteX8" fmla="*/ 1049482 w 2337954"/>
              <a:gd name="connsiteY8" fmla="*/ 934677 h 1391877"/>
              <a:gd name="connsiteX9" fmla="*/ 540327 w 2337954"/>
              <a:gd name="connsiteY9" fmla="*/ 913895 h 1391877"/>
              <a:gd name="connsiteX10" fmla="*/ 249382 w 2337954"/>
              <a:gd name="connsiteY10" fmla="*/ 1069759 h 1391877"/>
              <a:gd name="connsiteX11" fmla="*/ 0 w 2337954"/>
              <a:gd name="connsiteY11" fmla="*/ 789204 h 1391877"/>
              <a:gd name="connsiteX12" fmla="*/ 83127 w 2337954"/>
              <a:gd name="connsiteY12" fmla="*/ 467086 h 1391877"/>
              <a:gd name="connsiteX0" fmla="*/ 83127 w 2337954"/>
              <a:gd name="connsiteY0" fmla="*/ 492303 h 1417094"/>
              <a:gd name="connsiteX1" fmla="*/ 820882 w 2337954"/>
              <a:gd name="connsiteY1" fmla="*/ 222139 h 1417094"/>
              <a:gd name="connsiteX2" fmla="*/ 1433945 w 2337954"/>
              <a:gd name="connsiteY2" fmla="*/ 284485 h 1417094"/>
              <a:gd name="connsiteX3" fmla="*/ 1901536 w 2337954"/>
              <a:gd name="connsiteY3" fmla="*/ 357221 h 1417094"/>
              <a:gd name="connsiteX4" fmla="*/ 2244436 w 2337954"/>
              <a:gd name="connsiteY4" fmla="*/ 772858 h 1417094"/>
              <a:gd name="connsiteX5" fmla="*/ 2337954 w 2337954"/>
              <a:gd name="connsiteY5" fmla="*/ 1261230 h 1417094"/>
              <a:gd name="connsiteX6" fmla="*/ 1683327 w 2337954"/>
              <a:gd name="connsiteY6" fmla="*/ 1375530 h 1417094"/>
              <a:gd name="connsiteX7" fmla="*/ 935182 w 2337954"/>
              <a:gd name="connsiteY7" fmla="*/ 1417094 h 1417094"/>
              <a:gd name="connsiteX8" fmla="*/ 1049482 w 2337954"/>
              <a:gd name="connsiteY8" fmla="*/ 959894 h 1417094"/>
              <a:gd name="connsiteX9" fmla="*/ 540327 w 2337954"/>
              <a:gd name="connsiteY9" fmla="*/ 939112 h 1417094"/>
              <a:gd name="connsiteX10" fmla="*/ 249382 w 2337954"/>
              <a:gd name="connsiteY10" fmla="*/ 1094976 h 1417094"/>
              <a:gd name="connsiteX11" fmla="*/ 0 w 2337954"/>
              <a:gd name="connsiteY11" fmla="*/ 814421 h 1417094"/>
              <a:gd name="connsiteX12" fmla="*/ 83127 w 2337954"/>
              <a:gd name="connsiteY12" fmla="*/ 492303 h 1417094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22318 w 2337954"/>
              <a:gd name="connsiteY3" fmla="*/ 567615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417523"/>
              <a:gd name="connsiteY0" fmla="*/ 505269 h 1430060"/>
              <a:gd name="connsiteX1" fmla="*/ 820882 w 2417523"/>
              <a:gd name="connsiteY1" fmla="*/ 235105 h 1430060"/>
              <a:gd name="connsiteX2" fmla="*/ 1433945 w 2417523"/>
              <a:gd name="connsiteY2" fmla="*/ 297451 h 1430060"/>
              <a:gd name="connsiteX3" fmla="*/ 2119745 w 2417523"/>
              <a:gd name="connsiteY3" fmla="*/ 359796 h 1430060"/>
              <a:gd name="connsiteX4" fmla="*/ 2244436 w 2417523"/>
              <a:gd name="connsiteY4" fmla="*/ 785824 h 1430060"/>
              <a:gd name="connsiteX5" fmla="*/ 2337954 w 2417523"/>
              <a:gd name="connsiteY5" fmla="*/ 1274196 h 1430060"/>
              <a:gd name="connsiteX6" fmla="*/ 1683327 w 2417523"/>
              <a:gd name="connsiteY6" fmla="*/ 1388496 h 1430060"/>
              <a:gd name="connsiteX7" fmla="*/ 935182 w 2417523"/>
              <a:gd name="connsiteY7" fmla="*/ 1430060 h 1430060"/>
              <a:gd name="connsiteX8" fmla="*/ 1049482 w 2417523"/>
              <a:gd name="connsiteY8" fmla="*/ 972860 h 1430060"/>
              <a:gd name="connsiteX9" fmla="*/ 540327 w 2417523"/>
              <a:gd name="connsiteY9" fmla="*/ 952078 h 1430060"/>
              <a:gd name="connsiteX10" fmla="*/ 249382 w 2417523"/>
              <a:gd name="connsiteY10" fmla="*/ 1107942 h 1430060"/>
              <a:gd name="connsiteX11" fmla="*/ 0 w 2417523"/>
              <a:gd name="connsiteY11" fmla="*/ 827387 h 1430060"/>
              <a:gd name="connsiteX12" fmla="*/ 83127 w 2417523"/>
              <a:gd name="connsiteY12" fmla="*/ 505269 h 1430060"/>
              <a:gd name="connsiteX0" fmla="*/ 83127 w 2471307"/>
              <a:gd name="connsiteY0" fmla="*/ 505269 h 1430060"/>
              <a:gd name="connsiteX1" fmla="*/ 820882 w 2471307"/>
              <a:gd name="connsiteY1" fmla="*/ 235105 h 1430060"/>
              <a:gd name="connsiteX2" fmla="*/ 1433945 w 2471307"/>
              <a:gd name="connsiteY2" fmla="*/ 297451 h 1430060"/>
              <a:gd name="connsiteX3" fmla="*/ 2119745 w 2471307"/>
              <a:gd name="connsiteY3" fmla="*/ 359796 h 1430060"/>
              <a:gd name="connsiteX4" fmla="*/ 2244436 w 2471307"/>
              <a:gd name="connsiteY4" fmla="*/ 785824 h 1430060"/>
              <a:gd name="connsiteX5" fmla="*/ 2337954 w 2471307"/>
              <a:gd name="connsiteY5" fmla="*/ 1274196 h 1430060"/>
              <a:gd name="connsiteX6" fmla="*/ 1683327 w 2471307"/>
              <a:gd name="connsiteY6" fmla="*/ 1388496 h 1430060"/>
              <a:gd name="connsiteX7" fmla="*/ 935182 w 2471307"/>
              <a:gd name="connsiteY7" fmla="*/ 1430060 h 1430060"/>
              <a:gd name="connsiteX8" fmla="*/ 1049482 w 2471307"/>
              <a:gd name="connsiteY8" fmla="*/ 972860 h 1430060"/>
              <a:gd name="connsiteX9" fmla="*/ 540327 w 2471307"/>
              <a:gd name="connsiteY9" fmla="*/ 952078 h 1430060"/>
              <a:gd name="connsiteX10" fmla="*/ 249382 w 2471307"/>
              <a:gd name="connsiteY10" fmla="*/ 1107942 h 1430060"/>
              <a:gd name="connsiteX11" fmla="*/ 0 w 2471307"/>
              <a:gd name="connsiteY11" fmla="*/ 827387 h 1430060"/>
              <a:gd name="connsiteX12" fmla="*/ 83127 w 2471307"/>
              <a:gd name="connsiteY12" fmla="*/ 505269 h 1430060"/>
              <a:gd name="connsiteX0" fmla="*/ 83127 w 2567866"/>
              <a:gd name="connsiteY0" fmla="*/ 505269 h 1430060"/>
              <a:gd name="connsiteX1" fmla="*/ 820882 w 2567866"/>
              <a:gd name="connsiteY1" fmla="*/ 235105 h 1430060"/>
              <a:gd name="connsiteX2" fmla="*/ 1433945 w 2567866"/>
              <a:gd name="connsiteY2" fmla="*/ 297451 h 1430060"/>
              <a:gd name="connsiteX3" fmla="*/ 2119745 w 2567866"/>
              <a:gd name="connsiteY3" fmla="*/ 359796 h 1430060"/>
              <a:gd name="connsiteX4" fmla="*/ 2244436 w 2567866"/>
              <a:gd name="connsiteY4" fmla="*/ 785824 h 1430060"/>
              <a:gd name="connsiteX5" fmla="*/ 2337954 w 2567866"/>
              <a:gd name="connsiteY5" fmla="*/ 1274196 h 1430060"/>
              <a:gd name="connsiteX6" fmla="*/ 1683327 w 2567866"/>
              <a:gd name="connsiteY6" fmla="*/ 1388496 h 1430060"/>
              <a:gd name="connsiteX7" fmla="*/ 935182 w 2567866"/>
              <a:gd name="connsiteY7" fmla="*/ 1430060 h 1430060"/>
              <a:gd name="connsiteX8" fmla="*/ 1049482 w 2567866"/>
              <a:gd name="connsiteY8" fmla="*/ 972860 h 1430060"/>
              <a:gd name="connsiteX9" fmla="*/ 540327 w 2567866"/>
              <a:gd name="connsiteY9" fmla="*/ 952078 h 1430060"/>
              <a:gd name="connsiteX10" fmla="*/ 249382 w 2567866"/>
              <a:gd name="connsiteY10" fmla="*/ 1107942 h 1430060"/>
              <a:gd name="connsiteX11" fmla="*/ 0 w 2567866"/>
              <a:gd name="connsiteY11" fmla="*/ 827387 h 1430060"/>
              <a:gd name="connsiteX12" fmla="*/ 83127 w 2567866"/>
              <a:gd name="connsiteY12" fmla="*/ 505269 h 1430060"/>
              <a:gd name="connsiteX0" fmla="*/ 83127 w 2567866"/>
              <a:gd name="connsiteY0" fmla="*/ 505269 h 1508875"/>
              <a:gd name="connsiteX1" fmla="*/ 820882 w 2567866"/>
              <a:gd name="connsiteY1" fmla="*/ 235105 h 1508875"/>
              <a:gd name="connsiteX2" fmla="*/ 1433945 w 2567866"/>
              <a:gd name="connsiteY2" fmla="*/ 297451 h 1508875"/>
              <a:gd name="connsiteX3" fmla="*/ 2119745 w 2567866"/>
              <a:gd name="connsiteY3" fmla="*/ 359796 h 1508875"/>
              <a:gd name="connsiteX4" fmla="*/ 2244436 w 2567866"/>
              <a:gd name="connsiteY4" fmla="*/ 785824 h 1508875"/>
              <a:gd name="connsiteX5" fmla="*/ 2337954 w 2567866"/>
              <a:gd name="connsiteY5" fmla="*/ 1274196 h 1508875"/>
              <a:gd name="connsiteX6" fmla="*/ 1683327 w 2567866"/>
              <a:gd name="connsiteY6" fmla="*/ 1388496 h 1508875"/>
              <a:gd name="connsiteX7" fmla="*/ 935182 w 2567866"/>
              <a:gd name="connsiteY7" fmla="*/ 1430060 h 1508875"/>
              <a:gd name="connsiteX8" fmla="*/ 1049482 w 2567866"/>
              <a:gd name="connsiteY8" fmla="*/ 972860 h 1508875"/>
              <a:gd name="connsiteX9" fmla="*/ 540327 w 2567866"/>
              <a:gd name="connsiteY9" fmla="*/ 952078 h 1508875"/>
              <a:gd name="connsiteX10" fmla="*/ 249382 w 2567866"/>
              <a:gd name="connsiteY10" fmla="*/ 1107942 h 1508875"/>
              <a:gd name="connsiteX11" fmla="*/ 0 w 2567866"/>
              <a:gd name="connsiteY11" fmla="*/ 827387 h 1508875"/>
              <a:gd name="connsiteX12" fmla="*/ 83127 w 2567866"/>
              <a:gd name="connsiteY12" fmla="*/ 505269 h 1508875"/>
              <a:gd name="connsiteX0" fmla="*/ 83127 w 2567866"/>
              <a:gd name="connsiteY0" fmla="*/ 667664 h 1671270"/>
              <a:gd name="connsiteX1" fmla="*/ 820882 w 2567866"/>
              <a:gd name="connsiteY1" fmla="*/ 397500 h 1671270"/>
              <a:gd name="connsiteX2" fmla="*/ 1756063 w 2567866"/>
              <a:gd name="connsiteY2" fmla="*/ 116946 h 1671270"/>
              <a:gd name="connsiteX3" fmla="*/ 2119745 w 2567866"/>
              <a:gd name="connsiteY3" fmla="*/ 522191 h 1671270"/>
              <a:gd name="connsiteX4" fmla="*/ 2244436 w 2567866"/>
              <a:gd name="connsiteY4" fmla="*/ 948219 h 1671270"/>
              <a:gd name="connsiteX5" fmla="*/ 2337954 w 2567866"/>
              <a:gd name="connsiteY5" fmla="*/ 1436591 h 1671270"/>
              <a:gd name="connsiteX6" fmla="*/ 1683327 w 2567866"/>
              <a:gd name="connsiteY6" fmla="*/ 1550891 h 1671270"/>
              <a:gd name="connsiteX7" fmla="*/ 935182 w 2567866"/>
              <a:gd name="connsiteY7" fmla="*/ 1592455 h 1671270"/>
              <a:gd name="connsiteX8" fmla="*/ 1049482 w 2567866"/>
              <a:gd name="connsiteY8" fmla="*/ 1135255 h 1671270"/>
              <a:gd name="connsiteX9" fmla="*/ 540327 w 2567866"/>
              <a:gd name="connsiteY9" fmla="*/ 1114473 h 1671270"/>
              <a:gd name="connsiteX10" fmla="*/ 249382 w 2567866"/>
              <a:gd name="connsiteY10" fmla="*/ 1270337 h 1671270"/>
              <a:gd name="connsiteX11" fmla="*/ 0 w 2567866"/>
              <a:gd name="connsiteY11" fmla="*/ 989782 h 1671270"/>
              <a:gd name="connsiteX12" fmla="*/ 83127 w 2567866"/>
              <a:gd name="connsiteY12" fmla="*/ 667664 h 1671270"/>
              <a:gd name="connsiteX0" fmla="*/ 83127 w 2567866"/>
              <a:gd name="connsiteY0" fmla="*/ 599167 h 1602773"/>
              <a:gd name="connsiteX1" fmla="*/ 820882 w 2567866"/>
              <a:gd name="connsiteY1" fmla="*/ 329003 h 1602773"/>
              <a:gd name="connsiteX2" fmla="*/ 1444336 w 2567866"/>
              <a:gd name="connsiteY2" fmla="*/ 162749 h 1602773"/>
              <a:gd name="connsiteX3" fmla="*/ 2119745 w 2567866"/>
              <a:gd name="connsiteY3" fmla="*/ 453694 h 1602773"/>
              <a:gd name="connsiteX4" fmla="*/ 2244436 w 2567866"/>
              <a:gd name="connsiteY4" fmla="*/ 879722 h 1602773"/>
              <a:gd name="connsiteX5" fmla="*/ 2337954 w 2567866"/>
              <a:gd name="connsiteY5" fmla="*/ 1368094 h 1602773"/>
              <a:gd name="connsiteX6" fmla="*/ 1683327 w 2567866"/>
              <a:gd name="connsiteY6" fmla="*/ 1482394 h 1602773"/>
              <a:gd name="connsiteX7" fmla="*/ 935182 w 2567866"/>
              <a:gd name="connsiteY7" fmla="*/ 1523958 h 1602773"/>
              <a:gd name="connsiteX8" fmla="*/ 1049482 w 2567866"/>
              <a:gd name="connsiteY8" fmla="*/ 1066758 h 1602773"/>
              <a:gd name="connsiteX9" fmla="*/ 540327 w 2567866"/>
              <a:gd name="connsiteY9" fmla="*/ 1045976 h 1602773"/>
              <a:gd name="connsiteX10" fmla="*/ 249382 w 2567866"/>
              <a:gd name="connsiteY10" fmla="*/ 1201840 h 1602773"/>
              <a:gd name="connsiteX11" fmla="*/ 0 w 2567866"/>
              <a:gd name="connsiteY11" fmla="*/ 921285 h 1602773"/>
              <a:gd name="connsiteX12" fmla="*/ 83127 w 2567866"/>
              <a:gd name="connsiteY12" fmla="*/ 599167 h 1602773"/>
              <a:gd name="connsiteX0" fmla="*/ 83127 w 2567866"/>
              <a:gd name="connsiteY0" fmla="*/ 712707 h 1716313"/>
              <a:gd name="connsiteX1" fmla="*/ 810491 w 2567866"/>
              <a:gd name="connsiteY1" fmla="*/ 245115 h 1716313"/>
              <a:gd name="connsiteX2" fmla="*/ 1444336 w 2567866"/>
              <a:gd name="connsiteY2" fmla="*/ 276289 h 1716313"/>
              <a:gd name="connsiteX3" fmla="*/ 2119745 w 2567866"/>
              <a:gd name="connsiteY3" fmla="*/ 567234 h 1716313"/>
              <a:gd name="connsiteX4" fmla="*/ 2244436 w 2567866"/>
              <a:gd name="connsiteY4" fmla="*/ 993262 h 1716313"/>
              <a:gd name="connsiteX5" fmla="*/ 2337954 w 2567866"/>
              <a:gd name="connsiteY5" fmla="*/ 1481634 h 1716313"/>
              <a:gd name="connsiteX6" fmla="*/ 1683327 w 2567866"/>
              <a:gd name="connsiteY6" fmla="*/ 1595934 h 1716313"/>
              <a:gd name="connsiteX7" fmla="*/ 935182 w 2567866"/>
              <a:gd name="connsiteY7" fmla="*/ 1637498 h 1716313"/>
              <a:gd name="connsiteX8" fmla="*/ 1049482 w 2567866"/>
              <a:gd name="connsiteY8" fmla="*/ 1180298 h 1716313"/>
              <a:gd name="connsiteX9" fmla="*/ 540327 w 2567866"/>
              <a:gd name="connsiteY9" fmla="*/ 1159516 h 1716313"/>
              <a:gd name="connsiteX10" fmla="*/ 249382 w 2567866"/>
              <a:gd name="connsiteY10" fmla="*/ 1315380 h 1716313"/>
              <a:gd name="connsiteX11" fmla="*/ 0 w 2567866"/>
              <a:gd name="connsiteY11" fmla="*/ 1034825 h 1716313"/>
              <a:gd name="connsiteX12" fmla="*/ 83127 w 2567866"/>
              <a:gd name="connsiteY12" fmla="*/ 712707 h 1716313"/>
              <a:gd name="connsiteX0" fmla="*/ 3244 w 2487983"/>
              <a:gd name="connsiteY0" fmla="*/ 712707 h 1716313"/>
              <a:gd name="connsiteX1" fmla="*/ 730608 w 2487983"/>
              <a:gd name="connsiteY1" fmla="*/ 245115 h 1716313"/>
              <a:gd name="connsiteX2" fmla="*/ 1364453 w 2487983"/>
              <a:gd name="connsiteY2" fmla="*/ 276289 h 1716313"/>
              <a:gd name="connsiteX3" fmla="*/ 2039862 w 2487983"/>
              <a:gd name="connsiteY3" fmla="*/ 567234 h 1716313"/>
              <a:gd name="connsiteX4" fmla="*/ 2164553 w 2487983"/>
              <a:gd name="connsiteY4" fmla="*/ 993262 h 1716313"/>
              <a:gd name="connsiteX5" fmla="*/ 2258071 w 2487983"/>
              <a:gd name="connsiteY5" fmla="*/ 1481634 h 1716313"/>
              <a:gd name="connsiteX6" fmla="*/ 1603444 w 2487983"/>
              <a:gd name="connsiteY6" fmla="*/ 1595934 h 1716313"/>
              <a:gd name="connsiteX7" fmla="*/ 855299 w 2487983"/>
              <a:gd name="connsiteY7" fmla="*/ 1637498 h 1716313"/>
              <a:gd name="connsiteX8" fmla="*/ 969599 w 2487983"/>
              <a:gd name="connsiteY8" fmla="*/ 1180298 h 1716313"/>
              <a:gd name="connsiteX9" fmla="*/ 460444 w 2487983"/>
              <a:gd name="connsiteY9" fmla="*/ 1159516 h 1716313"/>
              <a:gd name="connsiteX10" fmla="*/ 169499 w 2487983"/>
              <a:gd name="connsiteY10" fmla="*/ 1315380 h 1716313"/>
              <a:gd name="connsiteX11" fmla="*/ 3244 w 2487983"/>
              <a:gd name="connsiteY11" fmla="*/ 712707 h 1716313"/>
              <a:gd name="connsiteX0" fmla="*/ 1832 w 2850253"/>
              <a:gd name="connsiteY0" fmla="*/ 754271 h 1716313"/>
              <a:gd name="connsiteX1" fmla="*/ 1092878 w 2850253"/>
              <a:gd name="connsiteY1" fmla="*/ 245115 h 1716313"/>
              <a:gd name="connsiteX2" fmla="*/ 1726723 w 2850253"/>
              <a:gd name="connsiteY2" fmla="*/ 276289 h 1716313"/>
              <a:gd name="connsiteX3" fmla="*/ 2402132 w 2850253"/>
              <a:gd name="connsiteY3" fmla="*/ 567234 h 1716313"/>
              <a:gd name="connsiteX4" fmla="*/ 2526823 w 2850253"/>
              <a:gd name="connsiteY4" fmla="*/ 993262 h 1716313"/>
              <a:gd name="connsiteX5" fmla="*/ 2620341 w 2850253"/>
              <a:gd name="connsiteY5" fmla="*/ 1481634 h 1716313"/>
              <a:gd name="connsiteX6" fmla="*/ 1965714 w 2850253"/>
              <a:gd name="connsiteY6" fmla="*/ 1595934 h 1716313"/>
              <a:gd name="connsiteX7" fmla="*/ 1217569 w 2850253"/>
              <a:gd name="connsiteY7" fmla="*/ 1637498 h 1716313"/>
              <a:gd name="connsiteX8" fmla="*/ 1331869 w 2850253"/>
              <a:gd name="connsiteY8" fmla="*/ 1180298 h 1716313"/>
              <a:gd name="connsiteX9" fmla="*/ 822714 w 2850253"/>
              <a:gd name="connsiteY9" fmla="*/ 1159516 h 1716313"/>
              <a:gd name="connsiteX10" fmla="*/ 531769 w 2850253"/>
              <a:gd name="connsiteY10" fmla="*/ 1315380 h 1716313"/>
              <a:gd name="connsiteX11" fmla="*/ 1832 w 2850253"/>
              <a:gd name="connsiteY11" fmla="*/ 754271 h 1716313"/>
              <a:gd name="connsiteX0" fmla="*/ 56009 w 2904430"/>
              <a:gd name="connsiteY0" fmla="*/ 754271 h 1716313"/>
              <a:gd name="connsiteX1" fmla="*/ 1147055 w 2904430"/>
              <a:gd name="connsiteY1" fmla="*/ 245115 h 1716313"/>
              <a:gd name="connsiteX2" fmla="*/ 1780900 w 2904430"/>
              <a:gd name="connsiteY2" fmla="*/ 276289 h 1716313"/>
              <a:gd name="connsiteX3" fmla="*/ 2456309 w 2904430"/>
              <a:gd name="connsiteY3" fmla="*/ 567234 h 1716313"/>
              <a:gd name="connsiteX4" fmla="*/ 2581000 w 2904430"/>
              <a:gd name="connsiteY4" fmla="*/ 993262 h 1716313"/>
              <a:gd name="connsiteX5" fmla="*/ 2674518 w 2904430"/>
              <a:gd name="connsiteY5" fmla="*/ 1481634 h 1716313"/>
              <a:gd name="connsiteX6" fmla="*/ 2019891 w 2904430"/>
              <a:gd name="connsiteY6" fmla="*/ 1595934 h 1716313"/>
              <a:gd name="connsiteX7" fmla="*/ 1271746 w 2904430"/>
              <a:gd name="connsiteY7" fmla="*/ 1637498 h 1716313"/>
              <a:gd name="connsiteX8" fmla="*/ 1386046 w 2904430"/>
              <a:gd name="connsiteY8" fmla="*/ 1180298 h 1716313"/>
              <a:gd name="connsiteX9" fmla="*/ 876891 w 2904430"/>
              <a:gd name="connsiteY9" fmla="*/ 1159516 h 1716313"/>
              <a:gd name="connsiteX10" fmla="*/ 585946 w 2904430"/>
              <a:gd name="connsiteY10" fmla="*/ 1315380 h 1716313"/>
              <a:gd name="connsiteX11" fmla="*/ 56009 w 290443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916931 w 2944470"/>
              <a:gd name="connsiteY9" fmla="*/ 1159516 h 1716313"/>
              <a:gd name="connsiteX10" fmla="*/ 625986 w 2944470"/>
              <a:gd name="connsiteY10" fmla="*/ 1315380 h 1716313"/>
              <a:gd name="connsiteX11" fmla="*/ 96049 w 294447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625986 w 2944470"/>
              <a:gd name="connsiteY8" fmla="*/ 1315380 h 1938405"/>
              <a:gd name="connsiteX9" fmla="*/ 96049 w 2944470"/>
              <a:gd name="connsiteY9" fmla="*/ 754271 h 1938405"/>
              <a:gd name="connsiteX0" fmla="*/ 228804 w 2682370"/>
              <a:gd name="connsiteY0" fmla="*/ 577625 h 1938405"/>
              <a:gd name="connsiteX1" fmla="*/ 924995 w 2682370"/>
              <a:gd name="connsiteY1" fmla="*/ 245115 h 1938405"/>
              <a:gd name="connsiteX2" fmla="*/ 1558840 w 2682370"/>
              <a:gd name="connsiteY2" fmla="*/ 276289 h 1938405"/>
              <a:gd name="connsiteX3" fmla="*/ 2234249 w 2682370"/>
              <a:gd name="connsiteY3" fmla="*/ 567234 h 1938405"/>
              <a:gd name="connsiteX4" fmla="*/ 2358940 w 2682370"/>
              <a:gd name="connsiteY4" fmla="*/ 993262 h 1938405"/>
              <a:gd name="connsiteX5" fmla="*/ 2452458 w 2682370"/>
              <a:gd name="connsiteY5" fmla="*/ 1481634 h 1938405"/>
              <a:gd name="connsiteX6" fmla="*/ 1797831 w 2682370"/>
              <a:gd name="connsiteY6" fmla="*/ 1595934 h 1938405"/>
              <a:gd name="connsiteX7" fmla="*/ 1049686 w 2682370"/>
              <a:gd name="connsiteY7" fmla="*/ 1637498 h 1938405"/>
              <a:gd name="connsiteX8" fmla="*/ 363886 w 2682370"/>
              <a:gd name="connsiteY8" fmla="*/ 1315380 h 1938405"/>
              <a:gd name="connsiteX9" fmla="*/ 228804 w 2682370"/>
              <a:gd name="connsiteY9" fmla="*/ 577625 h 1938405"/>
              <a:gd name="connsiteX0" fmla="*/ 79906 w 2533472"/>
              <a:gd name="connsiteY0" fmla="*/ 577625 h 1938405"/>
              <a:gd name="connsiteX1" fmla="*/ 776097 w 2533472"/>
              <a:gd name="connsiteY1" fmla="*/ 245115 h 1938405"/>
              <a:gd name="connsiteX2" fmla="*/ 1409942 w 2533472"/>
              <a:gd name="connsiteY2" fmla="*/ 276289 h 1938405"/>
              <a:gd name="connsiteX3" fmla="*/ 2085351 w 2533472"/>
              <a:gd name="connsiteY3" fmla="*/ 567234 h 1938405"/>
              <a:gd name="connsiteX4" fmla="*/ 2210042 w 2533472"/>
              <a:gd name="connsiteY4" fmla="*/ 993262 h 1938405"/>
              <a:gd name="connsiteX5" fmla="*/ 2303560 w 2533472"/>
              <a:gd name="connsiteY5" fmla="*/ 1481634 h 1938405"/>
              <a:gd name="connsiteX6" fmla="*/ 1648933 w 2533472"/>
              <a:gd name="connsiteY6" fmla="*/ 1595934 h 1938405"/>
              <a:gd name="connsiteX7" fmla="*/ 900788 w 2533472"/>
              <a:gd name="connsiteY7" fmla="*/ 1637498 h 1938405"/>
              <a:gd name="connsiteX8" fmla="*/ 713751 w 2533472"/>
              <a:gd name="connsiteY8" fmla="*/ 1045216 h 1938405"/>
              <a:gd name="connsiteX9" fmla="*/ 79906 w 2533472"/>
              <a:gd name="connsiteY9" fmla="*/ 577625 h 1938405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699459"/>
              <a:gd name="connsiteX1" fmla="*/ 776097 w 2533472"/>
              <a:gd name="connsiteY1" fmla="*/ 245115 h 1699459"/>
              <a:gd name="connsiteX2" fmla="*/ 1409942 w 2533472"/>
              <a:gd name="connsiteY2" fmla="*/ 276289 h 1699459"/>
              <a:gd name="connsiteX3" fmla="*/ 2085351 w 2533472"/>
              <a:gd name="connsiteY3" fmla="*/ 567234 h 1699459"/>
              <a:gd name="connsiteX4" fmla="*/ 2210042 w 2533472"/>
              <a:gd name="connsiteY4" fmla="*/ 993262 h 1699459"/>
              <a:gd name="connsiteX5" fmla="*/ 2303560 w 2533472"/>
              <a:gd name="connsiteY5" fmla="*/ 1481634 h 1699459"/>
              <a:gd name="connsiteX6" fmla="*/ 1607369 w 2533472"/>
              <a:gd name="connsiteY6" fmla="*/ 1273816 h 1699459"/>
              <a:gd name="connsiteX7" fmla="*/ 713751 w 2533472"/>
              <a:gd name="connsiteY7" fmla="*/ 1045216 h 1699459"/>
              <a:gd name="connsiteX8" fmla="*/ 79906 w 2533472"/>
              <a:gd name="connsiteY8" fmla="*/ 577625 h 1699459"/>
              <a:gd name="connsiteX0" fmla="*/ 79906 w 2383129"/>
              <a:gd name="connsiteY0" fmla="*/ 577625 h 1310496"/>
              <a:gd name="connsiteX1" fmla="*/ 776097 w 2383129"/>
              <a:gd name="connsiteY1" fmla="*/ 245115 h 1310496"/>
              <a:gd name="connsiteX2" fmla="*/ 1409942 w 2383129"/>
              <a:gd name="connsiteY2" fmla="*/ 276289 h 1310496"/>
              <a:gd name="connsiteX3" fmla="*/ 2085351 w 2383129"/>
              <a:gd name="connsiteY3" fmla="*/ 567234 h 1310496"/>
              <a:gd name="connsiteX4" fmla="*/ 2210042 w 2383129"/>
              <a:gd name="connsiteY4" fmla="*/ 993262 h 1310496"/>
              <a:gd name="connsiteX5" fmla="*/ 1607369 w 2383129"/>
              <a:gd name="connsiteY5" fmla="*/ 1273816 h 1310496"/>
              <a:gd name="connsiteX6" fmla="*/ 713751 w 2383129"/>
              <a:gd name="connsiteY6" fmla="*/ 1045216 h 1310496"/>
              <a:gd name="connsiteX7" fmla="*/ 79906 w 2383129"/>
              <a:gd name="connsiteY7" fmla="*/ 577625 h 1310496"/>
              <a:gd name="connsiteX0" fmla="*/ 57348 w 2589171"/>
              <a:gd name="connsiteY0" fmla="*/ 712706 h 1332862"/>
              <a:gd name="connsiteX1" fmla="*/ 982139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32862"/>
              <a:gd name="connsiteX1" fmla="*/ 597675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89171" h="1384916">
                <a:moveTo>
                  <a:pt x="57348" y="712706"/>
                </a:moveTo>
                <a:cubicBezTo>
                  <a:pt x="12320" y="186233"/>
                  <a:pt x="258238" y="-59685"/>
                  <a:pt x="597675" y="245115"/>
                </a:cubicBezTo>
                <a:cubicBezTo>
                  <a:pt x="864374" y="-222475"/>
                  <a:pt x="1681794" y="89253"/>
                  <a:pt x="1615984" y="276289"/>
                </a:cubicBezTo>
                <a:cubicBezTo>
                  <a:pt x="1886148" y="-63148"/>
                  <a:pt x="2436866" y="303998"/>
                  <a:pt x="2291393" y="567234"/>
                </a:cubicBezTo>
                <a:cubicBezTo>
                  <a:pt x="2675857" y="553379"/>
                  <a:pt x="2655075" y="882426"/>
                  <a:pt x="2416084" y="993262"/>
                </a:cubicBezTo>
                <a:cubicBezTo>
                  <a:pt x="2513066" y="1318844"/>
                  <a:pt x="2093966" y="1421021"/>
                  <a:pt x="1813411" y="1273816"/>
                </a:cubicBezTo>
                <a:cubicBezTo>
                  <a:pt x="1600397" y="1398507"/>
                  <a:pt x="1087780" y="1516270"/>
                  <a:pt x="919793" y="1045216"/>
                </a:cubicBezTo>
                <a:cubicBezTo>
                  <a:pt x="369074" y="1595935"/>
                  <a:pt x="-181643" y="1284205"/>
                  <a:pt x="57348" y="712706"/>
                </a:cubicBez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8" name="Полилиния 7"/>
          <p:cNvSpPr/>
          <p:nvPr/>
        </p:nvSpPr>
        <p:spPr>
          <a:xfrm>
            <a:off x="6032862" y="2499711"/>
            <a:ext cx="2165739" cy="984769"/>
          </a:xfrm>
          <a:custGeom>
            <a:avLst/>
            <a:gdLst>
              <a:gd name="connsiteX0" fmla="*/ 83127 w 2337954"/>
              <a:gd name="connsiteY0" fmla="*/ 270164 h 1194955"/>
              <a:gd name="connsiteX1" fmla="*/ 820882 w 2337954"/>
              <a:gd name="connsiteY1" fmla="*/ 0 h 1194955"/>
              <a:gd name="connsiteX2" fmla="*/ 1433945 w 2337954"/>
              <a:gd name="connsiteY2" fmla="*/ 62346 h 1194955"/>
              <a:gd name="connsiteX3" fmla="*/ 1901536 w 2337954"/>
              <a:gd name="connsiteY3" fmla="*/ 135082 h 1194955"/>
              <a:gd name="connsiteX4" fmla="*/ 2244436 w 2337954"/>
              <a:gd name="connsiteY4" fmla="*/ 550719 h 1194955"/>
              <a:gd name="connsiteX5" fmla="*/ 2337954 w 2337954"/>
              <a:gd name="connsiteY5" fmla="*/ 1039091 h 1194955"/>
              <a:gd name="connsiteX6" fmla="*/ 1683327 w 2337954"/>
              <a:gd name="connsiteY6" fmla="*/ 1153391 h 1194955"/>
              <a:gd name="connsiteX7" fmla="*/ 935182 w 2337954"/>
              <a:gd name="connsiteY7" fmla="*/ 1194955 h 1194955"/>
              <a:gd name="connsiteX8" fmla="*/ 1049482 w 2337954"/>
              <a:gd name="connsiteY8" fmla="*/ 737755 h 1194955"/>
              <a:gd name="connsiteX9" fmla="*/ 540327 w 2337954"/>
              <a:gd name="connsiteY9" fmla="*/ 716973 h 1194955"/>
              <a:gd name="connsiteX10" fmla="*/ 249382 w 2337954"/>
              <a:gd name="connsiteY10" fmla="*/ 872837 h 1194955"/>
              <a:gd name="connsiteX11" fmla="*/ 0 w 2337954"/>
              <a:gd name="connsiteY11" fmla="*/ 592282 h 1194955"/>
              <a:gd name="connsiteX12" fmla="*/ 83127 w 2337954"/>
              <a:gd name="connsiteY12" fmla="*/ 270164 h 1194955"/>
              <a:gd name="connsiteX0" fmla="*/ 83127 w 2337954"/>
              <a:gd name="connsiteY0" fmla="*/ 308293 h 1233084"/>
              <a:gd name="connsiteX1" fmla="*/ 820882 w 2337954"/>
              <a:gd name="connsiteY1" fmla="*/ 38129 h 1233084"/>
              <a:gd name="connsiteX2" fmla="*/ 1433945 w 2337954"/>
              <a:gd name="connsiteY2" fmla="*/ 100475 h 1233084"/>
              <a:gd name="connsiteX3" fmla="*/ 1901536 w 2337954"/>
              <a:gd name="connsiteY3" fmla="*/ 173211 h 1233084"/>
              <a:gd name="connsiteX4" fmla="*/ 2244436 w 2337954"/>
              <a:gd name="connsiteY4" fmla="*/ 588848 h 1233084"/>
              <a:gd name="connsiteX5" fmla="*/ 2337954 w 2337954"/>
              <a:gd name="connsiteY5" fmla="*/ 1077220 h 1233084"/>
              <a:gd name="connsiteX6" fmla="*/ 1683327 w 2337954"/>
              <a:gd name="connsiteY6" fmla="*/ 1191520 h 1233084"/>
              <a:gd name="connsiteX7" fmla="*/ 935182 w 2337954"/>
              <a:gd name="connsiteY7" fmla="*/ 1233084 h 1233084"/>
              <a:gd name="connsiteX8" fmla="*/ 1049482 w 2337954"/>
              <a:gd name="connsiteY8" fmla="*/ 775884 h 1233084"/>
              <a:gd name="connsiteX9" fmla="*/ 540327 w 2337954"/>
              <a:gd name="connsiteY9" fmla="*/ 755102 h 1233084"/>
              <a:gd name="connsiteX10" fmla="*/ 249382 w 2337954"/>
              <a:gd name="connsiteY10" fmla="*/ 910966 h 1233084"/>
              <a:gd name="connsiteX11" fmla="*/ 0 w 2337954"/>
              <a:gd name="connsiteY11" fmla="*/ 630411 h 1233084"/>
              <a:gd name="connsiteX12" fmla="*/ 83127 w 2337954"/>
              <a:gd name="connsiteY12" fmla="*/ 308293 h 1233084"/>
              <a:gd name="connsiteX0" fmla="*/ 83127 w 2337954"/>
              <a:gd name="connsiteY0" fmla="*/ 442369 h 1367160"/>
              <a:gd name="connsiteX1" fmla="*/ 820882 w 2337954"/>
              <a:gd name="connsiteY1" fmla="*/ 172205 h 1367160"/>
              <a:gd name="connsiteX2" fmla="*/ 1433945 w 2337954"/>
              <a:gd name="connsiteY2" fmla="*/ 234551 h 1367160"/>
              <a:gd name="connsiteX3" fmla="*/ 1901536 w 2337954"/>
              <a:gd name="connsiteY3" fmla="*/ 307287 h 1367160"/>
              <a:gd name="connsiteX4" fmla="*/ 2244436 w 2337954"/>
              <a:gd name="connsiteY4" fmla="*/ 722924 h 1367160"/>
              <a:gd name="connsiteX5" fmla="*/ 2337954 w 2337954"/>
              <a:gd name="connsiteY5" fmla="*/ 1211296 h 1367160"/>
              <a:gd name="connsiteX6" fmla="*/ 1683327 w 2337954"/>
              <a:gd name="connsiteY6" fmla="*/ 1325596 h 1367160"/>
              <a:gd name="connsiteX7" fmla="*/ 935182 w 2337954"/>
              <a:gd name="connsiteY7" fmla="*/ 1367160 h 1367160"/>
              <a:gd name="connsiteX8" fmla="*/ 1049482 w 2337954"/>
              <a:gd name="connsiteY8" fmla="*/ 909960 h 1367160"/>
              <a:gd name="connsiteX9" fmla="*/ 540327 w 2337954"/>
              <a:gd name="connsiteY9" fmla="*/ 889178 h 1367160"/>
              <a:gd name="connsiteX10" fmla="*/ 249382 w 2337954"/>
              <a:gd name="connsiteY10" fmla="*/ 1045042 h 1367160"/>
              <a:gd name="connsiteX11" fmla="*/ 0 w 2337954"/>
              <a:gd name="connsiteY11" fmla="*/ 764487 h 1367160"/>
              <a:gd name="connsiteX12" fmla="*/ 83127 w 2337954"/>
              <a:gd name="connsiteY12" fmla="*/ 442369 h 1367160"/>
              <a:gd name="connsiteX0" fmla="*/ 83127 w 2337954"/>
              <a:gd name="connsiteY0" fmla="*/ 464493 h 1389284"/>
              <a:gd name="connsiteX1" fmla="*/ 820882 w 2337954"/>
              <a:gd name="connsiteY1" fmla="*/ 194329 h 1389284"/>
              <a:gd name="connsiteX2" fmla="*/ 1433945 w 2337954"/>
              <a:gd name="connsiteY2" fmla="*/ 256675 h 1389284"/>
              <a:gd name="connsiteX3" fmla="*/ 1901536 w 2337954"/>
              <a:gd name="connsiteY3" fmla="*/ 329411 h 1389284"/>
              <a:gd name="connsiteX4" fmla="*/ 2244436 w 2337954"/>
              <a:gd name="connsiteY4" fmla="*/ 745048 h 1389284"/>
              <a:gd name="connsiteX5" fmla="*/ 2337954 w 2337954"/>
              <a:gd name="connsiteY5" fmla="*/ 1233420 h 1389284"/>
              <a:gd name="connsiteX6" fmla="*/ 1683327 w 2337954"/>
              <a:gd name="connsiteY6" fmla="*/ 1347720 h 1389284"/>
              <a:gd name="connsiteX7" fmla="*/ 935182 w 2337954"/>
              <a:gd name="connsiteY7" fmla="*/ 1389284 h 1389284"/>
              <a:gd name="connsiteX8" fmla="*/ 1049482 w 2337954"/>
              <a:gd name="connsiteY8" fmla="*/ 932084 h 1389284"/>
              <a:gd name="connsiteX9" fmla="*/ 540327 w 2337954"/>
              <a:gd name="connsiteY9" fmla="*/ 911302 h 1389284"/>
              <a:gd name="connsiteX10" fmla="*/ 249382 w 2337954"/>
              <a:gd name="connsiteY10" fmla="*/ 1067166 h 1389284"/>
              <a:gd name="connsiteX11" fmla="*/ 0 w 2337954"/>
              <a:gd name="connsiteY11" fmla="*/ 786611 h 1389284"/>
              <a:gd name="connsiteX12" fmla="*/ 83127 w 2337954"/>
              <a:gd name="connsiteY12" fmla="*/ 464493 h 1389284"/>
              <a:gd name="connsiteX0" fmla="*/ 83127 w 2337954"/>
              <a:gd name="connsiteY0" fmla="*/ 458374 h 1383165"/>
              <a:gd name="connsiteX1" fmla="*/ 820882 w 2337954"/>
              <a:gd name="connsiteY1" fmla="*/ 188210 h 1383165"/>
              <a:gd name="connsiteX2" fmla="*/ 1433945 w 2337954"/>
              <a:gd name="connsiteY2" fmla="*/ 250556 h 1383165"/>
              <a:gd name="connsiteX3" fmla="*/ 1901536 w 2337954"/>
              <a:gd name="connsiteY3" fmla="*/ 323292 h 1383165"/>
              <a:gd name="connsiteX4" fmla="*/ 2244436 w 2337954"/>
              <a:gd name="connsiteY4" fmla="*/ 738929 h 1383165"/>
              <a:gd name="connsiteX5" fmla="*/ 2337954 w 2337954"/>
              <a:gd name="connsiteY5" fmla="*/ 1227301 h 1383165"/>
              <a:gd name="connsiteX6" fmla="*/ 1683327 w 2337954"/>
              <a:gd name="connsiteY6" fmla="*/ 1341601 h 1383165"/>
              <a:gd name="connsiteX7" fmla="*/ 935182 w 2337954"/>
              <a:gd name="connsiteY7" fmla="*/ 1383165 h 1383165"/>
              <a:gd name="connsiteX8" fmla="*/ 1049482 w 2337954"/>
              <a:gd name="connsiteY8" fmla="*/ 925965 h 1383165"/>
              <a:gd name="connsiteX9" fmla="*/ 540327 w 2337954"/>
              <a:gd name="connsiteY9" fmla="*/ 905183 h 1383165"/>
              <a:gd name="connsiteX10" fmla="*/ 249382 w 2337954"/>
              <a:gd name="connsiteY10" fmla="*/ 1061047 h 1383165"/>
              <a:gd name="connsiteX11" fmla="*/ 0 w 2337954"/>
              <a:gd name="connsiteY11" fmla="*/ 780492 h 1383165"/>
              <a:gd name="connsiteX12" fmla="*/ 83127 w 2337954"/>
              <a:gd name="connsiteY12" fmla="*/ 458374 h 1383165"/>
              <a:gd name="connsiteX0" fmla="*/ 83127 w 2337954"/>
              <a:gd name="connsiteY0" fmla="*/ 467086 h 1391877"/>
              <a:gd name="connsiteX1" fmla="*/ 820882 w 2337954"/>
              <a:gd name="connsiteY1" fmla="*/ 196922 h 1391877"/>
              <a:gd name="connsiteX2" fmla="*/ 1433945 w 2337954"/>
              <a:gd name="connsiteY2" fmla="*/ 259268 h 1391877"/>
              <a:gd name="connsiteX3" fmla="*/ 1901536 w 2337954"/>
              <a:gd name="connsiteY3" fmla="*/ 332004 h 1391877"/>
              <a:gd name="connsiteX4" fmla="*/ 2244436 w 2337954"/>
              <a:gd name="connsiteY4" fmla="*/ 747641 h 1391877"/>
              <a:gd name="connsiteX5" fmla="*/ 2337954 w 2337954"/>
              <a:gd name="connsiteY5" fmla="*/ 1236013 h 1391877"/>
              <a:gd name="connsiteX6" fmla="*/ 1683327 w 2337954"/>
              <a:gd name="connsiteY6" fmla="*/ 1350313 h 1391877"/>
              <a:gd name="connsiteX7" fmla="*/ 935182 w 2337954"/>
              <a:gd name="connsiteY7" fmla="*/ 1391877 h 1391877"/>
              <a:gd name="connsiteX8" fmla="*/ 1049482 w 2337954"/>
              <a:gd name="connsiteY8" fmla="*/ 934677 h 1391877"/>
              <a:gd name="connsiteX9" fmla="*/ 540327 w 2337954"/>
              <a:gd name="connsiteY9" fmla="*/ 913895 h 1391877"/>
              <a:gd name="connsiteX10" fmla="*/ 249382 w 2337954"/>
              <a:gd name="connsiteY10" fmla="*/ 1069759 h 1391877"/>
              <a:gd name="connsiteX11" fmla="*/ 0 w 2337954"/>
              <a:gd name="connsiteY11" fmla="*/ 789204 h 1391877"/>
              <a:gd name="connsiteX12" fmla="*/ 83127 w 2337954"/>
              <a:gd name="connsiteY12" fmla="*/ 467086 h 1391877"/>
              <a:gd name="connsiteX0" fmla="*/ 83127 w 2337954"/>
              <a:gd name="connsiteY0" fmla="*/ 492303 h 1417094"/>
              <a:gd name="connsiteX1" fmla="*/ 820882 w 2337954"/>
              <a:gd name="connsiteY1" fmla="*/ 222139 h 1417094"/>
              <a:gd name="connsiteX2" fmla="*/ 1433945 w 2337954"/>
              <a:gd name="connsiteY2" fmla="*/ 284485 h 1417094"/>
              <a:gd name="connsiteX3" fmla="*/ 1901536 w 2337954"/>
              <a:gd name="connsiteY3" fmla="*/ 357221 h 1417094"/>
              <a:gd name="connsiteX4" fmla="*/ 2244436 w 2337954"/>
              <a:gd name="connsiteY4" fmla="*/ 772858 h 1417094"/>
              <a:gd name="connsiteX5" fmla="*/ 2337954 w 2337954"/>
              <a:gd name="connsiteY5" fmla="*/ 1261230 h 1417094"/>
              <a:gd name="connsiteX6" fmla="*/ 1683327 w 2337954"/>
              <a:gd name="connsiteY6" fmla="*/ 1375530 h 1417094"/>
              <a:gd name="connsiteX7" fmla="*/ 935182 w 2337954"/>
              <a:gd name="connsiteY7" fmla="*/ 1417094 h 1417094"/>
              <a:gd name="connsiteX8" fmla="*/ 1049482 w 2337954"/>
              <a:gd name="connsiteY8" fmla="*/ 959894 h 1417094"/>
              <a:gd name="connsiteX9" fmla="*/ 540327 w 2337954"/>
              <a:gd name="connsiteY9" fmla="*/ 939112 h 1417094"/>
              <a:gd name="connsiteX10" fmla="*/ 249382 w 2337954"/>
              <a:gd name="connsiteY10" fmla="*/ 1094976 h 1417094"/>
              <a:gd name="connsiteX11" fmla="*/ 0 w 2337954"/>
              <a:gd name="connsiteY11" fmla="*/ 814421 h 1417094"/>
              <a:gd name="connsiteX12" fmla="*/ 83127 w 2337954"/>
              <a:gd name="connsiteY12" fmla="*/ 492303 h 1417094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22318 w 2337954"/>
              <a:gd name="connsiteY3" fmla="*/ 567615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417523"/>
              <a:gd name="connsiteY0" fmla="*/ 505269 h 1430060"/>
              <a:gd name="connsiteX1" fmla="*/ 820882 w 2417523"/>
              <a:gd name="connsiteY1" fmla="*/ 235105 h 1430060"/>
              <a:gd name="connsiteX2" fmla="*/ 1433945 w 2417523"/>
              <a:gd name="connsiteY2" fmla="*/ 297451 h 1430060"/>
              <a:gd name="connsiteX3" fmla="*/ 2119745 w 2417523"/>
              <a:gd name="connsiteY3" fmla="*/ 359796 h 1430060"/>
              <a:gd name="connsiteX4" fmla="*/ 2244436 w 2417523"/>
              <a:gd name="connsiteY4" fmla="*/ 785824 h 1430060"/>
              <a:gd name="connsiteX5" fmla="*/ 2337954 w 2417523"/>
              <a:gd name="connsiteY5" fmla="*/ 1274196 h 1430060"/>
              <a:gd name="connsiteX6" fmla="*/ 1683327 w 2417523"/>
              <a:gd name="connsiteY6" fmla="*/ 1388496 h 1430060"/>
              <a:gd name="connsiteX7" fmla="*/ 935182 w 2417523"/>
              <a:gd name="connsiteY7" fmla="*/ 1430060 h 1430060"/>
              <a:gd name="connsiteX8" fmla="*/ 1049482 w 2417523"/>
              <a:gd name="connsiteY8" fmla="*/ 972860 h 1430060"/>
              <a:gd name="connsiteX9" fmla="*/ 540327 w 2417523"/>
              <a:gd name="connsiteY9" fmla="*/ 952078 h 1430060"/>
              <a:gd name="connsiteX10" fmla="*/ 249382 w 2417523"/>
              <a:gd name="connsiteY10" fmla="*/ 1107942 h 1430060"/>
              <a:gd name="connsiteX11" fmla="*/ 0 w 2417523"/>
              <a:gd name="connsiteY11" fmla="*/ 827387 h 1430060"/>
              <a:gd name="connsiteX12" fmla="*/ 83127 w 2417523"/>
              <a:gd name="connsiteY12" fmla="*/ 505269 h 1430060"/>
              <a:gd name="connsiteX0" fmla="*/ 83127 w 2471307"/>
              <a:gd name="connsiteY0" fmla="*/ 505269 h 1430060"/>
              <a:gd name="connsiteX1" fmla="*/ 820882 w 2471307"/>
              <a:gd name="connsiteY1" fmla="*/ 235105 h 1430060"/>
              <a:gd name="connsiteX2" fmla="*/ 1433945 w 2471307"/>
              <a:gd name="connsiteY2" fmla="*/ 297451 h 1430060"/>
              <a:gd name="connsiteX3" fmla="*/ 2119745 w 2471307"/>
              <a:gd name="connsiteY3" fmla="*/ 359796 h 1430060"/>
              <a:gd name="connsiteX4" fmla="*/ 2244436 w 2471307"/>
              <a:gd name="connsiteY4" fmla="*/ 785824 h 1430060"/>
              <a:gd name="connsiteX5" fmla="*/ 2337954 w 2471307"/>
              <a:gd name="connsiteY5" fmla="*/ 1274196 h 1430060"/>
              <a:gd name="connsiteX6" fmla="*/ 1683327 w 2471307"/>
              <a:gd name="connsiteY6" fmla="*/ 1388496 h 1430060"/>
              <a:gd name="connsiteX7" fmla="*/ 935182 w 2471307"/>
              <a:gd name="connsiteY7" fmla="*/ 1430060 h 1430060"/>
              <a:gd name="connsiteX8" fmla="*/ 1049482 w 2471307"/>
              <a:gd name="connsiteY8" fmla="*/ 972860 h 1430060"/>
              <a:gd name="connsiteX9" fmla="*/ 540327 w 2471307"/>
              <a:gd name="connsiteY9" fmla="*/ 952078 h 1430060"/>
              <a:gd name="connsiteX10" fmla="*/ 249382 w 2471307"/>
              <a:gd name="connsiteY10" fmla="*/ 1107942 h 1430060"/>
              <a:gd name="connsiteX11" fmla="*/ 0 w 2471307"/>
              <a:gd name="connsiteY11" fmla="*/ 827387 h 1430060"/>
              <a:gd name="connsiteX12" fmla="*/ 83127 w 2471307"/>
              <a:gd name="connsiteY12" fmla="*/ 505269 h 1430060"/>
              <a:gd name="connsiteX0" fmla="*/ 83127 w 2567866"/>
              <a:gd name="connsiteY0" fmla="*/ 505269 h 1430060"/>
              <a:gd name="connsiteX1" fmla="*/ 820882 w 2567866"/>
              <a:gd name="connsiteY1" fmla="*/ 235105 h 1430060"/>
              <a:gd name="connsiteX2" fmla="*/ 1433945 w 2567866"/>
              <a:gd name="connsiteY2" fmla="*/ 297451 h 1430060"/>
              <a:gd name="connsiteX3" fmla="*/ 2119745 w 2567866"/>
              <a:gd name="connsiteY3" fmla="*/ 359796 h 1430060"/>
              <a:gd name="connsiteX4" fmla="*/ 2244436 w 2567866"/>
              <a:gd name="connsiteY4" fmla="*/ 785824 h 1430060"/>
              <a:gd name="connsiteX5" fmla="*/ 2337954 w 2567866"/>
              <a:gd name="connsiteY5" fmla="*/ 1274196 h 1430060"/>
              <a:gd name="connsiteX6" fmla="*/ 1683327 w 2567866"/>
              <a:gd name="connsiteY6" fmla="*/ 1388496 h 1430060"/>
              <a:gd name="connsiteX7" fmla="*/ 935182 w 2567866"/>
              <a:gd name="connsiteY7" fmla="*/ 1430060 h 1430060"/>
              <a:gd name="connsiteX8" fmla="*/ 1049482 w 2567866"/>
              <a:gd name="connsiteY8" fmla="*/ 972860 h 1430060"/>
              <a:gd name="connsiteX9" fmla="*/ 540327 w 2567866"/>
              <a:gd name="connsiteY9" fmla="*/ 952078 h 1430060"/>
              <a:gd name="connsiteX10" fmla="*/ 249382 w 2567866"/>
              <a:gd name="connsiteY10" fmla="*/ 1107942 h 1430060"/>
              <a:gd name="connsiteX11" fmla="*/ 0 w 2567866"/>
              <a:gd name="connsiteY11" fmla="*/ 827387 h 1430060"/>
              <a:gd name="connsiteX12" fmla="*/ 83127 w 2567866"/>
              <a:gd name="connsiteY12" fmla="*/ 505269 h 1430060"/>
              <a:gd name="connsiteX0" fmla="*/ 83127 w 2567866"/>
              <a:gd name="connsiteY0" fmla="*/ 505269 h 1508875"/>
              <a:gd name="connsiteX1" fmla="*/ 820882 w 2567866"/>
              <a:gd name="connsiteY1" fmla="*/ 235105 h 1508875"/>
              <a:gd name="connsiteX2" fmla="*/ 1433945 w 2567866"/>
              <a:gd name="connsiteY2" fmla="*/ 297451 h 1508875"/>
              <a:gd name="connsiteX3" fmla="*/ 2119745 w 2567866"/>
              <a:gd name="connsiteY3" fmla="*/ 359796 h 1508875"/>
              <a:gd name="connsiteX4" fmla="*/ 2244436 w 2567866"/>
              <a:gd name="connsiteY4" fmla="*/ 785824 h 1508875"/>
              <a:gd name="connsiteX5" fmla="*/ 2337954 w 2567866"/>
              <a:gd name="connsiteY5" fmla="*/ 1274196 h 1508875"/>
              <a:gd name="connsiteX6" fmla="*/ 1683327 w 2567866"/>
              <a:gd name="connsiteY6" fmla="*/ 1388496 h 1508875"/>
              <a:gd name="connsiteX7" fmla="*/ 935182 w 2567866"/>
              <a:gd name="connsiteY7" fmla="*/ 1430060 h 1508875"/>
              <a:gd name="connsiteX8" fmla="*/ 1049482 w 2567866"/>
              <a:gd name="connsiteY8" fmla="*/ 972860 h 1508875"/>
              <a:gd name="connsiteX9" fmla="*/ 540327 w 2567866"/>
              <a:gd name="connsiteY9" fmla="*/ 952078 h 1508875"/>
              <a:gd name="connsiteX10" fmla="*/ 249382 w 2567866"/>
              <a:gd name="connsiteY10" fmla="*/ 1107942 h 1508875"/>
              <a:gd name="connsiteX11" fmla="*/ 0 w 2567866"/>
              <a:gd name="connsiteY11" fmla="*/ 827387 h 1508875"/>
              <a:gd name="connsiteX12" fmla="*/ 83127 w 2567866"/>
              <a:gd name="connsiteY12" fmla="*/ 505269 h 1508875"/>
              <a:gd name="connsiteX0" fmla="*/ 83127 w 2567866"/>
              <a:gd name="connsiteY0" fmla="*/ 667664 h 1671270"/>
              <a:gd name="connsiteX1" fmla="*/ 820882 w 2567866"/>
              <a:gd name="connsiteY1" fmla="*/ 397500 h 1671270"/>
              <a:gd name="connsiteX2" fmla="*/ 1756063 w 2567866"/>
              <a:gd name="connsiteY2" fmla="*/ 116946 h 1671270"/>
              <a:gd name="connsiteX3" fmla="*/ 2119745 w 2567866"/>
              <a:gd name="connsiteY3" fmla="*/ 522191 h 1671270"/>
              <a:gd name="connsiteX4" fmla="*/ 2244436 w 2567866"/>
              <a:gd name="connsiteY4" fmla="*/ 948219 h 1671270"/>
              <a:gd name="connsiteX5" fmla="*/ 2337954 w 2567866"/>
              <a:gd name="connsiteY5" fmla="*/ 1436591 h 1671270"/>
              <a:gd name="connsiteX6" fmla="*/ 1683327 w 2567866"/>
              <a:gd name="connsiteY6" fmla="*/ 1550891 h 1671270"/>
              <a:gd name="connsiteX7" fmla="*/ 935182 w 2567866"/>
              <a:gd name="connsiteY7" fmla="*/ 1592455 h 1671270"/>
              <a:gd name="connsiteX8" fmla="*/ 1049482 w 2567866"/>
              <a:gd name="connsiteY8" fmla="*/ 1135255 h 1671270"/>
              <a:gd name="connsiteX9" fmla="*/ 540327 w 2567866"/>
              <a:gd name="connsiteY9" fmla="*/ 1114473 h 1671270"/>
              <a:gd name="connsiteX10" fmla="*/ 249382 w 2567866"/>
              <a:gd name="connsiteY10" fmla="*/ 1270337 h 1671270"/>
              <a:gd name="connsiteX11" fmla="*/ 0 w 2567866"/>
              <a:gd name="connsiteY11" fmla="*/ 989782 h 1671270"/>
              <a:gd name="connsiteX12" fmla="*/ 83127 w 2567866"/>
              <a:gd name="connsiteY12" fmla="*/ 667664 h 1671270"/>
              <a:gd name="connsiteX0" fmla="*/ 83127 w 2567866"/>
              <a:gd name="connsiteY0" fmla="*/ 599167 h 1602773"/>
              <a:gd name="connsiteX1" fmla="*/ 820882 w 2567866"/>
              <a:gd name="connsiteY1" fmla="*/ 329003 h 1602773"/>
              <a:gd name="connsiteX2" fmla="*/ 1444336 w 2567866"/>
              <a:gd name="connsiteY2" fmla="*/ 162749 h 1602773"/>
              <a:gd name="connsiteX3" fmla="*/ 2119745 w 2567866"/>
              <a:gd name="connsiteY3" fmla="*/ 453694 h 1602773"/>
              <a:gd name="connsiteX4" fmla="*/ 2244436 w 2567866"/>
              <a:gd name="connsiteY4" fmla="*/ 879722 h 1602773"/>
              <a:gd name="connsiteX5" fmla="*/ 2337954 w 2567866"/>
              <a:gd name="connsiteY5" fmla="*/ 1368094 h 1602773"/>
              <a:gd name="connsiteX6" fmla="*/ 1683327 w 2567866"/>
              <a:gd name="connsiteY6" fmla="*/ 1482394 h 1602773"/>
              <a:gd name="connsiteX7" fmla="*/ 935182 w 2567866"/>
              <a:gd name="connsiteY7" fmla="*/ 1523958 h 1602773"/>
              <a:gd name="connsiteX8" fmla="*/ 1049482 w 2567866"/>
              <a:gd name="connsiteY8" fmla="*/ 1066758 h 1602773"/>
              <a:gd name="connsiteX9" fmla="*/ 540327 w 2567866"/>
              <a:gd name="connsiteY9" fmla="*/ 1045976 h 1602773"/>
              <a:gd name="connsiteX10" fmla="*/ 249382 w 2567866"/>
              <a:gd name="connsiteY10" fmla="*/ 1201840 h 1602773"/>
              <a:gd name="connsiteX11" fmla="*/ 0 w 2567866"/>
              <a:gd name="connsiteY11" fmla="*/ 921285 h 1602773"/>
              <a:gd name="connsiteX12" fmla="*/ 83127 w 2567866"/>
              <a:gd name="connsiteY12" fmla="*/ 599167 h 1602773"/>
              <a:gd name="connsiteX0" fmla="*/ 83127 w 2567866"/>
              <a:gd name="connsiteY0" fmla="*/ 712707 h 1716313"/>
              <a:gd name="connsiteX1" fmla="*/ 810491 w 2567866"/>
              <a:gd name="connsiteY1" fmla="*/ 245115 h 1716313"/>
              <a:gd name="connsiteX2" fmla="*/ 1444336 w 2567866"/>
              <a:gd name="connsiteY2" fmla="*/ 276289 h 1716313"/>
              <a:gd name="connsiteX3" fmla="*/ 2119745 w 2567866"/>
              <a:gd name="connsiteY3" fmla="*/ 567234 h 1716313"/>
              <a:gd name="connsiteX4" fmla="*/ 2244436 w 2567866"/>
              <a:gd name="connsiteY4" fmla="*/ 993262 h 1716313"/>
              <a:gd name="connsiteX5" fmla="*/ 2337954 w 2567866"/>
              <a:gd name="connsiteY5" fmla="*/ 1481634 h 1716313"/>
              <a:gd name="connsiteX6" fmla="*/ 1683327 w 2567866"/>
              <a:gd name="connsiteY6" fmla="*/ 1595934 h 1716313"/>
              <a:gd name="connsiteX7" fmla="*/ 935182 w 2567866"/>
              <a:gd name="connsiteY7" fmla="*/ 1637498 h 1716313"/>
              <a:gd name="connsiteX8" fmla="*/ 1049482 w 2567866"/>
              <a:gd name="connsiteY8" fmla="*/ 1180298 h 1716313"/>
              <a:gd name="connsiteX9" fmla="*/ 540327 w 2567866"/>
              <a:gd name="connsiteY9" fmla="*/ 1159516 h 1716313"/>
              <a:gd name="connsiteX10" fmla="*/ 249382 w 2567866"/>
              <a:gd name="connsiteY10" fmla="*/ 1315380 h 1716313"/>
              <a:gd name="connsiteX11" fmla="*/ 0 w 2567866"/>
              <a:gd name="connsiteY11" fmla="*/ 1034825 h 1716313"/>
              <a:gd name="connsiteX12" fmla="*/ 83127 w 2567866"/>
              <a:gd name="connsiteY12" fmla="*/ 712707 h 1716313"/>
              <a:gd name="connsiteX0" fmla="*/ 3244 w 2487983"/>
              <a:gd name="connsiteY0" fmla="*/ 712707 h 1716313"/>
              <a:gd name="connsiteX1" fmla="*/ 730608 w 2487983"/>
              <a:gd name="connsiteY1" fmla="*/ 245115 h 1716313"/>
              <a:gd name="connsiteX2" fmla="*/ 1364453 w 2487983"/>
              <a:gd name="connsiteY2" fmla="*/ 276289 h 1716313"/>
              <a:gd name="connsiteX3" fmla="*/ 2039862 w 2487983"/>
              <a:gd name="connsiteY3" fmla="*/ 567234 h 1716313"/>
              <a:gd name="connsiteX4" fmla="*/ 2164553 w 2487983"/>
              <a:gd name="connsiteY4" fmla="*/ 993262 h 1716313"/>
              <a:gd name="connsiteX5" fmla="*/ 2258071 w 2487983"/>
              <a:gd name="connsiteY5" fmla="*/ 1481634 h 1716313"/>
              <a:gd name="connsiteX6" fmla="*/ 1603444 w 2487983"/>
              <a:gd name="connsiteY6" fmla="*/ 1595934 h 1716313"/>
              <a:gd name="connsiteX7" fmla="*/ 855299 w 2487983"/>
              <a:gd name="connsiteY7" fmla="*/ 1637498 h 1716313"/>
              <a:gd name="connsiteX8" fmla="*/ 969599 w 2487983"/>
              <a:gd name="connsiteY8" fmla="*/ 1180298 h 1716313"/>
              <a:gd name="connsiteX9" fmla="*/ 460444 w 2487983"/>
              <a:gd name="connsiteY9" fmla="*/ 1159516 h 1716313"/>
              <a:gd name="connsiteX10" fmla="*/ 169499 w 2487983"/>
              <a:gd name="connsiteY10" fmla="*/ 1315380 h 1716313"/>
              <a:gd name="connsiteX11" fmla="*/ 3244 w 2487983"/>
              <a:gd name="connsiteY11" fmla="*/ 712707 h 1716313"/>
              <a:gd name="connsiteX0" fmla="*/ 1832 w 2850253"/>
              <a:gd name="connsiteY0" fmla="*/ 754271 h 1716313"/>
              <a:gd name="connsiteX1" fmla="*/ 1092878 w 2850253"/>
              <a:gd name="connsiteY1" fmla="*/ 245115 h 1716313"/>
              <a:gd name="connsiteX2" fmla="*/ 1726723 w 2850253"/>
              <a:gd name="connsiteY2" fmla="*/ 276289 h 1716313"/>
              <a:gd name="connsiteX3" fmla="*/ 2402132 w 2850253"/>
              <a:gd name="connsiteY3" fmla="*/ 567234 h 1716313"/>
              <a:gd name="connsiteX4" fmla="*/ 2526823 w 2850253"/>
              <a:gd name="connsiteY4" fmla="*/ 993262 h 1716313"/>
              <a:gd name="connsiteX5" fmla="*/ 2620341 w 2850253"/>
              <a:gd name="connsiteY5" fmla="*/ 1481634 h 1716313"/>
              <a:gd name="connsiteX6" fmla="*/ 1965714 w 2850253"/>
              <a:gd name="connsiteY6" fmla="*/ 1595934 h 1716313"/>
              <a:gd name="connsiteX7" fmla="*/ 1217569 w 2850253"/>
              <a:gd name="connsiteY7" fmla="*/ 1637498 h 1716313"/>
              <a:gd name="connsiteX8" fmla="*/ 1331869 w 2850253"/>
              <a:gd name="connsiteY8" fmla="*/ 1180298 h 1716313"/>
              <a:gd name="connsiteX9" fmla="*/ 822714 w 2850253"/>
              <a:gd name="connsiteY9" fmla="*/ 1159516 h 1716313"/>
              <a:gd name="connsiteX10" fmla="*/ 531769 w 2850253"/>
              <a:gd name="connsiteY10" fmla="*/ 1315380 h 1716313"/>
              <a:gd name="connsiteX11" fmla="*/ 1832 w 2850253"/>
              <a:gd name="connsiteY11" fmla="*/ 754271 h 1716313"/>
              <a:gd name="connsiteX0" fmla="*/ 56009 w 2904430"/>
              <a:gd name="connsiteY0" fmla="*/ 754271 h 1716313"/>
              <a:gd name="connsiteX1" fmla="*/ 1147055 w 2904430"/>
              <a:gd name="connsiteY1" fmla="*/ 245115 h 1716313"/>
              <a:gd name="connsiteX2" fmla="*/ 1780900 w 2904430"/>
              <a:gd name="connsiteY2" fmla="*/ 276289 h 1716313"/>
              <a:gd name="connsiteX3" fmla="*/ 2456309 w 2904430"/>
              <a:gd name="connsiteY3" fmla="*/ 567234 h 1716313"/>
              <a:gd name="connsiteX4" fmla="*/ 2581000 w 2904430"/>
              <a:gd name="connsiteY4" fmla="*/ 993262 h 1716313"/>
              <a:gd name="connsiteX5" fmla="*/ 2674518 w 2904430"/>
              <a:gd name="connsiteY5" fmla="*/ 1481634 h 1716313"/>
              <a:gd name="connsiteX6" fmla="*/ 2019891 w 2904430"/>
              <a:gd name="connsiteY6" fmla="*/ 1595934 h 1716313"/>
              <a:gd name="connsiteX7" fmla="*/ 1271746 w 2904430"/>
              <a:gd name="connsiteY7" fmla="*/ 1637498 h 1716313"/>
              <a:gd name="connsiteX8" fmla="*/ 1386046 w 2904430"/>
              <a:gd name="connsiteY8" fmla="*/ 1180298 h 1716313"/>
              <a:gd name="connsiteX9" fmla="*/ 876891 w 2904430"/>
              <a:gd name="connsiteY9" fmla="*/ 1159516 h 1716313"/>
              <a:gd name="connsiteX10" fmla="*/ 585946 w 2904430"/>
              <a:gd name="connsiteY10" fmla="*/ 1315380 h 1716313"/>
              <a:gd name="connsiteX11" fmla="*/ 56009 w 290443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916931 w 2944470"/>
              <a:gd name="connsiteY9" fmla="*/ 1159516 h 1716313"/>
              <a:gd name="connsiteX10" fmla="*/ 625986 w 2944470"/>
              <a:gd name="connsiteY10" fmla="*/ 1315380 h 1716313"/>
              <a:gd name="connsiteX11" fmla="*/ 96049 w 294447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625986 w 2944470"/>
              <a:gd name="connsiteY8" fmla="*/ 1315380 h 1938405"/>
              <a:gd name="connsiteX9" fmla="*/ 96049 w 2944470"/>
              <a:gd name="connsiteY9" fmla="*/ 754271 h 1938405"/>
              <a:gd name="connsiteX0" fmla="*/ 228804 w 2682370"/>
              <a:gd name="connsiteY0" fmla="*/ 577625 h 1938405"/>
              <a:gd name="connsiteX1" fmla="*/ 924995 w 2682370"/>
              <a:gd name="connsiteY1" fmla="*/ 245115 h 1938405"/>
              <a:gd name="connsiteX2" fmla="*/ 1558840 w 2682370"/>
              <a:gd name="connsiteY2" fmla="*/ 276289 h 1938405"/>
              <a:gd name="connsiteX3" fmla="*/ 2234249 w 2682370"/>
              <a:gd name="connsiteY3" fmla="*/ 567234 h 1938405"/>
              <a:gd name="connsiteX4" fmla="*/ 2358940 w 2682370"/>
              <a:gd name="connsiteY4" fmla="*/ 993262 h 1938405"/>
              <a:gd name="connsiteX5" fmla="*/ 2452458 w 2682370"/>
              <a:gd name="connsiteY5" fmla="*/ 1481634 h 1938405"/>
              <a:gd name="connsiteX6" fmla="*/ 1797831 w 2682370"/>
              <a:gd name="connsiteY6" fmla="*/ 1595934 h 1938405"/>
              <a:gd name="connsiteX7" fmla="*/ 1049686 w 2682370"/>
              <a:gd name="connsiteY7" fmla="*/ 1637498 h 1938405"/>
              <a:gd name="connsiteX8" fmla="*/ 363886 w 2682370"/>
              <a:gd name="connsiteY8" fmla="*/ 1315380 h 1938405"/>
              <a:gd name="connsiteX9" fmla="*/ 228804 w 2682370"/>
              <a:gd name="connsiteY9" fmla="*/ 577625 h 1938405"/>
              <a:gd name="connsiteX0" fmla="*/ 79906 w 2533472"/>
              <a:gd name="connsiteY0" fmla="*/ 577625 h 1938405"/>
              <a:gd name="connsiteX1" fmla="*/ 776097 w 2533472"/>
              <a:gd name="connsiteY1" fmla="*/ 245115 h 1938405"/>
              <a:gd name="connsiteX2" fmla="*/ 1409942 w 2533472"/>
              <a:gd name="connsiteY2" fmla="*/ 276289 h 1938405"/>
              <a:gd name="connsiteX3" fmla="*/ 2085351 w 2533472"/>
              <a:gd name="connsiteY3" fmla="*/ 567234 h 1938405"/>
              <a:gd name="connsiteX4" fmla="*/ 2210042 w 2533472"/>
              <a:gd name="connsiteY4" fmla="*/ 993262 h 1938405"/>
              <a:gd name="connsiteX5" fmla="*/ 2303560 w 2533472"/>
              <a:gd name="connsiteY5" fmla="*/ 1481634 h 1938405"/>
              <a:gd name="connsiteX6" fmla="*/ 1648933 w 2533472"/>
              <a:gd name="connsiteY6" fmla="*/ 1595934 h 1938405"/>
              <a:gd name="connsiteX7" fmla="*/ 900788 w 2533472"/>
              <a:gd name="connsiteY7" fmla="*/ 1637498 h 1938405"/>
              <a:gd name="connsiteX8" fmla="*/ 713751 w 2533472"/>
              <a:gd name="connsiteY8" fmla="*/ 1045216 h 1938405"/>
              <a:gd name="connsiteX9" fmla="*/ 79906 w 2533472"/>
              <a:gd name="connsiteY9" fmla="*/ 577625 h 1938405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699459"/>
              <a:gd name="connsiteX1" fmla="*/ 776097 w 2533472"/>
              <a:gd name="connsiteY1" fmla="*/ 245115 h 1699459"/>
              <a:gd name="connsiteX2" fmla="*/ 1409942 w 2533472"/>
              <a:gd name="connsiteY2" fmla="*/ 276289 h 1699459"/>
              <a:gd name="connsiteX3" fmla="*/ 2085351 w 2533472"/>
              <a:gd name="connsiteY3" fmla="*/ 567234 h 1699459"/>
              <a:gd name="connsiteX4" fmla="*/ 2210042 w 2533472"/>
              <a:gd name="connsiteY4" fmla="*/ 993262 h 1699459"/>
              <a:gd name="connsiteX5" fmla="*/ 2303560 w 2533472"/>
              <a:gd name="connsiteY5" fmla="*/ 1481634 h 1699459"/>
              <a:gd name="connsiteX6" fmla="*/ 1607369 w 2533472"/>
              <a:gd name="connsiteY6" fmla="*/ 1273816 h 1699459"/>
              <a:gd name="connsiteX7" fmla="*/ 713751 w 2533472"/>
              <a:gd name="connsiteY7" fmla="*/ 1045216 h 1699459"/>
              <a:gd name="connsiteX8" fmla="*/ 79906 w 2533472"/>
              <a:gd name="connsiteY8" fmla="*/ 577625 h 1699459"/>
              <a:gd name="connsiteX0" fmla="*/ 79906 w 2383129"/>
              <a:gd name="connsiteY0" fmla="*/ 577625 h 1310496"/>
              <a:gd name="connsiteX1" fmla="*/ 776097 w 2383129"/>
              <a:gd name="connsiteY1" fmla="*/ 245115 h 1310496"/>
              <a:gd name="connsiteX2" fmla="*/ 1409942 w 2383129"/>
              <a:gd name="connsiteY2" fmla="*/ 276289 h 1310496"/>
              <a:gd name="connsiteX3" fmla="*/ 2085351 w 2383129"/>
              <a:gd name="connsiteY3" fmla="*/ 567234 h 1310496"/>
              <a:gd name="connsiteX4" fmla="*/ 2210042 w 2383129"/>
              <a:gd name="connsiteY4" fmla="*/ 993262 h 1310496"/>
              <a:gd name="connsiteX5" fmla="*/ 1607369 w 2383129"/>
              <a:gd name="connsiteY5" fmla="*/ 1273816 h 1310496"/>
              <a:gd name="connsiteX6" fmla="*/ 713751 w 2383129"/>
              <a:gd name="connsiteY6" fmla="*/ 1045216 h 1310496"/>
              <a:gd name="connsiteX7" fmla="*/ 79906 w 2383129"/>
              <a:gd name="connsiteY7" fmla="*/ 577625 h 1310496"/>
              <a:gd name="connsiteX0" fmla="*/ 57348 w 2589171"/>
              <a:gd name="connsiteY0" fmla="*/ 712706 h 1332862"/>
              <a:gd name="connsiteX1" fmla="*/ 982139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32862"/>
              <a:gd name="connsiteX1" fmla="*/ 597675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89171" h="1384916">
                <a:moveTo>
                  <a:pt x="57348" y="712706"/>
                </a:moveTo>
                <a:cubicBezTo>
                  <a:pt x="12320" y="186233"/>
                  <a:pt x="258238" y="-59685"/>
                  <a:pt x="597675" y="245115"/>
                </a:cubicBezTo>
                <a:cubicBezTo>
                  <a:pt x="864374" y="-222475"/>
                  <a:pt x="1681794" y="89253"/>
                  <a:pt x="1615984" y="276289"/>
                </a:cubicBezTo>
                <a:cubicBezTo>
                  <a:pt x="1886148" y="-63148"/>
                  <a:pt x="2436866" y="303998"/>
                  <a:pt x="2291393" y="567234"/>
                </a:cubicBezTo>
                <a:cubicBezTo>
                  <a:pt x="2675857" y="553379"/>
                  <a:pt x="2655075" y="882426"/>
                  <a:pt x="2416084" y="993262"/>
                </a:cubicBezTo>
                <a:cubicBezTo>
                  <a:pt x="2513066" y="1318844"/>
                  <a:pt x="2093966" y="1421021"/>
                  <a:pt x="1813411" y="1273816"/>
                </a:cubicBezTo>
                <a:cubicBezTo>
                  <a:pt x="1600397" y="1398507"/>
                  <a:pt x="1087780" y="1516270"/>
                  <a:pt x="919793" y="1045216"/>
                </a:cubicBezTo>
                <a:cubicBezTo>
                  <a:pt x="369074" y="1595935"/>
                  <a:pt x="-181643" y="1284205"/>
                  <a:pt x="57348" y="712706"/>
                </a:cubicBez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9" name="Полилиния 8"/>
          <p:cNvSpPr/>
          <p:nvPr/>
        </p:nvSpPr>
        <p:spPr>
          <a:xfrm>
            <a:off x="4416425" y="4062413"/>
            <a:ext cx="4738688" cy="1828800"/>
          </a:xfrm>
          <a:custGeom>
            <a:avLst/>
            <a:gdLst>
              <a:gd name="connsiteX0" fmla="*/ 4738255 w 4738255"/>
              <a:gd name="connsiteY0" fmla="*/ 0 h 1246909"/>
              <a:gd name="connsiteX1" fmla="*/ 0 w 4738255"/>
              <a:gd name="connsiteY1" fmla="*/ 83128 h 1246909"/>
              <a:gd name="connsiteX2" fmla="*/ 93519 w 4738255"/>
              <a:gd name="connsiteY2" fmla="*/ 1226128 h 1246909"/>
              <a:gd name="connsiteX3" fmla="*/ 4727864 w 4738255"/>
              <a:gd name="connsiteY3" fmla="*/ 1246909 h 1246909"/>
              <a:gd name="connsiteX4" fmla="*/ 4738255 w 4738255"/>
              <a:gd name="connsiteY4" fmla="*/ 0 h 1246909"/>
              <a:gd name="connsiteX0" fmla="*/ 4738255 w 4738255"/>
              <a:gd name="connsiteY0" fmla="*/ 462318 h 1709227"/>
              <a:gd name="connsiteX1" fmla="*/ 0 w 4738255"/>
              <a:gd name="connsiteY1" fmla="*/ 545446 h 1709227"/>
              <a:gd name="connsiteX2" fmla="*/ 93519 w 4738255"/>
              <a:gd name="connsiteY2" fmla="*/ 1688446 h 1709227"/>
              <a:gd name="connsiteX3" fmla="*/ 4727864 w 4738255"/>
              <a:gd name="connsiteY3" fmla="*/ 1709227 h 1709227"/>
              <a:gd name="connsiteX4" fmla="*/ 4738255 w 4738255"/>
              <a:gd name="connsiteY4" fmla="*/ 462318 h 1709227"/>
              <a:gd name="connsiteX0" fmla="*/ 4738255 w 4738255"/>
              <a:gd name="connsiteY0" fmla="*/ 582273 h 1829182"/>
              <a:gd name="connsiteX1" fmla="*/ 0 w 4738255"/>
              <a:gd name="connsiteY1" fmla="*/ 665401 h 1829182"/>
              <a:gd name="connsiteX2" fmla="*/ 93519 w 4738255"/>
              <a:gd name="connsiteY2" fmla="*/ 1808401 h 1829182"/>
              <a:gd name="connsiteX3" fmla="*/ 4727864 w 4738255"/>
              <a:gd name="connsiteY3" fmla="*/ 1829182 h 1829182"/>
              <a:gd name="connsiteX4" fmla="*/ 4738255 w 4738255"/>
              <a:gd name="connsiteY4" fmla="*/ 582273 h 182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8255" h="1829182">
                <a:moveTo>
                  <a:pt x="4738255" y="582273"/>
                </a:moveTo>
                <a:cubicBezTo>
                  <a:pt x="4260273" y="163173"/>
                  <a:pt x="2587337" y="-526090"/>
                  <a:pt x="0" y="665401"/>
                </a:cubicBezTo>
                <a:lnTo>
                  <a:pt x="93519" y="1808401"/>
                </a:lnTo>
                <a:lnTo>
                  <a:pt x="4727864" y="1829182"/>
                </a:lnTo>
                <a:cubicBezTo>
                  <a:pt x="4731328" y="1417009"/>
                  <a:pt x="4734791" y="1004837"/>
                  <a:pt x="4738255" y="582273"/>
                </a:cubicBezTo>
                <a:close/>
              </a:path>
            </a:pathLst>
          </a:custGeom>
          <a:gradFill>
            <a:gsLst>
              <a:gs pos="0">
                <a:srgbClr val="FFC000"/>
              </a:gs>
              <a:gs pos="100000">
                <a:srgbClr val="DC891A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" name="Полилиния 9"/>
          <p:cNvSpPr/>
          <p:nvPr/>
        </p:nvSpPr>
        <p:spPr>
          <a:xfrm rot="10196315">
            <a:off x="7678038" y="-257934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1" name="Полилиния 10"/>
          <p:cNvSpPr/>
          <p:nvPr/>
        </p:nvSpPr>
        <p:spPr>
          <a:xfrm rot="12603706">
            <a:off x="6379141" y="68374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2" name="Полилиния 11"/>
          <p:cNvSpPr/>
          <p:nvPr/>
        </p:nvSpPr>
        <p:spPr>
          <a:xfrm rot="10196315">
            <a:off x="7625080" y="86459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3" name="Полилиния 12"/>
          <p:cNvSpPr/>
          <p:nvPr/>
        </p:nvSpPr>
        <p:spPr>
          <a:xfrm rot="10196315">
            <a:off x="6990927" y="92573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4" name="Полилиния 13"/>
          <p:cNvSpPr/>
          <p:nvPr/>
        </p:nvSpPr>
        <p:spPr>
          <a:xfrm>
            <a:off x="5980113" y="174625"/>
            <a:ext cx="3206750" cy="1392238"/>
          </a:xfrm>
          <a:custGeom>
            <a:avLst/>
            <a:gdLst>
              <a:gd name="connsiteX0" fmla="*/ 3207657 w 3207657"/>
              <a:gd name="connsiteY0" fmla="*/ 653143 h 1393372"/>
              <a:gd name="connsiteX1" fmla="*/ 2032000 w 3207657"/>
              <a:gd name="connsiteY1" fmla="*/ 493486 h 1393372"/>
              <a:gd name="connsiteX2" fmla="*/ 1074057 w 3207657"/>
              <a:gd name="connsiteY2" fmla="*/ 508000 h 1393372"/>
              <a:gd name="connsiteX3" fmla="*/ 464457 w 3207657"/>
              <a:gd name="connsiteY3" fmla="*/ 899886 h 1393372"/>
              <a:gd name="connsiteX4" fmla="*/ 0 w 3207657"/>
              <a:gd name="connsiteY4" fmla="*/ 1393372 h 1393372"/>
              <a:gd name="connsiteX5" fmla="*/ 391885 w 3207657"/>
              <a:gd name="connsiteY5" fmla="*/ 914400 h 1393372"/>
              <a:gd name="connsiteX6" fmla="*/ 304800 w 3207657"/>
              <a:gd name="connsiteY6" fmla="*/ 856343 h 1393372"/>
              <a:gd name="connsiteX7" fmla="*/ 435428 w 3207657"/>
              <a:gd name="connsiteY7" fmla="*/ 841829 h 1393372"/>
              <a:gd name="connsiteX8" fmla="*/ 1103085 w 3207657"/>
              <a:gd name="connsiteY8" fmla="*/ 406400 h 1393372"/>
              <a:gd name="connsiteX9" fmla="*/ 2061028 w 3207657"/>
              <a:gd name="connsiteY9" fmla="*/ 391886 h 1393372"/>
              <a:gd name="connsiteX10" fmla="*/ 2046514 w 3207657"/>
              <a:gd name="connsiteY10" fmla="*/ 0 h 1393372"/>
              <a:gd name="connsiteX11" fmla="*/ 2075543 w 3207657"/>
              <a:gd name="connsiteY11" fmla="*/ 391886 h 1393372"/>
              <a:gd name="connsiteX12" fmla="*/ 3193143 w 3207657"/>
              <a:gd name="connsiteY12" fmla="*/ 537029 h 1393372"/>
              <a:gd name="connsiteX13" fmla="*/ 3207657 w 3207657"/>
              <a:gd name="connsiteY13" fmla="*/ 653143 h 1393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07657" h="1393372">
                <a:moveTo>
                  <a:pt x="3207657" y="653143"/>
                </a:moveTo>
                <a:lnTo>
                  <a:pt x="2032000" y="493486"/>
                </a:lnTo>
                <a:lnTo>
                  <a:pt x="1074057" y="508000"/>
                </a:lnTo>
                <a:lnTo>
                  <a:pt x="464457" y="899886"/>
                </a:lnTo>
                <a:lnTo>
                  <a:pt x="0" y="1393372"/>
                </a:lnTo>
                <a:lnTo>
                  <a:pt x="391885" y="914400"/>
                </a:lnTo>
                <a:lnTo>
                  <a:pt x="304800" y="856343"/>
                </a:lnTo>
                <a:lnTo>
                  <a:pt x="435428" y="841829"/>
                </a:lnTo>
                <a:lnTo>
                  <a:pt x="1103085" y="406400"/>
                </a:lnTo>
                <a:lnTo>
                  <a:pt x="2061028" y="391886"/>
                </a:lnTo>
                <a:lnTo>
                  <a:pt x="2046514" y="0"/>
                </a:lnTo>
                <a:lnTo>
                  <a:pt x="2075543" y="391886"/>
                </a:lnTo>
                <a:lnTo>
                  <a:pt x="3193143" y="537029"/>
                </a:lnTo>
                <a:lnTo>
                  <a:pt x="3207657" y="653143"/>
                </a:lnTo>
                <a:close/>
              </a:path>
            </a:pathLst>
          </a:custGeom>
          <a:solidFill>
            <a:srgbClr val="8559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 rot="10196315">
            <a:off x="6015140" y="1285893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6" name="Полилиния 15"/>
          <p:cNvSpPr/>
          <p:nvPr/>
        </p:nvSpPr>
        <p:spPr>
          <a:xfrm rot="11748651">
            <a:off x="6240972" y="96691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7" name="Полилиния 16"/>
          <p:cNvSpPr/>
          <p:nvPr/>
        </p:nvSpPr>
        <p:spPr>
          <a:xfrm rot="15708408">
            <a:off x="5472254" y="1352224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8" name="Полилиния 17"/>
          <p:cNvSpPr/>
          <p:nvPr/>
        </p:nvSpPr>
        <p:spPr>
          <a:xfrm rot="18876386">
            <a:off x="5718210" y="646579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9" name="Полилиния 18"/>
          <p:cNvSpPr/>
          <p:nvPr/>
        </p:nvSpPr>
        <p:spPr>
          <a:xfrm rot="18997444">
            <a:off x="6389615" y="212904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0" name="Полилиния 19"/>
          <p:cNvSpPr/>
          <p:nvPr/>
        </p:nvSpPr>
        <p:spPr>
          <a:xfrm rot="1971840">
            <a:off x="7285290" y="-165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1" name="Полилиния 20"/>
          <p:cNvSpPr/>
          <p:nvPr/>
        </p:nvSpPr>
        <p:spPr>
          <a:xfrm rot="3692296">
            <a:off x="7919730" y="39015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2" name="Полилиния 21"/>
          <p:cNvSpPr/>
          <p:nvPr/>
        </p:nvSpPr>
        <p:spPr>
          <a:xfrm rot="10196315">
            <a:off x="6773107" y="588007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3" name="Полилиния 22"/>
          <p:cNvSpPr/>
          <p:nvPr/>
        </p:nvSpPr>
        <p:spPr>
          <a:xfrm rot="14474438">
            <a:off x="7252320" y="542280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4" name="Полилиния 23"/>
          <p:cNvSpPr/>
          <p:nvPr/>
        </p:nvSpPr>
        <p:spPr>
          <a:xfrm rot="13971821">
            <a:off x="7712105" y="54682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5" name="Полилиния 24"/>
          <p:cNvSpPr/>
          <p:nvPr/>
        </p:nvSpPr>
        <p:spPr>
          <a:xfrm rot="10196315">
            <a:off x="8445583" y="60619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6" name="Полилиния 25"/>
          <p:cNvSpPr/>
          <p:nvPr/>
        </p:nvSpPr>
        <p:spPr>
          <a:xfrm rot="14851208">
            <a:off x="8548226" y="-149865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7" name="Полилиния 26"/>
          <p:cNvSpPr/>
          <p:nvPr/>
        </p:nvSpPr>
        <p:spPr>
          <a:xfrm rot="10196315">
            <a:off x="6847124" y="-166007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10196315">
            <a:off x="799035" y="2250350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9" name="Полилиния 28"/>
          <p:cNvSpPr/>
          <p:nvPr/>
        </p:nvSpPr>
        <p:spPr>
          <a:xfrm rot="10196315">
            <a:off x="117673" y="-134250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 rot="6363460">
            <a:off x="-140688" y="48568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" name="Полилиния 30"/>
          <p:cNvSpPr/>
          <p:nvPr/>
        </p:nvSpPr>
        <p:spPr>
          <a:xfrm rot="10196315">
            <a:off x="-276293" y="-30854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" name="Полилиния 31"/>
          <p:cNvSpPr/>
          <p:nvPr/>
        </p:nvSpPr>
        <p:spPr>
          <a:xfrm rot="10196315">
            <a:off x="155652" y="30483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 rot="10196315">
            <a:off x="-152886" y="97331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 rot="13086059">
            <a:off x="2871015" y="1556579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5" name="Полилиния 34"/>
          <p:cNvSpPr/>
          <p:nvPr/>
        </p:nvSpPr>
        <p:spPr>
          <a:xfrm rot="15891781">
            <a:off x="3911993" y="2321305"/>
            <a:ext cx="234424" cy="296863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6" name="Полилиния 35"/>
          <p:cNvSpPr/>
          <p:nvPr/>
        </p:nvSpPr>
        <p:spPr>
          <a:xfrm rot="21202697">
            <a:off x="1553889" y="2081278"/>
            <a:ext cx="218463" cy="271930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7" name="Полилиния 36"/>
          <p:cNvSpPr/>
          <p:nvPr/>
        </p:nvSpPr>
        <p:spPr>
          <a:xfrm rot="5400000">
            <a:off x="2737398" y="2766215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8" name="Полилиния 37"/>
          <p:cNvSpPr/>
          <p:nvPr/>
        </p:nvSpPr>
        <p:spPr>
          <a:xfrm rot="10196315">
            <a:off x="4416570" y="3306368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" name="Полилиния 38"/>
          <p:cNvSpPr/>
          <p:nvPr/>
        </p:nvSpPr>
        <p:spPr>
          <a:xfrm rot="4025520">
            <a:off x="4323946" y="6184904"/>
            <a:ext cx="341179" cy="332438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40" name="Группа 42"/>
          <p:cNvGrpSpPr>
            <a:grpSpLocks/>
          </p:cNvGrpSpPr>
          <p:nvPr/>
        </p:nvGrpSpPr>
        <p:grpSpPr bwMode="auto">
          <a:xfrm>
            <a:off x="4645025" y="3814763"/>
            <a:ext cx="180975" cy="896937"/>
            <a:chOff x="-9912" y="3948376"/>
            <a:chExt cx="528935" cy="2522280"/>
          </a:xfrm>
        </p:grpSpPr>
        <p:sp>
          <p:nvSpPr>
            <p:cNvPr id="41" name="Полилиния 40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3" name="Группа 45"/>
          <p:cNvGrpSpPr>
            <a:grpSpLocks/>
          </p:cNvGrpSpPr>
          <p:nvPr/>
        </p:nvGrpSpPr>
        <p:grpSpPr bwMode="auto">
          <a:xfrm>
            <a:off x="4911725" y="3795713"/>
            <a:ext cx="142875" cy="815975"/>
            <a:chOff x="-9912" y="3948376"/>
            <a:chExt cx="528935" cy="2522280"/>
          </a:xfrm>
        </p:grpSpPr>
        <p:sp>
          <p:nvSpPr>
            <p:cNvPr id="44" name="Полилиния 43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6" name="Группа 48"/>
          <p:cNvGrpSpPr>
            <a:grpSpLocks/>
          </p:cNvGrpSpPr>
          <p:nvPr/>
        </p:nvGrpSpPr>
        <p:grpSpPr bwMode="auto">
          <a:xfrm>
            <a:off x="5133975" y="3825875"/>
            <a:ext cx="142875" cy="682625"/>
            <a:chOff x="-9912" y="3948376"/>
            <a:chExt cx="528935" cy="2522280"/>
          </a:xfrm>
        </p:grpSpPr>
        <p:sp>
          <p:nvSpPr>
            <p:cNvPr id="47" name="Полилиния 46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9" name="Группа 51"/>
          <p:cNvGrpSpPr>
            <a:grpSpLocks/>
          </p:cNvGrpSpPr>
          <p:nvPr/>
        </p:nvGrpSpPr>
        <p:grpSpPr bwMode="auto">
          <a:xfrm>
            <a:off x="8567738" y="3544888"/>
            <a:ext cx="180975" cy="896937"/>
            <a:chOff x="-9912" y="3948376"/>
            <a:chExt cx="528935" cy="2522280"/>
          </a:xfrm>
        </p:grpSpPr>
        <p:sp>
          <p:nvSpPr>
            <p:cNvPr id="50" name="Полилиния 49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2" name="Группа 54"/>
          <p:cNvGrpSpPr>
            <a:grpSpLocks/>
          </p:cNvGrpSpPr>
          <p:nvPr/>
        </p:nvGrpSpPr>
        <p:grpSpPr bwMode="auto">
          <a:xfrm>
            <a:off x="8712200" y="3681413"/>
            <a:ext cx="180975" cy="896937"/>
            <a:chOff x="-9912" y="3948376"/>
            <a:chExt cx="528935" cy="2522280"/>
          </a:xfrm>
        </p:grpSpPr>
        <p:sp>
          <p:nvSpPr>
            <p:cNvPr id="53" name="Полилиния 52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5" name="Группа 57"/>
          <p:cNvGrpSpPr>
            <a:grpSpLocks/>
          </p:cNvGrpSpPr>
          <p:nvPr/>
        </p:nvGrpSpPr>
        <p:grpSpPr bwMode="auto">
          <a:xfrm>
            <a:off x="8843963" y="3814763"/>
            <a:ext cx="179387" cy="896937"/>
            <a:chOff x="-9912" y="3948376"/>
            <a:chExt cx="528935" cy="2522280"/>
          </a:xfrm>
        </p:grpSpPr>
        <p:sp>
          <p:nvSpPr>
            <p:cNvPr id="56" name="Полилиния 55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7" name="Полилиния 56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8" name="Группа 60"/>
          <p:cNvGrpSpPr>
            <a:grpSpLocks/>
          </p:cNvGrpSpPr>
          <p:nvPr/>
        </p:nvGrpSpPr>
        <p:grpSpPr bwMode="auto">
          <a:xfrm>
            <a:off x="8964613" y="4135438"/>
            <a:ext cx="179387" cy="896937"/>
            <a:chOff x="-9912" y="3948376"/>
            <a:chExt cx="528935" cy="2522280"/>
          </a:xfrm>
        </p:grpSpPr>
        <p:sp>
          <p:nvSpPr>
            <p:cNvPr id="59" name="Полилиния 58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0" name="Полилиния 59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61" name="Группа 63"/>
          <p:cNvGrpSpPr>
            <a:grpSpLocks/>
          </p:cNvGrpSpPr>
          <p:nvPr/>
        </p:nvGrpSpPr>
        <p:grpSpPr bwMode="auto">
          <a:xfrm>
            <a:off x="6021388" y="4427538"/>
            <a:ext cx="144462" cy="815975"/>
            <a:chOff x="-9912" y="3948376"/>
            <a:chExt cx="528935" cy="2522280"/>
          </a:xfrm>
        </p:grpSpPr>
        <p:sp>
          <p:nvSpPr>
            <p:cNvPr id="62" name="Полилиния 61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3" name="Полилиния 62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64" name="Группа 66"/>
          <p:cNvGrpSpPr>
            <a:grpSpLocks/>
          </p:cNvGrpSpPr>
          <p:nvPr/>
        </p:nvGrpSpPr>
        <p:grpSpPr bwMode="auto">
          <a:xfrm>
            <a:off x="6286500" y="4316413"/>
            <a:ext cx="142875" cy="815975"/>
            <a:chOff x="-9912" y="3948376"/>
            <a:chExt cx="528935" cy="2522280"/>
          </a:xfrm>
        </p:grpSpPr>
        <p:sp>
          <p:nvSpPr>
            <p:cNvPr id="65" name="Полилиния 64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6" name="Полилиния 65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67" name="Группа 69"/>
          <p:cNvGrpSpPr>
            <a:grpSpLocks/>
          </p:cNvGrpSpPr>
          <p:nvPr/>
        </p:nvGrpSpPr>
        <p:grpSpPr bwMode="auto">
          <a:xfrm>
            <a:off x="6511925" y="4135438"/>
            <a:ext cx="144463" cy="815975"/>
            <a:chOff x="-9912" y="3948376"/>
            <a:chExt cx="528935" cy="2522280"/>
          </a:xfrm>
        </p:grpSpPr>
        <p:sp>
          <p:nvSpPr>
            <p:cNvPr id="68" name="Полилиния 67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9" name="Полилиния 68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70" name="Овал 69"/>
          <p:cNvSpPr/>
          <p:nvPr/>
        </p:nvSpPr>
        <p:spPr>
          <a:xfrm>
            <a:off x="6979884" y="3909302"/>
            <a:ext cx="271696" cy="366334"/>
          </a:xfrm>
          <a:prstGeom prst="ellipse">
            <a:avLst/>
          </a:prstGeom>
          <a:solidFill>
            <a:srgbClr val="FFC000"/>
          </a:solidFill>
          <a:ln>
            <a:noFill/>
          </a:ln>
          <a:scene3d>
            <a:camera prst="orthographicFront"/>
            <a:lightRig rig="threePt" dir="t"/>
          </a:scene3d>
          <a:sp3d>
            <a:bevelT w="9525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71" name="Овал 70"/>
          <p:cNvSpPr/>
          <p:nvPr/>
        </p:nvSpPr>
        <p:spPr>
          <a:xfrm>
            <a:off x="6892590" y="4056577"/>
            <a:ext cx="271696" cy="366334"/>
          </a:xfrm>
          <a:prstGeom prst="ellipse">
            <a:avLst/>
          </a:prstGeom>
          <a:solidFill>
            <a:srgbClr val="FFC000"/>
          </a:solidFill>
          <a:ln>
            <a:noFill/>
          </a:ln>
          <a:scene3d>
            <a:camera prst="orthographicFront"/>
            <a:lightRig rig="threePt" dir="t"/>
          </a:scene3d>
          <a:sp3d>
            <a:bevelT w="9525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72" name="Овал 71"/>
          <p:cNvSpPr/>
          <p:nvPr/>
        </p:nvSpPr>
        <p:spPr>
          <a:xfrm>
            <a:off x="5679031" y="4040822"/>
            <a:ext cx="271696" cy="366334"/>
          </a:xfrm>
          <a:prstGeom prst="ellipse">
            <a:avLst/>
          </a:prstGeom>
          <a:solidFill>
            <a:srgbClr val="FFC000"/>
          </a:solidFill>
          <a:ln>
            <a:noFill/>
          </a:ln>
          <a:scene3d>
            <a:camera prst="orthographicFront"/>
            <a:lightRig rig="threePt" dir="t"/>
          </a:scene3d>
          <a:sp3d>
            <a:bevelT w="9525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73" name="Овал 72"/>
          <p:cNvSpPr/>
          <p:nvPr/>
        </p:nvSpPr>
        <p:spPr>
          <a:xfrm>
            <a:off x="5795842" y="4122901"/>
            <a:ext cx="271696" cy="366334"/>
          </a:xfrm>
          <a:prstGeom prst="ellipse">
            <a:avLst/>
          </a:prstGeom>
          <a:solidFill>
            <a:srgbClr val="FFC000"/>
          </a:solidFill>
          <a:ln>
            <a:noFill/>
          </a:ln>
          <a:scene3d>
            <a:camera prst="orthographicFront"/>
            <a:lightRig rig="threePt" dir="t"/>
          </a:scene3d>
          <a:sp3d>
            <a:bevelT w="9525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74" name="Овал 73"/>
          <p:cNvSpPr/>
          <p:nvPr/>
        </p:nvSpPr>
        <p:spPr>
          <a:xfrm>
            <a:off x="5355579" y="4165790"/>
            <a:ext cx="271696" cy="366334"/>
          </a:xfrm>
          <a:prstGeom prst="ellipse">
            <a:avLst/>
          </a:prstGeom>
          <a:solidFill>
            <a:srgbClr val="FFC000"/>
          </a:solidFill>
          <a:ln>
            <a:noFill/>
          </a:ln>
          <a:scene3d>
            <a:camera prst="orthographicFront"/>
            <a:lightRig rig="threePt" dir="t"/>
          </a:scene3d>
          <a:sp3d>
            <a:bevelT w="9525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75" name="Группа 77"/>
          <p:cNvGrpSpPr>
            <a:grpSpLocks/>
          </p:cNvGrpSpPr>
          <p:nvPr/>
        </p:nvGrpSpPr>
        <p:grpSpPr bwMode="auto">
          <a:xfrm>
            <a:off x="7294563" y="3638550"/>
            <a:ext cx="773112" cy="585788"/>
            <a:chOff x="7293769" y="3553867"/>
            <a:chExt cx="773905" cy="584825"/>
          </a:xfrm>
        </p:grpSpPr>
        <p:sp>
          <p:nvSpPr>
            <p:cNvPr id="76" name="Прямоугольник 2053"/>
            <p:cNvSpPr/>
            <p:nvPr/>
          </p:nvSpPr>
          <p:spPr>
            <a:xfrm>
              <a:off x="7333497" y="3718696"/>
              <a:ext cx="675380" cy="416827"/>
            </a:xfrm>
            <a:custGeom>
              <a:avLst/>
              <a:gdLst>
                <a:gd name="connsiteX0" fmla="*/ 0 w 480646"/>
                <a:gd name="connsiteY0" fmla="*/ 0 h 226552"/>
                <a:gd name="connsiteX1" fmla="*/ 480646 w 480646"/>
                <a:gd name="connsiteY1" fmla="*/ 0 h 226552"/>
                <a:gd name="connsiteX2" fmla="*/ 480646 w 480646"/>
                <a:gd name="connsiteY2" fmla="*/ 226552 h 226552"/>
                <a:gd name="connsiteX3" fmla="*/ 0 w 480646"/>
                <a:gd name="connsiteY3" fmla="*/ 226552 h 226552"/>
                <a:gd name="connsiteX4" fmla="*/ 0 w 480646"/>
                <a:gd name="connsiteY4" fmla="*/ 0 h 226552"/>
                <a:gd name="connsiteX0" fmla="*/ 0 w 579343"/>
                <a:gd name="connsiteY0" fmla="*/ 190862 h 417414"/>
                <a:gd name="connsiteX1" fmla="*/ 480646 w 579343"/>
                <a:gd name="connsiteY1" fmla="*/ 190862 h 417414"/>
                <a:gd name="connsiteX2" fmla="*/ 579342 w 579343"/>
                <a:gd name="connsiteY2" fmla="*/ 1073 h 417414"/>
                <a:gd name="connsiteX3" fmla="*/ 480646 w 579343"/>
                <a:gd name="connsiteY3" fmla="*/ 417414 h 417414"/>
                <a:gd name="connsiteX4" fmla="*/ 0 w 579343"/>
                <a:gd name="connsiteY4" fmla="*/ 417414 h 417414"/>
                <a:gd name="connsiteX5" fmla="*/ 0 w 579343"/>
                <a:gd name="connsiteY5" fmla="*/ 190862 h 417414"/>
                <a:gd name="connsiteX0" fmla="*/ 0 w 675968"/>
                <a:gd name="connsiteY0" fmla="*/ 190862 h 417414"/>
                <a:gd name="connsiteX1" fmla="*/ 480646 w 675968"/>
                <a:gd name="connsiteY1" fmla="*/ 190862 h 417414"/>
                <a:gd name="connsiteX2" fmla="*/ 579342 w 675968"/>
                <a:gd name="connsiteY2" fmla="*/ 1073 h 417414"/>
                <a:gd name="connsiteX3" fmla="*/ 674592 w 675968"/>
                <a:gd name="connsiteY3" fmla="*/ 162998 h 417414"/>
                <a:gd name="connsiteX4" fmla="*/ 480646 w 675968"/>
                <a:gd name="connsiteY4" fmla="*/ 417414 h 417414"/>
                <a:gd name="connsiteX5" fmla="*/ 0 w 675968"/>
                <a:gd name="connsiteY5" fmla="*/ 417414 h 417414"/>
                <a:gd name="connsiteX6" fmla="*/ 0 w 675968"/>
                <a:gd name="connsiteY6" fmla="*/ 190862 h 417414"/>
                <a:gd name="connsiteX0" fmla="*/ 0 w 683985"/>
                <a:gd name="connsiteY0" fmla="*/ 190862 h 417414"/>
                <a:gd name="connsiteX1" fmla="*/ 480646 w 683985"/>
                <a:gd name="connsiteY1" fmla="*/ 190862 h 417414"/>
                <a:gd name="connsiteX2" fmla="*/ 579342 w 683985"/>
                <a:gd name="connsiteY2" fmla="*/ 1073 h 417414"/>
                <a:gd name="connsiteX3" fmla="*/ 674592 w 683985"/>
                <a:gd name="connsiteY3" fmla="*/ 162998 h 417414"/>
                <a:gd name="connsiteX4" fmla="*/ 674591 w 683985"/>
                <a:gd name="connsiteY4" fmla="*/ 372548 h 417414"/>
                <a:gd name="connsiteX5" fmla="*/ 480646 w 683985"/>
                <a:gd name="connsiteY5" fmla="*/ 417414 h 417414"/>
                <a:gd name="connsiteX6" fmla="*/ 0 w 683985"/>
                <a:gd name="connsiteY6" fmla="*/ 417414 h 417414"/>
                <a:gd name="connsiteX7" fmla="*/ 0 w 683985"/>
                <a:gd name="connsiteY7" fmla="*/ 190862 h 417414"/>
                <a:gd name="connsiteX0" fmla="*/ 0 w 691621"/>
                <a:gd name="connsiteY0" fmla="*/ 190862 h 417414"/>
                <a:gd name="connsiteX1" fmla="*/ 480646 w 691621"/>
                <a:gd name="connsiteY1" fmla="*/ 190862 h 417414"/>
                <a:gd name="connsiteX2" fmla="*/ 579342 w 691621"/>
                <a:gd name="connsiteY2" fmla="*/ 1073 h 417414"/>
                <a:gd name="connsiteX3" fmla="*/ 674592 w 691621"/>
                <a:gd name="connsiteY3" fmla="*/ 162998 h 417414"/>
                <a:gd name="connsiteX4" fmla="*/ 674591 w 691621"/>
                <a:gd name="connsiteY4" fmla="*/ 372548 h 417414"/>
                <a:gd name="connsiteX5" fmla="*/ 480646 w 691621"/>
                <a:gd name="connsiteY5" fmla="*/ 417414 h 417414"/>
                <a:gd name="connsiteX6" fmla="*/ 0 w 691621"/>
                <a:gd name="connsiteY6" fmla="*/ 417414 h 417414"/>
                <a:gd name="connsiteX7" fmla="*/ 0 w 691621"/>
                <a:gd name="connsiteY7" fmla="*/ 190862 h 417414"/>
                <a:gd name="connsiteX0" fmla="*/ 0 w 691621"/>
                <a:gd name="connsiteY0" fmla="*/ 190862 h 417414"/>
                <a:gd name="connsiteX1" fmla="*/ 480646 w 691621"/>
                <a:gd name="connsiteY1" fmla="*/ 190862 h 417414"/>
                <a:gd name="connsiteX2" fmla="*/ 579342 w 691621"/>
                <a:gd name="connsiteY2" fmla="*/ 1073 h 417414"/>
                <a:gd name="connsiteX3" fmla="*/ 674592 w 691621"/>
                <a:gd name="connsiteY3" fmla="*/ 162998 h 417414"/>
                <a:gd name="connsiteX4" fmla="*/ 674591 w 691621"/>
                <a:gd name="connsiteY4" fmla="*/ 372548 h 417414"/>
                <a:gd name="connsiteX5" fmla="*/ 480646 w 691621"/>
                <a:gd name="connsiteY5" fmla="*/ 417414 h 417414"/>
                <a:gd name="connsiteX6" fmla="*/ 0 w 691621"/>
                <a:gd name="connsiteY6" fmla="*/ 417414 h 417414"/>
                <a:gd name="connsiteX7" fmla="*/ 0 w 691621"/>
                <a:gd name="connsiteY7" fmla="*/ 190862 h 417414"/>
                <a:gd name="connsiteX0" fmla="*/ 0 w 675968"/>
                <a:gd name="connsiteY0" fmla="*/ 190862 h 417414"/>
                <a:gd name="connsiteX1" fmla="*/ 480646 w 675968"/>
                <a:gd name="connsiteY1" fmla="*/ 190862 h 417414"/>
                <a:gd name="connsiteX2" fmla="*/ 579342 w 675968"/>
                <a:gd name="connsiteY2" fmla="*/ 1073 h 417414"/>
                <a:gd name="connsiteX3" fmla="*/ 674592 w 675968"/>
                <a:gd name="connsiteY3" fmla="*/ 162998 h 417414"/>
                <a:gd name="connsiteX4" fmla="*/ 674591 w 675968"/>
                <a:gd name="connsiteY4" fmla="*/ 372548 h 417414"/>
                <a:gd name="connsiteX5" fmla="*/ 480646 w 675968"/>
                <a:gd name="connsiteY5" fmla="*/ 417414 h 417414"/>
                <a:gd name="connsiteX6" fmla="*/ 0 w 675968"/>
                <a:gd name="connsiteY6" fmla="*/ 417414 h 417414"/>
                <a:gd name="connsiteX7" fmla="*/ 0 w 675968"/>
                <a:gd name="connsiteY7" fmla="*/ 190862 h 417414"/>
                <a:gd name="connsiteX0" fmla="*/ 0 w 675968"/>
                <a:gd name="connsiteY0" fmla="*/ 190862 h 417414"/>
                <a:gd name="connsiteX1" fmla="*/ 480646 w 675968"/>
                <a:gd name="connsiteY1" fmla="*/ 190862 h 417414"/>
                <a:gd name="connsiteX2" fmla="*/ 579342 w 675968"/>
                <a:gd name="connsiteY2" fmla="*/ 1073 h 417414"/>
                <a:gd name="connsiteX3" fmla="*/ 674592 w 675968"/>
                <a:gd name="connsiteY3" fmla="*/ 162998 h 417414"/>
                <a:gd name="connsiteX4" fmla="*/ 674591 w 675968"/>
                <a:gd name="connsiteY4" fmla="*/ 372548 h 417414"/>
                <a:gd name="connsiteX5" fmla="*/ 480646 w 675968"/>
                <a:gd name="connsiteY5" fmla="*/ 417414 h 417414"/>
                <a:gd name="connsiteX6" fmla="*/ 0 w 675968"/>
                <a:gd name="connsiteY6" fmla="*/ 417414 h 417414"/>
                <a:gd name="connsiteX7" fmla="*/ 0 w 675968"/>
                <a:gd name="connsiteY7" fmla="*/ 190862 h 417414"/>
                <a:gd name="connsiteX0" fmla="*/ 0 w 674901"/>
                <a:gd name="connsiteY0" fmla="*/ 190862 h 417414"/>
                <a:gd name="connsiteX1" fmla="*/ 480646 w 674901"/>
                <a:gd name="connsiteY1" fmla="*/ 190862 h 417414"/>
                <a:gd name="connsiteX2" fmla="*/ 579342 w 674901"/>
                <a:gd name="connsiteY2" fmla="*/ 1073 h 417414"/>
                <a:gd name="connsiteX3" fmla="*/ 674592 w 674901"/>
                <a:gd name="connsiteY3" fmla="*/ 162998 h 417414"/>
                <a:gd name="connsiteX4" fmla="*/ 674591 w 674901"/>
                <a:gd name="connsiteY4" fmla="*/ 372548 h 417414"/>
                <a:gd name="connsiteX5" fmla="*/ 480646 w 674901"/>
                <a:gd name="connsiteY5" fmla="*/ 417414 h 417414"/>
                <a:gd name="connsiteX6" fmla="*/ 0 w 674901"/>
                <a:gd name="connsiteY6" fmla="*/ 417414 h 417414"/>
                <a:gd name="connsiteX7" fmla="*/ 0 w 674901"/>
                <a:gd name="connsiteY7" fmla="*/ 190862 h 417414"/>
                <a:gd name="connsiteX0" fmla="*/ 0 w 674901"/>
                <a:gd name="connsiteY0" fmla="*/ 190862 h 417414"/>
                <a:gd name="connsiteX1" fmla="*/ 480646 w 674901"/>
                <a:gd name="connsiteY1" fmla="*/ 190862 h 417414"/>
                <a:gd name="connsiteX2" fmla="*/ 579342 w 674901"/>
                <a:gd name="connsiteY2" fmla="*/ 1073 h 417414"/>
                <a:gd name="connsiteX3" fmla="*/ 674592 w 674901"/>
                <a:gd name="connsiteY3" fmla="*/ 162998 h 417414"/>
                <a:gd name="connsiteX4" fmla="*/ 674591 w 674901"/>
                <a:gd name="connsiteY4" fmla="*/ 372548 h 417414"/>
                <a:gd name="connsiteX5" fmla="*/ 480646 w 674901"/>
                <a:gd name="connsiteY5" fmla="*/ 417414 h 417414"/>
                <a:gd name="connsiteX6" fmla="*/ 0 w 674901"/>
                <a:gd name="connsiteY6" fmla="*/ 417414 h 417414"/>
                <a:gd name="connsiteX7" fmla="*/ 0 w 674901"/>
                <a:gd name="connsiteY7" fmla="*/ 190862 h 417414"/>
                <a:gd name="connsiteX0" fmla="*/ 0 w 679354"/>
                <a:gd name="connsiteY0" fmla="*/ 190862 h 417414"/>
                <a:gd name="connsiteX1" fmla="*/ 480646 w 679354"/>
                <a:gd name="connsiteY1" fmla="*/ 190862 h 417414"/>
                <a:gd name="connsiteX2" fmla="*/ 579342 w 679354"/>
                <a:gd name="connsiteY2" fmla="*/ 1073 h 417414"/>
                <a:gd name="connsiteX3" fmla="*/ 679354 w 679354"/>
                <a:gd name="connsiteY3" fmla="*/ 132042 h 417414"/>
                <a:gd name="connsiteX4" fmla="*/ 674591 w 679354"/>
                <a:gd name="connsiteY4" fmla="*/ 372548 h 417414"/>
                <a:gd name="connsiteX5" fmla="*/ 480646 w 679354"/>
                <a:gd name="connsiteY5" fmla="*/ 417414 h 417414"/>
                <a:gd name="connsiteX6" fmla="*/ 0 w 679354"/>
                <a:gd name="connsiteY6" fmla="*/ 417414 h 417414"/>
                <a:gd name="connsiteX7" fmla="*/ 0 w 679354"/>
                <a:gd name="connsiteY7" fmla="*/ 190862 h 417414"/>
                <a:gd name="connsiteX0" fmla="*/ 0 w 674721"/>
                <a:gd name="connsiteY0" fmla="*/ 190862 h 417414"/>
                <a:gd name="connsiteX1" fmla="*/ 480646 w 674721"/>
                <a:gd name="connsiteY1" fmla="*/ 190862 h 417414"/>
                <a:gd name="connsiteX2" fmla="*/ 579342 w 674721"/>
                <a:gd name="connsiteY2" fmla="*/ 1073 h 417414"/>
                <a:gd name="connsiteX3" fmla="*/ 669829 w 674721"/>
                <a:gd name="connsiteY3" fmla="*/ 132042 h 417414"/>
                <a:gd name="connsiteX4" fmla="*/ 674591 w 674721"/>
                <a:gd name="connsiteY4" fmla="*/ 372548 h 417414"/>
                <a:gd name="connsiteX5" fmla="*/ 480646 w 674721"/>
                <a:gd name="connsiteY5" fmla="*/ 417414 h 417414"/>
                <a:gd name="connsiteX6" fmla="*/ 0 w 674721"/>
                <a:gd name="connsiteY6" fmla="*/ 417414 h 417414"/>
                <a:gd name="connsiteX7" fmla="*/ 0 w 674721"/>
                <a:gd name="connsiteY7" fmla="*/ 190862 h 4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4721" h="417414">
                  <a:moveTo>
                    <a:pt x="0" y="190862"/>
                  </a:moveTo>
                  <a:lnTo>
                    <a:pt x="480646" y="190862"/>
                  </a:lnTo>
                  <a:cubicBezTo>
                    <a:pt x="480207" y="209355"/>
                    <a:pt x="579781" y="-17420"/>
                    <a:pt x="579342" y="1073"/>
                  </a:cubicBezTo>
                  <a:cubicBezTo>
                    <a:pt x="625379" y="73304"/>
                    <a:pt x="623792" y="76480"/>
                    <a:pt x="669829" y="132042"/>
                  </a:cubicBezTo>
                  <a:cubicBezTo>
                    <a:pt x="668241" y="209035"/>
                    <a:pt x="675794" y="303552"/>
                    <a:pt x="674591" y="372548"/>
                  </a:cubicBezTo>
                  <a:lnTo>
                    <a:pt x="480646" y="417414"/>
                  </a:lnTo>
                  <a:lnTo>
                    <a:pt x="0" y="417414"/>
                  </a:lnTo>
                  <a:lnTo>
                    <a:pt x="0" y="1908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7" name="Прямоугольник 76"/>
            <p:cNvSpPr/>
            <p:nvPr/>
          </p:nvSpPr>
          <p:spPr>
            <a:xfrm>
              <a:off x="7509890" y="3599829"/>
              <a:ext cx="117595" cy="4596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>
              <a:off x="7508301" y="3553867"/>
              <a:ext cx="116007" cy="4596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>
              <a:off x="7379582" y="3948505"/>
              <a:ext cx="73100" cy="91924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0" name="Прямоугольник 79"/>
            <p:cNvSpPr/>
            <p:nvPr/>
          </p:nvSpPr>
          <p:spPr>
            <a:xfrm>
              <a:off x="7648144" y="3948505"/>
              <a:ext cx="71511" cy="91924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1" name="Прямоугольник 80"/>
            <p:cNvSpPr/>
            <p:nvPr/>
          </p:nvSpPr>
          <p:spPr>
            <a:xfrm>
              <a:off x="7503534" y="3994466"/>
              <a:ext cx="71510" cy="14422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2" name="Полилиния 81"/>
            <p:cNvSpPr/>
            <p:nvPr/>
          </p:nvSpPr>
          <p:spPr>
            <a:xfrm>
              <a:off x="7293769" y="3636281"/>
              <a:ext cx="773905" cy="278941"/>
            </a:xfrm>
            <a:custGeom>
              <a:avLst/>
              <a:gdLst>
                <a:gd name="connsiteX0" fmla="*/ 166687 w 766762"/>
                <a:gd name="connsiteY0" fmla="*/ 2381 h 278606"/>
                <a:gd name="connsiteX1" fmla="*/ 0 w 766762"/>
                <a:gd name="connsiteY1" fmla="*/ 261937 h 278606"/>
                <a:gd name="connsiteX2" fmla="*/ 509587 w 766762"/>
                <a:gd name="connsiteY2" fmla="*/ 278606 h 278606"/>
                <a:gd name="connsiteX3" fmla="*/ 602456 w 766762"/>
                <a:gd name="connsiteY3" fmla="*/ 88106 h 278606"/>
                <a:gd name="connsiteX4" fmla="*/ 721518 w 766762"/>
                <a:gd name="connsiteY4" fmla="*/ 235744 h 278606"/>
                <a:gd name="connsiteX5" fmla="*/ 766762 w 766762"/>
                <a:gd name="connsiteY5" fmla="*/ 233362 h 278606"/>
                <a:gd name="connsiteX6" fmla="*/ 621506 w 766762"/>
                <a:gd name="connsiteY6" fmla="*/ 0 h 278606"/>
                <a:gd name="connsiteX7" fmla="*/ 166687 w 766762"/>
                <a:gd name="connsiteY7" fmla="*/ 2381 h 278606"/>
                <a:gd name="connsiteX0" fmla="*/ 173830 w 773905"/>
                <a:gd name="connsiteY0" fmla="*/ 2381 h 278606"/>
                <a:gd name="connsiteX1" fmla="*/ 0 w 773905"/>
                <a:gd name="connsiteY1" fmla="*/ 271462 h 278606"/>
                <a:gd name="connsiteX2" fmla="*/ 516730 w 773905"/>
                <a:gd name="connsiteY2" fmla="*/ 278606 h 278606"/>
                <a:gd name="connsiteX3" fmla="*/ 609599 w 773905"/>
                <a:gd name="connsiteY3" fmla="*/ 88106 h 278606"/>
                <a:gd name="connsiteX4" fmla="*/ 728661 w 773905"/>
                <a:gd name="connsiteY4" fmla="*/ 235744 h 278606"/>
                <a:gd name="connsiteX5" fmla="*/ 773905 w 773905"/>
                <a:gd name="connsiteY5" fmla="*/ 233362 h 278606"/>
                <a:gd name="connsiteX6" fmla="*/ 628649 w 773905"/>
                <a:gd name="connsiteY6" fmla="*/ 0 h 278606"/>
                <a:gd name="connsiteX7" fmla="*/ 173830 w 773905"/>
                <a:gd name="connsiteY7" fmla="*/ 2381 h 27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3905" h="278606">
                  <a:moveTo>
                    <a:pt x="173830" y="2381"/>
                  </a:moveTo>
                  <a:lnTo>
                    <a:pt x="0" y="271462"/>
                  </a:lnTo>
                  <a:lnTo>
                    <a:pt x="516730" y="278606"/>
                  </a:lnTo>
                  <a:lnTo>
                    <a:pt x="609599" y="88106"/>
                  </a:lnTo>
                  <a:lnTo>
                    <a:pt x="728661" y="235744"/>
                  </a:lnTo>
                  <a:lnTo>
                    <a:pt x="773905" y="233362"/>
                  </a:lnTo>
                  <a:lnTo>
                    <a:pt x="628649" y="0"/>
                  </a:lnTo>
                  <a:lnTo>
                    <a:pt x="173830" y="2381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83" name="Овал 82"/>
          <p:cNvSpPr/>
          <p:nvPr/>
        </p:nvSpPr>
        <p:spPr>
          <a:xfrm>
            <a:off x="7180624" y="4056577"/>
            <a:ext cx="271696" cy="366334"/>
          </a:xfrm>
          <a:prstGeom prst="ellipse">
            <a:avLst/>
          </a:prstGeom>
          <a:solidFill>
            <a:srgbClr val="FFC000"/>
          </a:solidFill>
          <a:ln>
            <a:noFill/>
          </a:ln>
          <a:scene3d>
            <a:camera prst="orthographicFront"/>
            <a:lightRig rig="threePt" dir="t"/>
          </a:scene3d>
          <a:sp3d>
            <a:bevelT w="9525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84" name="Полилиния 83"/>
          <p:cNvSpPr/>
          <p:nvPr/>
        </p:nvSpPr>
        <p:spPr>
          <a:xfrm flipH="1">
            <a:off x="6496573" y="4185247"/>
            <a:ext cx="1845079" cy="1549568"/>
          </a:xfrm>
          <a:custGeom>
            <a:avLst/>
            <a:gdLst>
              <a:gd name="connsiteX0" fmla="*/ 95694 w 2158410"/>
              <a:gd name="connsiteY0" fmla="*/ 0 h 2413591"/>
              <a:gd name="connsiteX1" fmla="*/ 2158410 w 2158410"/>
              <a:gd name="connsiteY1" fmla="*/ 2392326 h 2413591"/>
              <a:gd name="connsiteX2" fmla="*/ 1562987 w 2158410"/>
              <a:gd name="connsiteY2" fmla="*/ 2413591 h 2413591"/>
              <a:gd name="connsiteX3" fmla="*/ 0 w 2158410"/>
              <a:gd name="connsiteY3" fmla="*/ 31898 h 2413591"/>
              <a:gd name="connsiteX4" fmla="*/ 95694 w 2158410"/>
              <a:gd name="connsiteY4" fmla="*/ 0 h 2413591"/>
              <a:gd name="connsiteX0" fmla="*/ 503056 w 2565772"/>
              <a:gd name="connsiteY0" fmla="*/ 0 h 2413591"/>
              <a:gd name="connsiteX1" fmla="*/ 2565772 w 2565772"/>
              <a:gd name="connsiteY1" fmla="*/ 2392326 h 2413591"/>
              <a:gd name="connsiteX2" fmla="*/ 1970349 w 2565772"/>
              <a:gd name="connsiteY2" fmla="*/ 2413591 h 2413591"/>
              <a:gd name="connsiteX3" fmla="*/ 407362 w 2565772"/>
              <a:gd name="connsiteY3" fmla="*/ 31898 h 2413591"/>
              <a:gd name="connsiteX4" fmla="*/ 503056 w 2565772"/>
              <a:gd name="connsiteY4" fmla="*/ 0 h 2413591"/>
              <a:gd name="connsiteX0" fmla="*/ 503056 w 2565772"/>
              <a:gd name="connsiteY0" fmla="*/ 0 h 2413591"/>
              <a:gd name="connsiteX1" fmla="*/ 2565772 w 2565772"/>
              <a:gd name="connsiteY1" fmla="*/ 2392326 h 2413591"/>
              <a:gd name="connsiteX2" fmla="*/ 1970349 w 2565772"/>
              <a:gd name="connsiteY2" fmla="*/ 2413591 h 2413591"/>
              <a:gd name="connsiteX3" fmla="*/ 407362 w 2565772"/>
              <a:gd name="connsiteY3" fmla="*/ 31898 h 2413591"/>
              <a:gd name="connsiteX4" fmla="*/ 503056 w 2565772"/>
              <a:gd name="connsiteY4" fmla="*/ 0 h 2413591"/>
              <a:gd name="connsiteX0" fmla="*/ 503056 w 2812630"/>
              <a:gd name="connsiteY0" fmla="*/ 0 h 2413591"/>
              <a:gd name="connsiteX1" fmla="*/ 2565772 w 2812630"/>
              <a:gd name="connsiteY1" fmla="*/ 2392326 h 2413591"/>
              <a:gd name="connsiteX2" fmla="*/ 1970349 w 2812630"/>
              <a:gd name="connsiteY2" fmla="*/ 2413591 h 2413591"/>
              <a:gd name="connsiteX3" fmla="*/ 407362 w 2812630"/>
              <a:gd name="connsiteY3" fmla="*/ 31898 h 2413591"/>
              <a:gd name="connsiteX4" fmla="*/ 503056 w 2812630"/>
              <a:gd name="connsiteY4" fmla="*/ 0 h 2413591"/>
              <a:gd name="connsiteX0" fmla="*/ 364343 w 2673917"/>
              <a:gd name="connsiteY0" fmla="*/ 0 h 2413591"/>
              <a:gd name="connsiteX1" fmla="*/ 2427059 w 2673917"/>
              <a:gd name="connsiteY1" fmla="*/ 2392326 h 2413591"/>
              <a:gd name="connsiteX2" fmla="*/ 1831636 w 2673917"/>
              <a:gd name="connsiteY2" fmla="*/ 2413591 h 2413591"/>
              <a:gd name="connsiteX3" fmla="*/ 268649 w 2673917"/>
              <a:gd name="connsiteY3" fmla="*/ 31898 h 2413591"/>
              <a:gd name="connsiteX4" fmla="*/ 364343 w 2673917"/>
              <a:gd name="connsiteY4" fmla="*/ 0 h 2413591"/>
              <a:gd name="connsiteX0" fmla="*/ 452944 w 2762518"/>
              <a:gd name="connsiteY0" fmla="*/ 0 h 2413591"/>
              <a:gd name="connsiteX1" fmla="*/ 2515660 w 2762518"/>
              <a:gd name="connsiteY1" fmla="*/ 2392326 h 2413591"/>
              <a:gd name="connsiteX2" fmla="*/ 1920237 w 2762518"/>
              <a:gd name="connsiteY2" fmla="*/ 2413591 h 2413591"/>
              <a:gd name="connsiteX3" fmla="*/ 263732 w 2762518"/>
              <a:gd name="connsiteY3" fmla="*/ 31898 h 2413591"/>
              <a:gd name="connsiteX4" fmla="*/ 452944 w 2762518"/>
              <a:gd name="connsiteY4" fmla="*/ 0 h 2413591"/>
              <a:gd name="connsiteX0" fmla="*/ 397260 w 2706834"/>
              <a:gd name="connsiteY0" fmla="*/ 0 h 2413591"/>
              <a:gd name="connsiteX1" fmla="*/ 2459976 w 2706834"/>
              <a:gd name="connsiteY1" fmla="*/ 2392326 h 2413591"/>
              <a:gd name="connsiteX2" fmla="*/ 1864553 w 2706834"/>
              <a:gd name="connsiteY2" fmla="*/ 2413591 h 2413591"/>
              <a:gd name="connsiteX3" fmla="*/ 208048 w 2706834"/>
              <a:gd name="connsiteY3" fmla="*/ 31898 h 2413591"/>
              <a:gd name="connsiteX4" fmla="*/ 397260 w 2706834"/>
              <a:gd name="connsiteY4" fmla="*/ 0 h 2413591"/>
              <a:gd name="connsiteX0" fmla="*/ 380268 w 2689842"/>
              <a:gd name="connsiteY0" fmla="*/ 0 h 2413591"/>
              <a:gd name="connsiteX1" fmla="*/ 2442984 w 2689842"/>
              <a:gd name="connsiteY1" fmla="*/ 2392326 h 2413591"/>
              <a:gd name="connsiteX2" fmla="*/ 1847561 w 2689842"/>
              <a:gd name="connsiteY2" fmla="*/ 2413591 h 2413591"/>
              <a:gd name="connsiteX3" fmla="*/ 191056 w 2689842"/>
              <a:gd name="connsiteY3" fmla="*/ 31898 h 2413591"/>
              <a:gd name="connsiteX4" fmla="*/ 380268 w 2689842"/>
              <a:gd name="connsiteY4" fmla="*/ 0 h 2413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89842" h="2413591">
                <a:moveTo>
                  <a:pt x="380268" y="0"/>
                </a:moveTo>
                <a:cubicBezTo>
                  <a:pt x="-677832" y="859788"/>
                  <a:pt x="3760857" y="857129"/>
                  <a:pt x="2442984" y="2392326"/>
                </a:cubicBezTo>
                <a:lnTo>
                  <a:pt x="1847561" y="2413591"/>
                </a:lnTo>
                <a:cubicBezTo>
                  <a:pt x="3622956" y="1359920"/>
                  <a:pt x="-971276" y="888140"/>
                  <a:pt x="191056" y="31898"/>
                </a:cubicBezTo>
                <a:lnTo>
                  <a:pt x="380268" y="0"/>
                </a:lnTo>
                <a:close/>
              </a:path>
            </a:pathLst>
          </a:custGeom>
          <a:solidFill>
            <a:srgbClr val="FFECAF">
              <a:alpha val="90000"/>
            </a:srgbClr>
          </a:solidFill>
          <a:ln>
            <a:noFill/>
          </a:ln>
          <a:effectLst>
            <a:innerShdw dist="76200" dir="15000000">
              <a:srgbClr val="DC891A">
                <a:alpha val="50000"/>
              </a:srgb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85" name="Полилиния 84"/>
          <p:cNvSpPr/>
          <p:nvPr/>
        </p:nvSpPr>
        <p:spPr>
          <a:xfrm>
            <a:off x="-26988" y="4460875"/>
            <a:ext cx="9175751" cy="2422525"/>
          </a:xfrm>
          <a:custGeom>
            <a:avLst/>
            <a:gdLst>
              <a:gd name="connsiteX0" fmla="*/ 0 w 9164782"/>
              <a:gd name="connsiteY0" fmla="*/ 0 h 1371600"/>
              <a:gd name="connsiteX1" fmla="*/ 9133609 w 9164782"/>
              <a:gd name="connsiteY1" fmla="*/ 238991 h 1371600"/>
              <a:gd name="connsiteX2" fmla="*/ 9164782 w 9164782"/>
              <a:gd name="connsiteY2" fmla="*/ 1371600 h 1371600"/>
              <a:gd name="connsiteX3" fmla="*/ 10391 w 9164782"/>
              <a:gd name="connsiteY3" fmla="*/ 1350818 h 1371600"/>
              <a:gd name="connsiteX4" fmla="*/ 0 w 9164782"/>
              <a:gd name="connsiteY4" fmla="*/ 0 h 1371600"/>
              <a:gd name="connsiteX0" fmla="*/ 0 w 9164782"/>
              <a:gd name="connsiteY0" fmla="*/ 998307 h 2369907"/>
              <a:gd name="connsiteX1" fmla="*/ 9133609 w 9164782"/>
              <a:gd name="connsiteY1" fmla="*/ 1237298 h 2369907"/>
              <a:gd name="connsiteX2" fmla="*/ 9164782 w 9164782"/>
              <a:gd name="connsiteY2" fmla="*/ 2369907 h 2369907"/>
              <a:gd name="connsiteX3" fmla="*/ 10391 w 9164782"/>
              <a:gd name="connsiteY3" fmla="*/ 2349125 h 2369907"/>
              <a:gd name="connsiteX4" fmla="*/ 0 w 9164782"/>
              <a:gd name="connsiteY4" fmla="*/ 998307 h 2369907"/>
              <a:gd name="connsiteX0" fmla="*/ 0 w 9164782"/>
              <a:gd name="connsiteY0" fmla="*/ 814556 h 2186156"/>
              <a:gd name="connsiteX1" fmla="*/ 9133609 w 9164782"/>
              <a:gd name="connsiteY1" fmla="*/ 1053547 h 2186156"/>
              <a:gd name="connsiteX2" fmla="*/ 9164782 w 9164782"/>
              <a:gd name="connsiteY2" fmla="*/ 2186156 h 2186156"/>
              <a:gd name="connsiteX3" fmla="*/ 10391 w 9164782"/>
              <a:gd name="connsiteY3" fmla="*/ 2165374 h 2186156"/>
              <a:gd name="connsiteX4" fmla="*/ 0 w 9164782"/>
              <a:gd name="connsiteY4" fmla="*/ 814556 h 2186156"/>
              <a:gd name="connsiteX0" fmla="*/ 0 w 9164782"/>
              <a:gd name="connsiteY0" fmla="*/ 970161 h 2341761"/>
              <a:gd name="connsiteX1" fmla="*/ 9133609 w 9164782"/>
              <a:gd name="connsiteY1" fmla="*/ 1209152 h 2341761"/>
              <a:gd name="connsiteX2" fmla="*/ 9164782 w 9164782"/>
              <a:gd name="connsiteY2" fmla="*/ 2341761 h 2341761"/>
              <a:gd name="connsiteX3" fmla="*/ 10391 w 9164782"/>
              <a:gd name="connsiteY3" fmla="*/ 2320979 h 2341761"/>
              <a:gd name="connsiteX4" fmla="*/ 0 w 9164782"/>
              <a:gd name="connsiteY4" fmla="*/ 970161 h 2341761"/>
              <a:gd name="connsiteX0" fmla="*/ 0 w 9164782"/>
              <a:gd name="connsiteY0" fmla="*/ 1036857 h 2408457"/>
              <a:gd name="connsiteX1" fmla="*/ 9133609 w 9164782"/>
              <a:gd name="connsiteY1" fmla="*/ 1275848 h 2408457"/>
              <a:gd name="connsiteX2" fmla="*/ 9164782 w 9164782"/>
              <a:gd name="connsiteY2" fmla="*/ 2408457 h 2408457"/>
              <a:gd name="connsiteX3" fmla="*/ 10391 w 9164782"/>
              <a:gd name="connsiteY3" fmla="*/ 2387675 h 2408457"/>
              <a:gd name="connsiteX4" fmla="*/ 0 w 9164782"/>
              <a:gd name="connsiteY4" fmla="*/ 1036857 h 2408457"/>
              <a:gd name="connsiteX0" fmla="*/ 0 w 9164782"/>
              <a:gd name="connsiteY0" fmla="*/ 1059570 h 2431170"/>
              <a:gd name="connsiteX1" fmla="*/ 9133609 w 9164782"/>
              <a:gd name="connsiteY1" fmla="*/ 1298561 h 2431170"/>
              <a:gd name="connsiteX2" fmla="*/ 9164782 w 9164782"/>
              <a:gd name="connsiteY2" fmla="*/ 2431170 h 2431170"/>
              <a:gd name="connsiteX3" fmla="*/ 10391 w 9164782"/>
              <a:gd name="connsiteY3" fmla="*/ 2410388 h 2431170"/>
              <a:gd name="connsiteX4" fmla="*/ 0 w 9164782"/>
              <a:gd name="connsiteY4" fmla="*/ 1059570 h 2431170"/>
              <a:gd name="connsiteX0" fmla="*/ 0 w 9175173"/>
              <a:gd name="connsiteY0" fmla="*/ 1051399 h 2422999"/>
              <a:gd name="connsiteX1" fmla="*/ 9175173 w 9175173"/>
              <a:gd name="connsiteY1" fmla="*/ 1331954 h 2422999"/>
              <a:gd name="connsiteX2" fmla="*/ 9164782 w 9175173"/>
              <a:gd name="connsiteY2" fmla="*/ 2422999 h 2422999"/>
              <a:gd name="connsiteX3" fmla="*/ 10391 w 9175173"/>
              <a:gd name="connsiteY3" fmla="*/ 2402217 h 2422999"/>
              <a:gd name="connsiteX4" fmla="*/ 0 w 9175173"/>
              <a:gd name="connsiteY4" fmla="*/ 1051399 h 2422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173" h="2422999">
                <a:moveTo>
                  <a:pt x="0" y="1051399"/>
                </a:moveTo>
                <a:cubicBezTo>
                  <a:pt x="3990109" y="-1705656"/>
                  <a:pt x="5756564" y="1896526"/>
                  <a:pt x="9175173" y="1331954"/>
                </a:cubicBezTo>
                <a:cubicBezTo>
                  <a:pt x="9171709" y="1695636"/>
                  <a:pt x="9168246" y="2059317"/>
                  <a:pt x="9164782" y="2422999"/>
                </a:cubicBezTo>
                <a:lnTo>
                  <a:pt x="10391" y="2402217"/>
                </a:lnTo>
                <a:cubicBezTo>
                  <a:pt x="6927" y="1951944"/>
                  <a:pt x="3464" y="1501672"/>
                  <a:pt x="0" y="1051399"/>
                </a:cubicBezTo>
                <a:close/>
              </a:path>
            </a:pathLst>
          </a:custGeom>
          <a:gradFill flip="none" rotWithShape="1">
            <a:gsLst>
              <a:gs pos="99167">
                <a:srgbClr val="FFC000"/>
              </a:gs>
              <a:gs pos="0">
                <a:srgbClr val="FFC000"/>
              </a:gs>
              <a:gs pos="43000">
                <a:srgbClr val="DC891A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86" name="Полилиния 85"/>
          <p:cNvSpPr/>
          <p:nvPr/>
        </p:nvSpPr>
        <p:spPr>
          <a:xfrm rot="14004263">
            <a:off x="745816" y="6166723"/>
            <a:ext cx="292854" cy="295395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87" name="Полилиния 86"/>
          <p:cNvSpPr/>
          <p:nvPr/>
        </p:nvSpPr>
        <p:spPr>
          <a:xfrm rot="4936685">
            <a:off x="1485316" y="6337168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88" name="Полилиния 87"/>
          <p:cNvSpPr/>
          <p:nvPr/>
        </p:nvSpPr>
        <p:spPr>
          <a:xfrm rot="6187846">
            <a:off x="3600127" y="6318539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89" name="Полилиния 88"/>
          <p:cNvSpPr/>
          <p:nvPr/>
        </p:nvSpPr>
        <p:spPr>
          <a:xfrm rot="16354241">
            <a:off x="5048381" y="5703961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90" name="Группа 92"/>
          <p:cNvGrpSpPr>
            <a:grpSpLocks/>
          </p:cNvGrpSpPr>
          <p:nvPr/>
        </p:nvGrpSpPr>
        <p:grpSpPr bwMode="auto">
          <a:xfrm>
            <a:off x="323850" y="3543300"/>
            <a:ext cx="428625" cy="2262188"/>
            <a:chOff x="-9912" y="3948376"/>
            <a:chExt cx="528935" cy="2522280"/>
          </a:xfrm>
        </p:grpSpPr>
        <p:sp>
          <p:nvSpPr>
            <p:cNvPr id="91" name="Полилиния 90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93" name="Группа 95"/>
          <p:cNvGrpSpPr>
            <a:grpSpLocks/>
          </p:cNvGrpSpPr>
          <p:nvPr/>
        </p:nvGrpSpPr>
        <p:grpSpPr bwMode="auto">
          <a:xfrm>
            <a:off x="-9525" y="3948113"/>
            <a:ext cx="528638" cy="2522537"/>
            <a:chOff x="-9912" y="3948376"/>
            <a:chExt cx="528935" cy="2522280"/>
          </a:xfrm>
        </p:grpSpPr>
        <p:sp>
          <p:nvSpPr>
            <p:cNvPr id="94" name="Полилиния 93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96" name="Группа 98"/>
          <p:cNvGrpSpPr>
            <a:grpSpLocks/>
          </p:cNvGrpSpPr>
          <p:nvPr/>
        </p:nvGrpSpPr>
        <p:grpSpPr bwMode="auto">
          <a:xfrm>
            <a:off x="823913" y="3543300"/>
            <a:ext cx="311150" cy="1754188"/>
            <a:chOff x="-9912" y="3948376"/>
            <a:chExt cx="528935" cy="2522280"/>
          </a:xfrm>
        </p:grpSpPr>
        <p:sp>
          <p:nvSpPr>
            <p:cNvPr id="97" name="Полилиния 96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8" name="Полилиния 97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99" name="Группа 101"/>
          <p:cNvGrpSpPr>
            <a:grpSpLocks/>
          </p:cNvGrpSpPr>
          <p:nvPr/>
        </p:nvGrpSpPr>
        <p:grpSpPr bwMode="auto">
          <a:xfrm>
            <a:off x="1247775" y="3656013"/>
            <a:ext cx="225425" cy="1358900"/>
            <a:chOff x="-9912" y="3948376"/>
            <a:chExt cx="528935" cy="2522280"/>
          </a:xfrm>
        </p:grpSpPr>
        <p:sp>
          <p:nvSpPr>
            <p:cNvPr id="100" name="Полилиния 99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1" name="Полилиния 100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02" name="Группа 104"/>
          <p:cNvGrpSpPr>
            <a:grpSpLocks/>
          </p:cNvGrpSpPr>
          <p:nvPr/>
        </p:nvGrpSpPr>
        <p:grpSpPr bwMode="auto">
          <a:xfrm>
            <a:off x="1674813" y="3814763"/>
            <a:ext cx="179387" cy="976312"/>
            <a:chOff x="-9912" y="3948376"/>
            <a:chExt cx="528935" cy="2522280"/>
          </a:xfrm>
        </p:grpSpPr>
        <p:sp>
          <p:nvSpPr>
            <p:cNvPr id="103" name="Полилиния 102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4" name="Полилиния 103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5" name="Полилиния 104"/>
          <p:cNvSpPr/>
          <p:nvPr/>
        </p:nvSpPr>
        <p:spPr>
          <a:xfrm>
            <a:off x="2182179" y="4465674"/>
            <a:ext cx="2689842" cy="2413591"/>
          </a:xfrm>
          <a:custGeom>
            <a:avLst/>
            <a:gdLst>
              <a:gd name="connsiteX0" fmla="*/ 95694 w 2158410"/>
              <a:gd name="connsiteY0" fmla="*/ 0 h 2413591"/>
              <a:gd name="connsiteX1" fmla="*/ 2158410 w 2158410"/>
              <a:gd name="connsiteY1" fmla="*/ 2392326 h 2413591"/>
              <a:gd name="connsiteX2" fmla="*/ 1562987 w 2158410"/>
              <a:gd name="connsiteY2" fmla="*/ 2413591 h 2413591"/>
              <a:gd name="connsiteX3" fmla="*/ 0 w 2158410"/>
              <a:gd name="connsiteY3" fmla="*/ 31898 h 2413591"/>
              <a:gd name="connsiteX4" fmla="*/ 95694 w 2158410"/>
              <a:gd name="connsiteY4" fmla="*/ 0 h 2413591"/>
              <a:gd name="connsiteX0" fmla="*/ 503056 w 2565772"/>
              <a:gd name="connsiteY0" fmla="*/ 0 h 2413591"/>
              <a:gd name="connsiteX1" fmla="*/ 2565772 w 2565772"/>
              <a:gd name="connsiteY1" fmla="*/ 2392326 h 2413591"/>
              <a:gd name="connsiteX2" fmla="*/ 1970349 w 2565772"/>
              <a:gd name="connsiteY2" fmla="*/ 2413591 h 2413591"/>
              <a:gd name="connsiteX3" fmla="*/ 407362 w 2565772"/>
              <a:gd name="connsiteY3" fmla="*/ 31898 h 2413591"/>
              <a:gd name="connsiteX4" fmla="*/ 503056 w 2565772"/>
              <a:gd name="connsiteY4" fmla="*/ 0 h 2413591"/>
              <a:gd name="connsiteX0" fmla="*/ 503056 w 2565772"/>
              <a:gd name="connsiteY0" fmla="*/ 0 h 2413591"/>
              <a:gd name="connsiteX1" fmla="*/ 2565772 w 2565772"/>
              <a:gd name="connsiteY1" fmla="*/ 2392326 h 2413591"/>
              <a:gd name="connsiteX2" fmla="*/ 1970349 w 2565772"/>
              <a:gd name="connsiteY2" fmla="*/ 2413591 h 2413591"/>
              <a:gd name="connsiteX3" fmla="*/ 407362 w 2565772"/>
              <a:gd name="connsiteY3" fmla="*/ 31898 h 2413591"/>
              <a:gd name="connsiteX4" fmla="*/ 503056 w 2565772"/>
              <a:gd name="connsiteY4" fmla="*/ 0 h 2413591"/>
              <a:gd name="connsiteX0" fmla="*/ 503056 w 2812630"/>
              <a:gd name="connsiteY0" fmla="*/ 0 h 2413591"/>
              <a:gd name="connsiteX1" fmla="*/ 2565772 w 2812630"/>
              <a:gd name="connsiteY1" fmla="*/ 2392326 h 2413591"/>
              <a:gd name="connsiteX2" fmla="*/ 1970349 w 2812630"/>
              <a:gd name="connsiteY2" fmla="*/ 2413591 h 2413591"/>
              <a:gd name="connsiteX3" fmla="*/ 407362 w 2812630"/>
              <a:gd name="connsiteY3" fmla="*/ 31898 h 2413591"/>
              <a:gd name="connsiteX4" fmla="*/ 503056 w 2812630"/>
              <a:gd name="connsiteY4" fmla="*/ 0 h 2413591"/>
              <a:gd name="connsiteX0" fmla="*/ 364343 w 2673917"/>
              <a:gd name="connsiteY0" fmla="*/ 0 h 2413591"/>
              <a:gd name="connsiteX1" fmla="*/ 2427059 w 2673917"/>
              <a:gd name="connsiteY1" fmla="*/ 2392326 h 2413591"/>
              <a:gd name="connsiteX2" fmla="*/ 1831636 w 2673917"/>
              <a:gd name="connsiteY2" fmla="*/ 2413591 h 2413591"/>
              <a:gd name="connsiteX3" fmla="*/ 268649 w 2673917"/>
              <a:gd name="connsiteY3" fmla="*/ 31898 h 2413591"/>
              <a:gd name="connsiteX4" fmla="*/ 364343 w 2673917"/>
              <a:gd name="connsiteY4" fmla="*/ 0 h 2413591"/>
              <a:gd name="connsiteX0" fmla="*/ 452944 w 2762518"/>
              <a:gd name="connsiteY0" fmla="*/ 0 h 2413591"/>
              <a:gd name="connsiteX1" fmla="*/ 2515660 w 2762518"/>
              <a:gd name="connsiteY1" fmla="*/ 2392326 h 2413591"/>
              <a:gd name="connsiteX2" fmla="*/ 1920237 w 2762518"/>
              <a:gd name="connsiteY2" fmla="*/ 2413591 h 2413591"/>
              <a:gd name="connsiteX3" fmla="*/ 263732 w 2762518"/>
              <a:gd name="connsiteY3" fmla="*/ 31898 h 2413591"/>
              <a:gd name="connsiteX4" fmla="*/ 452944 w 2762518"/>
              <a:gd name="connsiteY4" fmla="*/ 0 h 2413591"/>
              <a:gd name="connsiteX0" fmla="*/ 397260 w 2706834"/>
              <a:gd name="connsiteY0" fmla="*/ 0 h 2413591"/>
              <a:gd name="connsiteX1" fmla="*/ 2459976 w 2706834"/>
              <a:gd name="connsiteY1" fmla="*/ 2392326 h 2413591"/>
              <a:gd name="connsiteX2" fmla="*/ 1864553 w 2706834"/>
              <a:gd name="connsiteY2" fmla="*/ 2413591 h 2413591"/>
              <a:gd name="connsiteX3" fmla="*/ 208048 w 2706834"/>
              <a:gd name="connsiteY3" fmla="*/ 31898 h 2413591"/>
              <a:gd name="connsiteX4" fmla="*/ 397260 w 2706834"/>
              <a:gd name="connsiteY4" fmla="*/ 0 h 2413591"/>
              <a:gd name="connsiteX0" fmla="*/ 380268 w 2689842"/>
              <a:gd name="connsiteY0" fmla="*/ 0 h 2413591"/>
              <a:gd name="connsiteX1" fmla="*/ 2442984 w 2689842"/>
              <a:gd name="connsiteY1" fmla="*/ 2392326 h 2413591"/>
              <a:gd name="connsiteX2" fmla="*/ 1847561 w 2689842"/>
              <a:gd name="connsiteY2" fmla="*/ 2413591 h 2413591"/>
              <a:gd name="connsiteX3" fmla="*/ 191056 w 2689842"/>
              <a:gd name="connsiteY3" fmla="*/ 31898 h 2413591"/>
              <a:gd name="connsiteX4" fmla="*/ 380268 w 2689842"/>
              <a:gd name="connsiteY4" fmla="*/ 0 h 2413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89842" h="2413591">
                <a:moveTo>
                  <a:pt x="380268" y="0"/>
                </a:moveTo>
                <a:cubicBezTo>
                  <a:pt x="-677832" y="859788"/>
                  <a:pt x="3760857" y="857129"/>
                  <a:pt x="2442984" y="2392326"/>
                </a:cubicBezTo>
                <a:lnTo>
                  <a:pt x="1847561" y="2413591"/>
                </a:lnTo>
                <a:cubicBezTo>
                  <a:pt x="3622956" y="1359920"/>
                  <a:pt x="-971276" y="888140"/>
                  <a:pt x="191056" y="31898"/>
                </a:cubicBezTo>
                <a:lnTo>
                  <a:pt x="380268" y="0"/>
                </a:lnTo>
                <a:close/>
              </a:path>
            </a:pathLst>
          </a:custGeom>
          <a:solidFill>
            <a:srgbClr val="FFECAF">
              <a:alpha val="90000"/>
            </a:srgbClr>
          </a:solidFill>
          <a:ln>
            <a:noFill/>
          </a:ln>
          <a:effectLst>
            <a:innerShdw dist="76200" dir="15000000">
              <a:srgbClr val="DC891A">
                <a:alpha val="50000"/>
              </a:srgb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6" name="Полилиния 105"/>
          <p:cNvSpPr/>
          <p:nvPr/>
        </p:nvSpPr>
        <p:spPr>
          <a:xfrm>
            <a:off x="5882874" y="2911333"/>
            <a:ext cx="1450678" cy="711407"/>
          </a:xfrm>
          <a:custGeom>
            <a:avLst/>
            <a:gdLst>
              <a:gd name="connsiteX0" fmla="*/ 83127 w 2337954"/>
              <a:gd name="connsiteY0" fmla="*/ 270164 h 1194955"/>
              <a:gd name="connsiteX1" fmla="*/ 820882 w 2337954"/>
              <a:gd name="connsiteY1" fmla="*/ 0 h 1194955"/>
              <a:gd name="connsiteX2" fmla="*/ 1433945 w 2337954"/>
              <a:gd name="connsiteY2" fmla="*/ 62346 h 1194955"/>
              <a:gd name="connsiteX3" fmla="*/ 1901536 w 2337954"/>
              <a:gd name="connsiteY3" fmla="*/ 135082 h 1194955"/>
              <a:gd name="connsiteX4" fmla="*/ 2244436 w 2337954"/>
              <a:gd name="connsiteY4" fmla="*/ 550719 h 1194955"/>
              <a:gd name="connsiteX5" fmla="*/ 2337954 w 2337954"/>
              <a:gd name="connsiteY5" fmla="*/ 1039091 h 1194955"/>
              <a:gd name="connsiteX6" fmla="*/ 1683327 w 2337954"/>
              <a:gd name="connsiteY6" fmla="*/ 1153391 h 1194955"/>
              <a:gd name="connsiteX7" fmla="*/ 935182 w 2337954"/>
              <a:gd name="connsiteY7" fmla="*/ 1194955 h 1194955"/>
              <a:gd name="connsiteX8" fmla="*/ 1049482 w 2337954"/>
              <a:gd name="connsiteY8" fmla="*/ 737755 h 1194955"/>
              <a:gd name="connsiteX9" fmla="*/ 540327 w 2337954"/>
              <a:gd name="connsiteY9" fmla="*/ 716973 h 1194955"/>
              <a:gd name="connsiteX10" fmla="*/ 249382 w 2337954"/>
              <a:gd name="connsiteY10" fmla="*/ 872837 h 1194955"/>
              <a:gd name="connsiteX11" fmla="*/ 0 w 2337954"/>
              <a:gd name="connsiteY11" fmla="*/ 592282 h 1194955"/>
              <a:gd name="connsiteX12" fmla="*/ 83127 w 2337954"/>
              <a:gd name="connsiteY12" fmla="*/ 270164 h 1194955"/>
              <a:gd name="connsiteX0" fmla="*/ 83127 w 2337954"/>
              <a:gd name="connsiteY0" fmla="*/ 308293 h 1233084"/>
              <a:gd name="connsiteX1" fmla="*/ 820882 w 2337954"/>
              <a:gd name="connsiteY1" fmla="*/ 38129 h 1233084"/>
              <a:gd name="connsiteX2" fmla="*/ 1433945 w 2337954"/>
              <a:gd name="connsiteY2" fmla="*/ 100475 h 1233084"/>
              <a:gd name="connsiteX3" fmla="*/ 1901536 w 2337954"/>
              <a:gd name="connsiteY3" fmla="*/ 173211 h 1233084"/>
              <a:gd name="connsiteX4" fmla="*/ 2244436 w 2337954"/>
              <a:gd name="connsiteY4" fmla="*/ 588848 h 1233084"/>
              <a:gd name="connsiteX5" fmla="*/ 2337954 w 2337954"/>
              <a:gd name="connsiteY5" fmla="*/ 1077220 h 1233084"/>
              <a:gd name="connsiteX6" fmla="*/ 1683327 w 2337954"/>
              <a:gd name="connsiteY6" fmla="*/ 1191520 h 1233084"/>
              <a:gd name="connsiteX7" fmla="*/ 935182 w 2337954"/>
              <a:gd name="connsiteY7" fmla="*/ 1233084 h 1233084"/>
              <a:gd name="connsiteX8" fmla="*/ 1049482 w 2337954"/>
              <a:gd name="connsiteY8" fmla="*/ 775884 h 1233084"/>
              <a:gd name="connsiteX9" fmla="*/ 540327 w 2337954"/>
              <a:gd name="connsiteY9" fmla="*/ 755102 h 1233084"/>
              <a:gd name="connsiteX10" fmla="*/ 249382 w 2337954"/>
              <a:gd name="connsiteY10" fmla="*/ 910966 h 1233084"/>
              <a:gd name="connsiteX11" fmla="*/ 0 w 2337954"/>
              <a:gd name="connsiteY11" fmla="*/ 630411 h 1233084"/>
              <a:gd name="connsiteX12" fmla="*/ 83127 w 2337954"/>
              <a:gd name="connsiteY12" fmla="*/ 308293 h 1233084"/>
              <a:gd name="connsiteX0" fmla="*/ 83127 w 2337954"/>
              <a:gd name="connsiteY0" fmla="*/ 442369 h 1367160"/>
              <a:gd name="connsiteX1" fmla="*/ 820882 w 2337954"/>
              <a:gd name="connsiteY1" fmla="*/ 172205 h 1367160"/>
              <a:gd name="connsiteX2" fmla="*/ 1433945 w 2337954"/>
              <a:gd name="connsiteY2" fmla="*/ 234551 h 1367160"/>
              <a:gd name="connsiteX3" fmla="*/ 1901536 w 2337954"/>
              <a:gd name="connsiteY3" fmla="*/ 307287 h 1367160"/>
              <a:gd name="connsiteX4" fmla="*/ 2244436 w 2337954"/>
              <a:gd name="connsiteY4" fmla="*/ 722924 h 1367160"/>
              <a:gd name="connsiteX5" fmla="*/ 2337954 w 2337954"/>
              <a:gd name="connsiteY5" fmla="*/ 1211296 h 1367160"/>
              <a:gd name="connsiteX6" fmla="*/ 1683327 w 2337954"/>
              <a:gd name="connsiteY6" fmla="*/ 1325596 h 1367160"/>
              <a:gd name="connsiteX7" fmla="*/ 935182 w 2337954"/>
              <a:gd name="connsiteY7" fmla="*/ 1367160 h 1367160"/>
              <a:gd name="connsiteX8" fmla="*/ 1049482 w 2337954"/>
              <a:gd name="connsiteY8" fmla="*/ 909960 h 1367160"/>
              <a:gd name="connsiteX9" fmla="*/ 540327 w 2337954"/>
              <a:gd name="connsiteY9" fmla="*/ 889178 h 1367160"/>
              <a:gd name="connsiteX10" fmla="*/ 249382 w 2337954"/>
              <a:gd name="connsiteY10" fmla="*/ 1045042 h 1367160"/>
              <a:gd name="connsiteX11" fmla="*/ 0 w 2337954"/>
              <a:gd name="connsiteY11" fmla="*/ 764487 h 1367160"/>
              <a:gd name="connsiteX12" fmla="*/ 83127 w 2337954"/>
              <a:gd name="connsiteY12" fmla="*/ 442369 h 1367160"/>
              <a:gd name="connsiteX0" fmla="*/ 83127 w 2337954"/>
              <a:gd name="connsiteY0" fmla="*/ 464493 h 1389284"/>
              <a:gd name="connsiteX1" fmla="*/ 820882 w 2337954"/>
              <a:gd name="connsiteY1" fmla="*/ 194329 h 1389284"/>
              <a:gd name="connsiteX2" fmla="*/ 1433945 w 2337954"/>
              <a:gd name="connsiteY2" fmla="*/ 256675 h 1389284"/>
              <a:gd name="connsiteX3" fmla="*/ 1901536 w 2337954"/>
              <a:gd name="connsiteY3" fmla="*/ 329411 h 1389284"/>
              <a:gd name="connsiteX4" fmla="*/ 2244436 w 2337954"/>
              <a:gd name="connsiteY4" fmla="*/ 745048 h 1389284"/>
              <a:gd name="connsiteX5" fmla="*/ 2337954 w 2337954"/>
              <a:gd name="connsiteY5" fmla="*/ 1233420 h 1389284"/>
              <a:gd name="connsiteX6" fmla="*/ 1683327 w 2337954"/>
              <a:gd name="connsiteY6" fmla="*/ 1347720 h 1389284"/>
              <a:gd name="connsiteX7" fmla="*/ 935182 w 2337954"/>
              <a:gd name="connsiteY7" fmla="*/ 1389284 h 1389284"/>
              <a:gd name="connsiteX8" fmla="*/ 1049482 w 2337954"/>
              <a:gd name="connsiteY8" fmla="*/ 932084 h 1389284"/>
              <a:gd name="connsiteX9" fmla="*/ 540327 w 2337954"/>
              <a:gd name="connsiteY9" fmla="*/ 911302 h 1389284"/>
              <a:gd name="connsiteX10" fmla="*/ 249382 w 2337954"/>
              <a:gd name="connsiteY10" fmla="*/ 1067166 h 1389284"/>
              <a:gd name="connsiteX11" fmla="*/ 0 w 2337954"/>
              <a:gd name="connsiteY11" fmla="*/ 786611 h 1389284"/>
              <a:gd name="connsiteX12" fmla="*/ 83127 w 2337954"/>
              <a:gd name="connsiteY12" fmla="*/ 464493 h 1389284"/>
              <a:gd name="connsiteX0" fmla="*/ 83127 w 2337954"/>
              <a:gd name="connsiteY0" fmla="*/ 458374 h 1383165"/>
              <a:gd name="connsiteX1" fmla="*/ 820882 w 2337954"/>
              <a:gd name="connsiteY1" fmla="*/ 188210 h 1383165"/>
              <a:gd name="connsiteX2" fmla="*/ 1433945 w 2337954"/>
              <a:gd name="connsiteY2" fmla="*/ 250556 h 1383165"/>
              <a:gd name="connsiteX3" fmla="*/ 1901536 w 2337954"/>
              <a:gd name="connsiteY3" fmla="*/ 323292 h 1383165"/>
              <a:gd name="connsiteX4" fmla="*/ 2244436 w 2337954"/>
              <a:gd name="connsiteY4" fmla="*/ 738929 h 1383165"/>
              <a:gd name="connsiteX5" fmla="*/ 2337954 w 2337954"/>
              <a:gd name="connsiteY5" fmla="*/ 1227301 h 1383165"/>
              <a:gd name="connsiteX6" fmla="*/ 1683327 w 2337954"/>
              <a:gd name="connsiteY6" fmla="*/ 1341601 h 1383165"/>
              <a:gd name="connsiteX7" fmla="*/ 935182 w 2337954"/>
              <a:gd name="connsiteY7" fmla="*/ 1383165 h 1383165"/>
              <a:gd name="connsiteX8" fmla="*/ 1049482 w 2337954"/>
              <a:gd name="connsiteY8" fmla="*/ 925965 h 1383165"/>
              <a:gd name="connsiteX9" fmla="*/ 540327 w 2337954"/>
              <a:gd name="connsiteY9" fmla="*/ 905183 h 1383165"/>
              <a:gd name="connsiteX10" fmla="*/ 249382 w 2337954"/>
              <a:gd name="connsiteY10" fmla="*/ 1061047 h 1383165"/>
              <a:gd name="connsiteX11" fmla="*/ 0 w 2337954"/>
              <a:gd name="connsiteY11" fmla="*/ 780492 h 1383165"/>
              <a:gd name="connsiteX12" fmla="*/ 83127 w 2337954"/>
              <a:gd name="connsiteY12" fmla="*/ 458374 h 1383165"/>
              <a:gd name="connsiteX0" fmla="*/ 83127 w 2337954"/>
              <a:gd name="connsiteY0" fmla="*/ 467086 h 1391877"/>
              <a:gd name="connsiteX1" fmla="*/ 820882 w 2337954"/>
              <a:gd name="connsiteY1" fmla="*/ 196922 h 1391877"/>
              <a:gd name="connsiteX2" fmla="*/ 1433945 w 2337954"/>
              <a:gd name="connsiteY2" fmla="*/ 259268 h 1391877"/>
              <a:gd name="connsiteX3" fmla="*/ 1901536 w 2337954"/>
              <a:gd name="connsiteY3" fmla="*/ 332004 h 1391877"/>
              <a:gd name="connsiteX4" fmla="*/ 2244436 w 2337954"/>
              <a:gd name="connsiteY4" fmla="*/ 747641 h 1391877"/>
              <a:gd name="connsiteX5" fmla="*/ 2337954 w 2337954"/>
              <a:gd name="connsiteY5" fmla="*/ 1236013 h 1391877"/>
              <a:gd name="connsiteX6" fmla="*/ 1683327 w 2337954"/>
              <a:gd name="connsiteY6" fmla="*/ 1350313 h 1391877"/>
              <a:gd name="connsiteX7" fmla="*/ 935182 w 2337954"/>
              <a:gd name="connsiteY7" fmla="*/ 1391877 h 1391877"/>
              <a:gd name="connsiteX8" fmla="*/ 1049482 w 2337954"/>
              <a:gd name="connsiteY8" fmla="*/ 934677 h 1391877"/>
              <a:gd name="connsiteX9" fmla="*/ 540327 w 2337954"/>
              <a:gd name="connsiteY9" fmla="*/ 913895 h 1391877"/>
              <a:gd name="connsiteX10" fmla="*/ 249382 w 2337954"/>
              <a:gd name="connsiteY10" fmla="*/ 1069759 h 1391877"/>
              <a:gd name="connsiteX11" fmla="*/ 0 w 2337954"/>
              <a:gd name="connsiteY11" fmla="*/ 789204 h 1391877"/>
              <a:gd name="connsiteX12" fmla="*/ 83127 w 2337954"/>
              <a:gd name="connsiteY12" fmla="*/ 467086 h 1391877"/>
              <a:gd name="connsiteX0" fmla="*/ 83127 w 2337954"/>
              <a:gd name="connsiteY0" fmla="*/ 492303 h 1417094"/>
              <a:gd name="connsiteX1" fmla="*/ 820882 w 2337954"/>
              <a:gd name="connsiteY1" fmla="*/ 222139 h 1417094"/>
              <a:gd name="connsiteX2" fmla="*/ 1433945 w 2337954"/>
              <a:gd name="connsiteY2" fmla="*/ 284485 h 1417094"/>
              <a:gd name="connsiteX3" fmla="*/ 1901536 w 2337954"/>
              <a:gd name="connsiteY3" fmla="*/ 357221 h 1417094"/>
              <a:gd name="connsiteX4" fmla="*/ 2244436 w 2337954"/>
              <a:gd name="connsiteY4" fmla="*/ 772858 h 1417094"/>
              <a:gd name="connsiteX5" fmla="*/ 2337954 w 2337954"/>
              <a:gd name="connsiteY5" fmla="*/ 1261230 h 1417094"/>
              <a:gd name="connsiteX6" fmla="*/ 1683327 w 2337954"/>
              <a:gd name="connsiteY6" fmla="*/ 1375530 h 1417094"/>
              <a:gd name="connsiteX7" fmla="*/ 935182 w 2337954"/>
              <a:gd name="connsiteY7" fmla="*/ 1417094 h 1417094"/>
              <a:gd name="connsiteX8" fmla="*/ 1049482 w 2337954"/>
              <a:gd name="connsiteY8" fmla="*/ 959894 h 1417094"/>
              <a:gd name="connsiteX9" fmla="*/ 540327 w 2337954"/>
              <a:gd name="connsiteY9" fmla="*/ 939112 h 1417094"/>
              <a:gd name="connsiteX10" fmla="*/ 249382 w 2337954"/>
              <a:gd name="connsiteY10" fmla="*/ 1094976 h 1417094"/>
              <a:gd name="connsiteX11" fmla="*/ 0 w 2337954"/>
              <a:gd name="connsiteY11" fmla="*/ 814421 h 1417094"/>
              <a:gd name="connsiteX12" fmla="*/ 83127 w 2337954"/>
              <a:gd name="connsiteY12" fmla="*/ 492303 h 1417094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22318 w 2337954"/>
              <a:gd name="connsiteY3" fmla="*/ 567615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417523"/>
              <a:gd name="connsiteY0" fmla="*/ 505269 h 1430060"/>
              <a:gd name="connsiteX1" fmla="*/ 820882 w 2417523"/>
              <a:gd name="connsiteY1" fmla="*/ 235105 h 1430060"/>
              <a:gd name="connsiteX2" fmla="*/ 1433945 w 2417523"/>
              <a:gd name="connsiteY2" fmla="*/ 297451 h 1430060"/>
              <a:gd name="connsiteX3" fmla="*/ 2119745 w 2417523"/>
              <a:gd name="connsiteY3" fmla="*/ 359796 h 1430060"/>
              <a:gd name="connsiteX4" fmla="*/ 2244436 w 2417523"/>
              <a:gd name="connsiteY4" fmla="*/ 785824 h 1430060"/>
              <a:gd name="connsiteX5" fmla="*/ 2337954 w 2417523"/>
              <a:gd name="connsiteY5" fmla="*/ 1274196 h 1430060"/>
              <a:gd name="connsiteX6" fmla="*/ 1683327 w 2417523"/>
              <a:gd name="connsiteY6" fmla="*/ 1388496 h 1430060"/>
              <a:gd name="connsiteX7" fmla="*/ 935182 w 2417523"/>
              <a:gd name="connsiteY7" fmla="*/ 1430060 h 1430060"/>
              <a:gd name="connsiteX8" fmla="*/ 1049482 w 2417523"/>
              <a:gd name="connsiteY8" fmla="*/ 972860 h 1430060"/>
              <a:gd name="connsiteX9" fmla="*/ 540327 w 2417523"/>
              <a:gd name="connsiteY9" fmla="*/ 952078 h 1430060"/>
              <a:gd name="connsiteX10" fmla="*/ 249382 w 2417523"/>
              <a:gd name="connsiteY10" fmla="*/ 1107942 h 1430060"/>
              <a:gd name="connsiteX11" fmla="*/ 0 w 2417523"/>
              <a:gd name="connsiteY11" fmla="*/ 827387 h 1430060"/>
              <a:gd name="connsiteX12" fmla="*/ 83127 w 2417523"/>
              <a:gd name="connsiteY12" fmla="*/ 505269 h 1430060"/>
              <a:gd name="connsiteX0" fmla="*/ 83127 w 2471307"/>
              <a:gd name="connsiteY0" fmla="*/ 505269 h 1430060"/>
              <a:gd name="connsiteX1" fmla="*/ 820882 w 2471307"/>
              <a:gd name="connsiteY1" fmla="*/ 235105 h 1430060"/>
              <a:gd name="connsiteX2" fmla="*/ 1433945 w 2471307"/>
              <a:gd name="connsiteY2" fmla="*/ 297451 h 1430060"/>
              <a:gd name="connsiteX3" fmla="*/ 2119745 w 2471307"/>
              <a:gd name="connsiteY3" fmla="*/ 359796 h 1430060"/>
              <a:gd name="connsiteX4" fmla="*/ 2244436 w 2471307"/>
              <a:gd name="connsiteY4" fmla="*/ 785824 h 1430060"/>
              <a:gd name="connsiteX5" fmla="*/ 2337954 w 2471307"/>
              <a:gd name="connsiteY5" fmla="*/ 1274196 h 1430060"/>
              <a:gd name="connsiteX6" fmla="*/ 1683327 w 2471307"/>
              <a:gd name="connsiteY6" fmla="*/ 1388496 h 1430060"/>
              <a:gd name="connsiteX7" fmla="*/ 935182 w 2471307"/>
              <a:gd name="connsiteY7" fmla="*/ 1430060 h 1430060"/>
              <a:gd name="connsiteX8" fmla="*/ 1049482 w 2471307"/>
              <a:gd name="connsiteY8" fmla="*/ 972860 h 1430060"/>
              <a:gd name="connsiteX9" fmla="*/ 540327 w 2471307"/>
              <a:gd name="connsiteY9" fmla="*/ 952078 h 1430060"/>
              <a:gd name="connsiteX10" fmla="*/ 249382 w 2471307"/>
              <a:gd name="connsiteY10" fmla="*/ 1107942 h 1430060"/>
              <a:gd name="connsiteX11" fmla="*/ 0 w 2471307"/>
              <a:gd name="connsiteY11" fmla="*/ 827387 h 1430060"/>
              <a:gd name="connsiteX12" fmla="*/ 83127 w 2471307"/>
              <a:gd name="connsiteY12" fmla="*/ 505269 h 1430060"/>
              <a:gd name="connsiteX0" fmla="*/ 83127 w 2567866"/>
              <a:gd name="connsiteY0" fmla="*/ 505269 h 1430060"/>
              <a:gd name="connsiteX1" fmla="*/ 820882 w 2567866"/>
              <a:gd name="connsiteY1" fmla="*/ 235105 h 1430060"/>
              <a:gd name="connsiteX2" fmla="*/ 1433945 w 2567866"/>
              <a:gd name="connsiteY2" fmla="*/ 297451 h 1430060"/>
              <a:gd name="connsiteX3" fmla="*/ 2119745 w 2567866"/>
              <a:gd name="connsiteY3" fmla="*/ 359796 h 1430060"/>
              <a:gd name="connsiteX4" fmla="*/ 2244436 w 2567866"/>
              <a:gd name="connsiteY4" fmla="*/ 785824 h 1430060"/>
              <a:gd name="connsiteX5" fmla="*/ 2337954 w 2567866"/>
              <a:gd name="connsiteY5" fmla="*/ 1274196 h 1430060"/>
              <a:gd name="connsiteX6" fmla="*/ 1683327 w 2567866"/>
              <a:gd name="connsiteY6" fmla="*/ 1388496 h 1430060"/>
              <a:gd name="connsiteX7" fmla="*/ 935182 w 2567866"/>
              <a:gd name="connsiteY7" fmla="*/ 1430060 h 1430060"/>
              <a:gd name="connsiteX8" fmla="*/ 1049482 w 2567866"/>
              <a:gd name="connsiteY8" fmla="*/ 972860 h 1430060"/>
              <a:gd name="connsiteX9" fmla="*/ 540327 w 2567866"/>
              <a:gd name="connsiteY9" fmla="*/ 952078 h 1430060"/>
              <a:gd name="connsiteX10" fmla="*/ 249382 w 2567866"/>
              <a:gd name="connsiteY10" fmla="*/ 1107942 h 1430060"/>
              <a:gd name="connsiteX11" fmla="*/ 0 w 2567866"/>
              <a:gd name="connsiteY11" fmla="*/ 827387 h 1430060"/>
              <a:gd name="connsiteX12" fmla="*/ 83127 w 2567866"/>
              <a:gd name="connsiteY12" fmla="*/ 505269 h 1430060"/>
              <a:gd name="connsiteX0" fmla="*/ 83127 w 2567866"/>
              <a:gd name="connsiteY0" fmla="*/ 505269 h 1508875"/>
              <a:gd name="connsiteX1" fmla="*/ 820882 w 2567866"/>
              <a:gd name="connsiteY1" fmla="*/ 235105 h 1508875"/>
              <a:gd name="connsiteX2" fmla="*/ 1433945 w 2567866"/>
              <a:gd name="connsiteY2" fmla="*/ 297451 h 1508875"/>
              <a:gd name="connsiteX3" fmla="*/ 2119745 w 2567866"/>
              <a:gd name="connsiteY3" fmla="*/ 359796 h 1508875"/>
              <a:gd name="connsiteX4" fmla="*/ 2244436 w 2567866"/>
              <a:gd name="connsiteY4" fmla="*/ 785824 h 1508875"/>
              <a:gd name="connsiteX5" fmla="*/ 2337954 w 2567866"/>
              <a:gd name="connsiteY5" fmla="*/ 1274196 h 1508875"/>
              <a:gd name="connsiteX6" fmla="*/ 1683327 w 2567866"/>
              <a:gd name="connsiteY6" fmla="*/ 1388496 h 1508875"/>
              <a:gd name="connsiteX7" fmla="*/ 935182 w 2567866"/>
              <a:gd name="connsiteY7" fmla="*/ 1430060 h 1508875"/>
              <a:gd name="connsiteX8" fmla="*/ 1049482 w 2567866"/>
              <a:gd name="connsiteY8" fmla="*/ 972860 h 1508875"/>
              <a:gd name="connsiteX9" fmla="*/ 540327 w 2567866"/>
              <a:gd name="connsiteY9" fmla="*/ 952078 h 1508875"/>
              <a:gd name="connsiteX10" fmla="*/ 249382 w 2567866"/>
              <a:gd name="connsiteY10" fmla="*/ 1107942 h 1508875"/>
              <a:gd name="connsiteX11" fmla="*/ 0 w 2567866"/>
              <a:gd name="connsiteY11" fmla="*/ 827387 h 1508875"/>
              <a:gd name="connsiteX12" fmla="*/ 83127 w 2567866"/>
              <a:gd name="connsiteY12" fmla="*/ 505269 h 1508875"/>
              <a:gd name="connsiteX0" fmla="*/ 83127 w 2567866"/>
              <a:gd name="connsiteY0" fmla="*/ 667664 h 1671270"/>
              <a:gd name="connsiteX1" fmla="*/ 820882 w 2567866"/>
              <a:gd name="connsiteY1" fmla="*/ 397500 h 1671270"/>
              <a:gd name="connsiteX2" fmla="*/ 1756063 w 2567866"/>
              <a:gd name="connsiteY2" fmla="*/ 116946 h 1671270"/>
              <a:gd name="connsiteX3" fmla="*/ 2119745 w 2567866"/>
              <a:gd name="connsiteY3" fmla="*/ 522191 h 1671270"/>
              <a:gd name="connsiteX4" fmla="*/ 2244436 w 2567866"/>
              <a:gd name="connsiteY4" fmla="*/ 948219 h 1671270"/>
              <a:gd name="connsiteX5" fmla="*/ 2337954 w 2567866"/>
              <a:gd name="connsiteY5" fmla="*/ 1436591 h 1671270"/>
              <a:gd name="connsiteX6" fmla="*/ 1683327 w 2567866"/>
              <a:gd name="connsiteY6" fmla="*/ 1550891 h 1671270"/>
              <a:gd name="connsiteX7" fmla="*/ 935182 w 2567866"/>
              <a:gd name="connsiteY7" fmla="*/ 1592455 h 1671270"/>
              <a:gd name="connsiteX8" fmla="*/ 1049482 w 2567866"/>
              <a:gd name="connsiteY8" fmla="*/ 1135255 h 1671270"/>
              <a:gd name="connsiteX9" fmla="*/ 540327 w 2567866"/>
              <a:gd name="connsiteY9" fmla="*/ 1114473 h 1671270"/>
              <a:gd name="connsiteX10" fmla="*/ 249382 w 2567866"/>
              <a:gd name="connsiteY10" fmla="*/ 1270337 h 1671270"/>
              <a:gd name="connsiteX11" fmla="*/ 0 w 2567866"/>
              <a:gd name="connsiteY11" fmla="*/ 989782 h 1671270"/>
              <a:gd name="connsiteX12" fmla="*/ 83127 w 2567866"/>
              <a:gd name="connsiteY12" fmla="*/ 667664 h 1671270"/>
              <a:gd name="connsiteX0" fmla="*/ 83127 w 2567866"/>
              <a:gd name="connsiteY0" fmla="*/ 599167 h 1602773"/>
              <a:gd name="connsiteX1" fmla="*/ 820882 w 2567866"/>
              <a:gd name="connsiteY1" fmla="*/ 329003 h 1602773"/>
              <a:gd name="connsiteX2" fmla="*/ 1444336 w 2567866"/>
              <a:gd name="connsiteY2" fmla="*/ 162749 h 1602773"/>
              <a:gd name="connsiteX3" fmla="*/ 2119745 w 2567866"/>
              <a:gd name="connsiteY3" fmla="*/ 453694 h 1602773"/>
              <a:gd name="connsiteX4" fmla="*/ 2244436 w 2567866"/>
              <a:gd name="connsiteY4" fmla="*/ 879722 h 1602773"/>
              <a:gd name="connsiteX5" fmla="*/ 2337954 w 2567866"/>
              <a:gd name="connsiteY5" fmla="*/ 1368094 h 1602773"/>
              <a:gd name="connsiteX6" fmla="*/ 1683327 w 2567866"/>
              <a:gd name="connsiteY6" fmla="*/ 1482394 h 1602773"/>
              <a:gd name="connsiteX7" fmla="*/ 935182 w 2567866"/>
              <a:gd name="connsiteY7" fmla="*/ 1523958 h 1602773"/>
              <a:gd name="connsiteX8" fmla="*/ 1049482 w 2567866"/>
              <a:gd name="connsiteY8" fmla="*/ 1066758 h 1602773"/>
              <a:gd name="connsiteX9" fmla="*/ 540327 w 2567866"/>
              <a:gd name="connsiteY9" fmla="*/ 1045976 h 1602773"/>
              <a:gd name="connsiteX10" fmla="*/ 249382 w 2567866"/>
              <a:gd name="connsiteY10" fmla="*/ 1201840 h 1602773"/>
              <a:gd name="connsiteX11" fmla="*/ 0 w 2567866"/>
              <a:gd name="connsiteY11" fmla="*/ 921285 h 1602773"/>
              <a:gd name="connsiteX12" fmla="*/ 83127 w 2567866"/>
              <a:gd name="connsiteY12" fmla="*/ 599167 h 1602773"/>
              <a:gd name="connsiteX0" fmla="*/ 83127 w 2567866"/>
              <a:gd name="connsiteY0" fmla="*/ 712707 h 1716313"/>
              <a:gd name="connsiteX1" fmla="*/ 810491 w 2567866"/>
              <a:gd name="connsiteY1" fmla="*/ 245115 h 1716313"/>
              <a:gd name="connsiteX2" fmla="*/ 1444336 w 2567866"/>
              <a:gd name="connsiteY2" fmla="*/ 276289 h 1716313"/>
              <a:gd name="connsiteX3" fmla="*/ 2119745 w 2567866"/>
              <a:gd name="connsiteY3" fmla="*/ 567234 h 1716313"/>
              <a:gd name="connsiteX4" fmla="*/ 2244436 w 2567866"/>
              <a:gd name="connsiteY4" fmla="*/ 993262 h 1716313"/>
              <a:gd name="connsiteX5" fmla="*/ 2337954 w 2567866"/>
              <a:gd name="connsiteY5" fmla="*/ 1481634 h 1716313"/>
              <a:gd name="connsiteX6" fmla="*/ 1683327 w 2567866"/>
              <a:gd name="connsiteY6" fmla="*/ 1595934 h 1716313"/>
              <a:gd name="connsiteX7" fmla="*/ 935182 w 2567866"/>
              <a:gd name="connsiteY7" fmla="*/ 1637498 h 1716313"/>
              <a:gd name="connsiteX8" fmla="*/ 1049482 w 2567866"/>
              <a:gd name="connsiteY8" fmla="*/ 1180298 h 1716313"/>
              <a:gd name="connsiteX9" fmla="*/ 540327 w 2567866"/>
              <a:gd name="connsiteY9" fmla="*/ 1159516 h 1716313"/>
              <a:gd name="connsiteX10" fmla="*/ 249382 w 2567866"/>
              <a:gd name="connsiteY10" fmla="*/ 1315380 h 1716313"/>
              <a:gd name="connsiteX11" fmla="*/ 0 w 2567866"/>
              <a:gd name="connsiteY11" fmla="*/ 1034825 h 1716313"/>
              <a:gd name="connsiteX12" fmla="*/ 83127 w 2567866"/>
              <a:gd name="connsiteY12" fmla="*/ 712707 h 1716313"/>
              <a:gd name="connsiteX0" fmla="*/ 3244 w 2487983"/>
              <a:gd name="connsiteY0" fmla="*/ 712707 h 1716313"/>
              <a:gd name="connsiteX1" fmla="*/ 730608 w 2487983"/>
              <a:gd name="connsiteY1" fmla="*/ 245115 h 1716313"/>
              <a:gd name="connsiteX2" fmla="*/ 1364453 w 2487983"/>
              <a:gd name="connsiteY2" fmla="*/ 276289 h 1716313"/>
              <a:gd name="connsiteX3" fmla="*/ 2039862 w 2487983"/>
              <a:gd name="connsiteY3" fmla="*/ 567234 h 1716313"/>
              <a:gd name="connsiteX4" fmla="*/ 2164553 w 2487983"/>
              <a:gd name="connsiteY4" fmla="*/ 993262 h 1716313"/>
              <a:gd name="connsiteX5" fmla="*/ 2258071 w 2487983"/>
              <a:gd name="connsiteY5" fmla="*/ 1481634 h 1716313"/>
              <a:gd name="connsiteX6" fmla="*/ 1603444 w 2487983"/>
              <a:gd name="connsiteY6" fmla="*/ 1595934 h 1716313"/>
              <a:gd name="connsiteX7" fmla="*/ 855299 w 2487983"/>
              <a:gd name="connsiteY7" fmla="*/ 1637498 h 1716313"/>
              <a:gd name="connsiteX8" fmla="*/ 969599 w 2487983"/>
              <a:gd name="connsiteY8" fmla="*/ 1180298 h 1716313"/>
              <a:gd name="connsiteX9" fmla="*/ 460444 w 2487983"/>
              <a:gd name="connsiteY9" fmla="*/ 1159516 h 1716313"/>
              <a:gd name="connsiteX10" fmla="*/ 169499 w 2487983"/>
              <a:gd name="connsiteY10" fmla="*/ 1315380 h 1716313"/>
              <a:gd name="connsiteX11" fmla="*/ 3244 w 2487983"/>
              <a:gd name="connsiteY11" fmla="*/ 712707 h 1716313"/>
              <a:gd name="connsiteX0" fmla="*/ 1832 w 2850253"/>
              <a:gd name="connsiteY0" fmla="*/ 754271 h 1716313"/>
              <a:gd name="connsiteX1" fmla="*/ 1092878 w 2850253"/>
              <a:gd name="connsiteY1" fmla="*/ 245115 h 1716313"/>
              <a:gd name="connsiteX2" fmla="*/ 1726723 w 2850253"/>
              <a:gd name="connsiteY2" fmla="*/ 276289 h 1716313"/>
              <a:gd name="connsiteX3" fmla="*/ 2402132 w 2850253"/>
              <a:gd name="connsiteY3" fmla="*/ 567234 h 1716313"/>
              <a:gd name="connsiteX4" fmla="*/ 2526823 w 2850253"/>
              <a:gd name="connsiteY4" fmla="*/ 993262 h 1716313"/>
              <a:gd name="connsiteX5" fmla="*/ 2620341 w 2850253"/>
              <a:gd name="connsiteY5" fmla="*/ 1481634 h 1716313"/>
              <a:gd name="connsiteX6" fmla="*/ 1965714 w 2850253"/>
              <a:gd name="connsiteY6" fmla="*/ 1595934 h 1716313"/>
              <a:gd name="connsiteX7" fmla="*/ 1217569 w 2850253"/>
              <a:gd name="connsiteY7" fmla="*/ 1637498 h 1716313"/>
              <a:gd name="connsiteX8" fmla="*/ 1331869 w 2850253"/>
              <a:gd name="connsiteY8" fmla="*/ 1180298 h 1716313"/>
              <a:gd name="connsiteX9" fmla="*/ 822714 w 2850253"/>
              <a:gd name="connsiteY9" fmla="*/ 1159516 h 1716313"/>
              <a:gd name="connsiteX10" fmla="*/ 531769 w 2850253"/>
              <a:gd name="connsiteY10" fmla="*/ 1315380 h 1716313"/>
              <a:gd name="connsiteX11" fmla="*/ 1832 w 2850253"/>
              <a:gd name="connsiteY11" fmla="*/ 754271 h 1716313"/>
              <a:gd name="connsiteX0" fmla="*/ 56009 w 2904430"/>
              <a:gd name="connsiteY0" fmla="*/ 754271 h 1716313"/>
              <a:gd name="connsiteX1" fmla="*/ 1147055 w 2904430"/>
              <a:gd name="connsiteY1" fmla="*/ 245115 h 1716313"/>
              <a:gd name="connsiteX2" fmla="*/ 1780900 w 2904430"/>
              <a:gd name="connsiteY2" fmla="*/ 276289 h 1716313"/>
              <a:gd name="connsiteX3" fmla="*/ 2456309 w 2904430"/>
              <a:gd name="connsiteY3" fmla="*/ 567234 h 1716313"/>
              <a:gd name="connsiteX4" fmla="*/ 2581000 w 2904430"/>
              <a:gd name="connsiteY4" fmla="*/ 993262 h 1716313"/>
              <a:gd name="connsiteX5" fmla="*/ 2674518 w 2904430"/>
              <a:gd name="connsiteY5" fmla="*/ 1481634 h 1716313"/>
              <a:gd name="connsiteX6" fmla="*/ 2019891 w 2904430"/>
              <a:gd name="connsiteY6" fmla="*/ 1595934 h 1716313"/>
              <a:gd name="connsiteX7" fmla="*/ 1271746 w 2904430"/>
              <a:gd name="connsiteY7" fmla="*/ 1637498 h 1716313"/>
              <a:gd name="connsiteX8" fmla="*/ 1386046 w 2904430"/>
              <a:gd name="connsiteY8" fmla="*/ 1180298 h 1716313"/>
              <a:gd name="connsiteX9" fmla="*/ 876891 w 2904430"/>
              <a:gd name="connsiteY9" fmla="*/ 1159516 h 1716313"/>
              <a:gd name="connsiteX10" fmla="*/ 585946 w 2904430"/>
              <a:gd name="connsiteY10" fmla="*/ 1315380 h 1716313"/>
              <a:gd name="connsiteX11" fmla="*/ 56009 w 290443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916931 w 2944470"/>
              <a:gd name="connsiteY9" fmla="*/ 1159516 h 1716313"/>
              <a:gd name="connsiteX10" fmla="*/ 625986 w 2944470"/>
              <a:gd name="connsiteY10" fmla="*/ 1315380 h 1716313"/>
              <a:gd name="connsiteX11" fmla="*/ 96049 w 294447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625986 w 2944470"/>
              <a:gd name="connsiteY8" fmla="*/ 1315380 h 1938405"/>
              <a:gd name="connsiteX9" fmla="*/ 96049 w 2944470"/>
              <a:gd name="connsiteY9" fmla="*/ 754271 h 1938405"/>
              <a:gd name="connsiteX0" fmla="*/ 228804 w 2682370"/>
              <a:gd name="connsiteY0" fmla="*/ 577625 h 1938405"/>
              <a:gd name="connsiteX1" fmla="*/ 924995 w 2682370"/>
              <a:gd name="connsiteY1" fmla="*/ 245115 h 1938405"/>
              <a:gd name="connsiteX2" fmla="*/ 1558840 w 2682370"/>
              <a:gd name="connsiteY2" fmla="*/ 276289 h 1938405"/>
              <a:gd name="connsiteX3" fmla="*/ 2234249 w 2682370"/>
              <a:gd name="connsiteY3" fmla="*/ 567234 h 1938405"/>
              <a:gd name="connsiteX4" fmla="*/ 2358940 w 2682370"/>
              <a:gd name="connsiteY4" fmla="*/ 993262 h 1938405"/>
              <a:gd name="connsiteX5" fmla="*/ 2452458 w 2682370"/>
              <a:gd name="connsiteY5" fmla="*/ 1481634 h 1938405"/>
              <a:gd name="connsiteX6" fmla="*/ 1797831 w 2682370"/>
              <a:gd name="connsiteY6" fmla="*/ 1595934 h 1938405"/>
              <a:gd name="connsiteX7" fmla="*/ 1049686 w 2682370"/>
              <a:gd name="connsiteY7" fmla="*/ 1637498 h 1938405"/>
              <a:gd name="connsiteX8" fmla="*/ 363886 w 2682370"/>
              <a:gd name="connsiteY8" fmla="*/ 1315380 h 1938405"/>
              <a:gd name="connsiteX9" fmla="*/ 228804 w 2682370"/>
              <a:gd name="connsiteY9" fmla="*/ 577625 h 1938405"/>
              <a:gd name="connsiteX0" fmla="*/ 79906 w 2533472"/>
              <a:gd name="connsiteY0" fmla="*/ 577625 h 1938405"/>
              <a:gd name="connsiteX1" fmla="*/ 776097 w 2533472"/>
              <a:gd name="connsiteY1" fmla="*/ 245115 h 1938405"/>
              <a:gd name="connsiteX2" fmla="*/ 1409942 w 2533472"/>
              <a:gd name="connsiteY2" fmla="*/ 276289 h 1938405"/>
              <a:gd name="connsiteX3" fmla="*/ 2085351 w 2533472"/>
              <a:gd name="connsiteY3" fmla="*/ 567234 h 1938405"/>
              <a:gd name="connsiteX4" fmla="*/ 2210042 w 2533472"/>
              <a:gd name="connsiteY4" fmla="*/ 993262 h 1938405"/>
              <a:gd name="connsiteX5" fmla="*/ 2303560 w 2533472"/>
              <a:gd name="connsiteY5" fmla="*/ 1481634 h 1938405"/>
              <a:gd name="connsiteX6" fmla="*/ 1648933 w 2533472"/>
              <a:gd name="connsiteY6" fmla="*/ 1595934 h 1938405"/>
              <a:gd name="connsiteX7" fmla="*/ 900788 w 2533472"/>
              <a:gd name="connsiteY7" fmla="*/ 1637498 h 1938405"/>
              <a:gd name="connsiteX8" fmla="*/ 713751 w 2533472"/>
              <a:gd name="connsiteY8" fmla="*/ 1045216 h 1938405"/>
              <a:gd name="connsiteX9" fmla="*/ 79906 w 2533472"/>
              <a:gd name="connsiteY9" fmla="*/ 577625 h 1938405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699459"/>
              <a:gd name="connsiteX1" fmla="*/ 776097 w 2533472"/>
              <a:gd name="connsiteY1" fmla="*/ 245115 h 1699459"/>
              <a:gd name="connsiteX2" fmla="*/ 1409942 w 2533472"/>
              <a:gd name="connsiteY2" fmla="*/ 276289 h 1699459"/>
              <a:gd name="connsiteX3" fmla="*/ 2085351 w 2533472"/>
              <a:gd name="connsiteY3" fmla="*/ 567234 h 1699459"/>
              <a:gd name="connsiteX4" fmla="*/ 2210042 w 2533472"/>
              <a:gd name="connsiteY4" fmla="*/ 993262 h 1699459"/>
              <a:gd name="connsiteX5" fmla="*/ 2303560 w 2533472"/>
              <a:gd name="connsiteY5" fmla="*/ 1481634 h 1699459"/>
              <a:gd name="connsiteX6" fmla="*/ 1607369 w 2533472"/>
              <a:gd name="connsiteY6" fmla="*/ 1273816 h 1699459"/>
              <a:gd name="connsiteX7" fmla="*/ 713751 w 2533472"/>
              <a:gd name="connsiteY7" fmla="*/ 1045216 h 1699459"/>
              <a:gd name="connsiteX8" fmla="*/ 79906 w 2533472"/>
              <a:gd name="connsiteY8" fmla="*/ 577625 h 1699459"/>
              <a:gd name="connsiteX0" fmla="*/ 79906 w 2383129"/>
              <a:gd name="connsiteY0" fmla="*/ 577625 h 1310496"/>
              <a:gd name="connsiteX1" fmla="*/ 776097 w 2383129"/>
              <a:gd name="connsiteY1" fmla="*/ 245115 h 1310496"/>
              <a:gd name="connsiteX2" fmla="*/ 1409942 w 2383129"/>
              <a:gd name="connsiteY2" fmla="*/ 276289 h 1310496"/>
              <a:gd name="connsiteX3" fmla="*/ 2085351 w 2383129"/>
              <a:gd name="connsiteY3" fmla="*/ 567234 h 1310496"/>
              <a:gd name="connsiteX4" fmla="*/ 2210042 w 2383129"/>
              <a:gd name="connsiteY4" fmla="*/ 993262 h 1310496"/>
              <a:gd name="connsiteX5" fmla="*/ 1607369 w 2383129"/>
              <a:gd name="connsiteY5" fmla="*/ 1273816 h 1310496"/>
              <a:gd name="connsiteX6" fmla="*/ 713751 w 2383129"/>
              <a:gd name="connsiteY6" fmla="*/ 1045216 h 1310496"/>
              <a:gd name="connsiteX7" fmla="*/ 79906 w 2383129"/>
              <a:gd name="connsiteY7" fmla="*/ 577625 h 1310496"/>
              <a:gd name="connsiteX0" fmla="*/ 57348 w 2589171"/>
              <a:gd name="connsiteY0" fmla="*/ 712706 h 1332862"/>
              <a:gd name="connsiteX1" fmla="*/ 982139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32862"/>
              <a:gd name="connsiteX1" fmla="*/ 597675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89171" h="1384916">
                <a:moveTo>
                  <a:pt x="57348" y="712706"/>
                </a:moveTo>
                <a:cubicBezTo>
                  <a:pt x="12320" y="186233"/>
                  <a:pt x="258238" y="-59685"/>
                  <a:pt x="597675" y="245115"/>
                </a:cubicBezTo>
                <a:cubicBezTo>
                  <a:pt x="864374" y="-222475"/>
                  <a:pt x="1681794" y="89253"/>
                  <a:pt x="1615984" y="276289"/>
                </a:cubicBezTo>
                <a:cubicBezTo>
                  <a:pt x="1886148" y="-63148"/>
                  <a:pt x="2436866" y="303998"/>
                  <a:pt x="2291393" y="567234"/>
                </a:cubicBezTo>
                <a:cubicBezTo>
                  <a:pt x="2675857" y="553379"/>
                  <a:pt x="2655075" y="882426"/>
                  <a:pt x="2416084" y="993262"/>
                </a:cubicBezTo>
                <a:cubicBezTo>
                  <a:pt x="2513066" y="1318844"/>
                  <a:pt x="2093966" y="1421021"/>
                  <a:pt x="1813411" y="1273816"/>
                </a:cubicBezTo>
                <a:cubicBezTo>
                  <a:pt x="1600397" y="1398507"/>
                  <a:pt x="1087780" y="1516270"/>
                  <a:pt x="919793" y="1045216"/>
                </a:cubicBezTo>
                <a:cubicBezTo>
                  <a:pt x="369074" y="1595935"/>
                  <a:pt x="-181643" y="1284205"/>
                  <a:pt x="57348" y="712706"/>
                </a:cubicBez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7" name="Полилиния 106"/>
          <p:cNvSpPr/>
          <p:nvPr/>
        </p:nvSpPr>
        <p:spPr>
          <a:xfrm rot="12817669">
            <a:off x="1995166" y="5326280"/>
            <a:ext cx="352647" cy="26465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Полилиния 107"/>
          <p:cNvSpPr/>
          <p:nvPr/>
        </p:nvSpPr>
        <p:spPr>
          <a:xfrm rot="14333803">
            <a:off x="3474453" y="4932694"/>
            <a:ext cx="352647" cy="26465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9" name="Полилиния 108"/>
          <p:cNvSpPr/>
          <p:nvPr/>
        </p:nvSpPr>
        <p:spPr>
          <a:xfrm rot="14004263">
            <a:off x="3195121" y="5838390"/>
            <a:ext cx="292854" cy="295395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10" name="Полилиния 109"/>
          <p:cNvSpPr/>
          <p:nvPr/>
        </p:nvSpPr>
        <p:spPr>
          <a:xfrm rot="6063325">
            <a:off x="231365" y="6284241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11" name="Полилиния 110"/>
          <p:cNvSpPr/>
          <p:nvPr/>
        </p:nvSpPr>
        <p:spPr>
          <a:xfrm rot="6063325">
            <a:off x="4553123" y="5036188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12" name="Полилиния 111"/>
          <p:cNvSpPr/>
          <p:nvPr/>
        </p:nvSpPr>
        <p:spPr>
          <a:xfrm rot="6063325">
            <a:off x="7395966" y="6163393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13" name="Полилиния 112"/>
          <p:cNvSpPr/>
          <p:nvPr/>
        </p:nvSpPr>
        <p:spPr>
          <a:xfrm rot="14730542">
            <a:off x="6556329" y="6316124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14" name="Полилиния 113"/>
          <p:cNvSpPr/>
          <p:nvPr/>
        </p:nvSpPr>
        <p:spPr>
          <a:xfrm>
            <a:off x="8185695" y="6284242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0" cap="none" spc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defRPr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>
              <a:defRPr sz="2800" b="1" cap="none" spc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defRPr>
            </a:lvl1pPr>
            <a:lvl2pPr>
              <a:defRPr sz="2400" b="1" cap="none" spc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defRPr>
            </a:lvl2pPr>
            <a:lvl3pPr>
              <a:defRPr sz="2000" b="1" cap="none" spc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defRPr>
            </a:lvl3pPr>
            <a:lvl4pPr>
              <a:defRPr sz="1800" b="1" cap="none" spc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defRPr>
            </a:lvl4pPr>
            <a:lvl5pPr>
              <a:defRPr sz="1800" b="1" cap="none" spc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1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912B10D-152F-486D-BF02-521B60DD9011}" type="datetimeFigureOut">
              <a:rPr lang="ru-RU"/>
              <a:pPr>
                <a:defRPr/>
              </a:pPr>
              <a:t>21.10.2013</a:t>
            </a:fld>
            <a:endParaRPr lang="ru-RU"/>
          </a:p>
        </p:txBody>
      </p:sp>
      <p:sp>
        <p:nvSpPr>
          <p:cNvPr id="11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1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BB49CC-EEA4-47B3-8944-7114CB87DD4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, объект и рисун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олилиния 4"/>
          <p:cNvSpPr/>
          <p:nvPr/>
        </p:nvSpPr>
        <p:spPr>
          <a:xfrm flipH="1">
            <a:off x="1861904" y="2293641"/>
            <a:ext cx="3127388" cy="1329099"/>
          </a:xfrm>
          <a:custGeom>
            <a:avLst/>
            <a:gdLst>
              <a:gd name="connsiteX0" fmla="*/ 83127 w 2337954"/>
              <a:gd name="connsiteY0" fmla="*/ 270164 h 1194955"/>
              <a:gd name="connsiteX1" fmla="*/ 820882 w 2337954"/>
              <a:gd name="connsiteY1" fmla="*/ 0 h 1194955"/>
              <a:gd name="connsiteX2" fmla="*/ 1433945 w 2337954"/>
              <a:gd name="connsiteY2" fmla="*/ 62346 h 1194955"/>
              <a:gd name="connsiteX3" fmla="*/ 1901536 w 2337954"/>
              <a:gd name="connsiteY3" fmla="*/ 135082 h 1194955"/>
              <a:gd name="connsiteX4" fmla="*/ 2244436 w 2337954"/>
              <a:gd name="connsiteY4" fmla="*/ 550719 h 1194955"/>
              <a:gd name="connsiteX5" fmla="*/ 2337954 w 2337954"/>
              <a:gd name="connsiteY5" fmla="*/ 1039091 h 1194955"/>
              <a:gd name="connsiteX6" fmla="*/ 1683327 w 2337954"/>
              <a:gd name="connsiteY6" fmla="*/ 1153391 h 1194955"/>
              <a:gd name="connsiteX7" fmla="*/ 935182 w 2337954"/>
              <a:gd name="connsiteY7" fmla="*/ 1194955 h 1194955"/>
              <a:gd name="connsiteX8" fmla="*/ 1049482 w 2337954"/>
              <a:gd name="connsiteY8" fmla="*/ 737755 h 1194955"/>
              <a:gd name="connsiteX9" fmla="*/ 540327 w 2337954"/>
              <a:gd name="connsiteY9" fmla="*/ 716973 h 1194955"/>
              <a:gd name="connsiteX10" fmla="*/ 249382 w 2337954"/>
              <a:gd name="connsiteY10" fmla="*/ 872837 h 1194955"/>
              <a:gd name="connsiteX11" fmla="*/ 0 w 2337954"/>
              <a:gd name="connsiteY11" fmla="*/ 592282 h 1194955"/>
              <a:gd name="connsiteX12" fmla="*/ 83127 w 2337954"/>
              <a:gd name="connsiteY12" fmla="*/ 270164 h 1194955"/>
              <a:gd name="connsiteX0" fmla="*/ 83127 w 2337954"/>
              <a:gd name="connsiteY0" fmla="*/ 308293 h 1233084"/>
              <a:gd name="connsiteX1" fmla="*/ 820882 w 2337954"/>
              <a:gd name="connsiteY1" fmla="*/ 38129 h 1233084"/>
              <a:gd name="connsiteX2" fmla="*/ 1433945 w 2337954"/>
              <a:gd name="connsiteY2" fmla="*/ 100475 h 1233084"/>
              <a:gd name="connsiteX3" fmla="*/ 1901536 w 2337954"/>
              <a:gd name="connsiteY3" fmla="*/ 173211 h 1233084"/>
              <a:gd name="connsiteX4" fmla="*/ 2244436 w 2337954"/>
              <a:gd name="connsiteY4" fmla="*/ 588848 h 1233084"/>
              <a:gd name="connsiteX5" fmla="*/ 2337954 w 2337954"/>
              <a:gd name="connsiteY5" fmla="*/ 1077220 h 1233084"/>
              <a:gd name="connsiteX6" fmla="*/ 1683327 w 2337954"/>
              <a:gd name="connsiteY6" fmla="*/ 1191520 h 1233084"/>
              <a:gd name="connsiteX7" fmla="*/ 935182 w 2337954"/>
              <a:gd name="connsiteY7" fmla="*/ 1233084 h 1233084"/>
              <a:gd name="connsiteX8" fmla="*/ 1049482 w 2337954"/>
              <a:gd name="connsiteY8" fmla="*/ 775884 h 1233084"/>
              <a:gd name="connsiteX9" fmla="*/ 540327 w 2337954"/>
              <a:gd name="connsiteY9" fmla="*/ 755102 h 1233084"/>
              <a:gd name="connsiteX10" fmla="*/ 249382 w 2337954"/>
              <a:gd name="connsiteY10" fmla="*/ 910966 h 1233084"/>
              <a:gd name="connsiteX11" fmla="*/ 0 w 2337954"/>
              <a:gd name="connsiteY11" fmla="*/ 630411 h 1233084"/>
              <a:gd name="connsiteX12" fmla="*/ 83127 w 2337954"/>
              <a:gd name="connsiteY12" fmla="*/ 308293 h 1233084"/>
              <a:gd name="connsiteX0" fmla="*/ 83127 w 2337954"/>
              <a:gd name="connsiteY0" fmla="*/ 442369 h 1367160"/>
              <a:gd name="connsiteX1" fmla="*/ 820882 w 2337954"/>
              <a:gd name="connsiteY1" fmla="*/ 172205 h 1367160"/>
              <a:gd name="connsiteX2" fmla="*/ 1433945 w 2337954"/>
              <a:gd name="connsiteY2" fmla="*/ 234551 h 1367160"/>
              <a:gd name="connsiteX3" fmla="*/ 1901536 w 2337954"/>
              <a:gd name="connsiteY3" fmla="*/ 307287 h 1367160"/>
              <a:gd name="connsiteX4" fmla="*/ 2244436 w 2337954"/>
              <a:gd name="connsiteY4" fmla="*/ 722924 h 1367160"/>
              <a:gd name="connsiteX5" fmla="*/ 2337954 w 2337954"/>
              <a:gd name="connsiteY5" fmla="*/ 1211296 h 1367160"/>
              <a:gd name="connsiteX6" fmla="*/ 1683327 w 2337954"/>
              <a:gd name="connsiteY6" fmla="*/ 1325596 h 1367160"/>
              <a:gd name="connsiteX7" fmla="*/ 935182 w 2337954"/>
              <a:gd name="connsiteY7" fmla="*/ 1367160 h 1367160"/>
              <a:gd name="connsiteX8" fmla="*/ 1049482 w 2337954"/>
              <a:gd name="connsiteY8" fmla="*/ 909960 h 1367160"/>
              <a:gd name="connsiteX9" fmla="*/ 540327 w 2337954"/>
              <a:gd name="connsiteY9" fmla="*/ 889178 h 1367160"/>
              <a:gd name="connsiteX10" fmla="*/ 249382 w 2337954"/>
              <a:gd name="connsiteY10" fmla="*/ 1045042 h 1367160"/>
              <a:gd name="connsiteX11" fmla="*/ 0 w 2337954"/>
              <a:gd name="connsiteY11" fmla="*/ 764487 h 1367160"/>
              <a:gd name="connsiteX12" fmla="*/ 83127 w 2337954"/>
              <a:gd name="connsiteY12" fmla="*/ 442369 h 1367160"/>
              <a:gd name="connsiteX0" fmla="*/ 83127 w 2337954"/>
              <a:gd name="connsiteY0" fmla="*/ 464493 h 1389284"/>
              <a:gd name="connsiteX1" fmla="*/ 820882 w 2337954"/>
              <a:gd name="connsiteY1" fmla="*/ 194329 h 1389284"/>
              <a:gd name="connsiteX2" fmla="*/ 1433945 w 2337954"/>
              <a:gd name="connsiteY2" fmla="*/ 256675 h 1389284"/>
              <a:gd name="connsiteX3" fmla="*/ 1901536 w 2337954"/>
              <a:gd name="connsiteY3" fmla="*/ 329411 h 1389284"/>
              <a:gd name="connsiteX4" fmla="*/ 2244436 w 2337954"/>
              <a:gd name="connsiteY4" fmla="*/ 745048 h 1389284"/>
              <a:gd name="connsiteX5" fmla="*/ 2337954 w 2337954"/>
              <a:gd name="connsiteY5" fmla="*/ 1233420 h 1389284"/>
              <a:gd name="connsiteX6" fmla="*/ 1683327 w 2337954"/>
              <a:gd name="connsiteY6" fmla="*/ 1347720 h 1389284"/>
              <a:gd name="connsiteX7" fmla="*/ 935182 w 2337954"/>
              <a:gd name="connsiteY7" fmla="*/ 1389284 h 1389284"/>
              <a:gd name="connsiteX8" fmla="*/ 1049482 w 2337954"/>
              <a:gd name="connsiteY8" fmla="*/ 932084 h 1389284"/>
              <a:gd name="connsiteX9" fmla="*/ 540327 w 2337954"/>
              <a:gd name="connsiteY9" fmla="*/ 911302 h 1389284"/>
              <a:gd name="connsiteX10" fmla="*/ 249382 w 2337954"/>
              <a:gd name="connsiteY10" fmla="*/ 1067166 h 1389284"/>
              <a:gd name="connsiteX11" fmla="*/ 0 w 2337954"/>
              <a:gd name="connsiteY11" fmla="*/ 786611 h 1389284"/>
              <a:gd name="connsiteX12" fmla="*/ 83127 w 2337954"/>
              <a:gd name="connsiteY12" fmla="*/ 464493 h 1389284"/>
              <a:gd name="connsiteX0" fmla="*/ 83127 w 2337954"/>
              <a:gd name="connsiteY0" fmla="*/ 458374 h 1383165"/>
              <a:gd name="connsiteX1" fmla="*/ 820882 w 2337954"/>
              <a:gd name="connsiteY1" fmla="*/ 188210 h 1383165"/>
              <a:gd name="connsiteX2" fmla="*/ 1433945 w 2337954"/>
              <a:gd name="connsiteY2" fmla="*/ 250556 h 1383165"/>
              <a:gd name="connsiteX3" fmla="*/ 1901536 w 2337954"/>
              <a:gd name="connsiteY3" fmla="*/ 323292 h 1383165"/>
              <a:gd name="connsiteX4" fmla="*/ 2244436 w 2337954"/>
              <a:gd name="connsiteY4" fmla="*/ 738929 h 1383165"/>
              <a:gd name="connsiteX5" fmla="*/ 2337954 w 2337954"/>
              <a:gd name="connsiteY5" fmla="*/ 1227301 h 1383165"/>
              <a:gd name="connsiteX6" fmla="*/ 1683327 w 2337954"/>
              <a:gd name="connsiteY6" fmla="*/ 1341601 h 1383165"/>
              <a:gd name="connsiteX7" fmla="*/ 935182 w 2337954"/>
              <a:gd name="connsiteY7" fmla="*/ 1383165 h 1383165"/>
              <a:gd name="connsiteX8" fmla="*/ 1049482 w 2337954"/>
              <a:gd name="connsiteY8" fmla="*/ 925965 h 1383165"/>
              <a:gd name="connsiteX9" fmla="*/ 540327 w 2337954"/>
              <a:gd name="connsiteY9" fmla="*/ 905183 h 1383165"/>
              <a:gd name="connsiteX10" fmla="*/ 249382 w 2337954"/>
              <a:gd name="connsiteY10" fmla="*/ 1061047 h 1383165"/>
              <a:gd name="connsiteX11" fmla="*/ 0 w 2337954"/>
              <a:gd name="connsiteY11" fmla="*/ 780492 h 1383165"/>
              <a:gd name="connsiteX12" fmla="*/ 83127 w 2337954"/>
              <a:gd name="connsiteY12" fmla="*/ 458374 h 1383165"/>
              <a:gd name="connsiteX0" fmla="*/ 83127 w 2337954"/>
              <a:gd name="connsiteY0" fmla="*/ 467086 h 1391877"/>
              <a:gd name="connsiteX1" fmla="*/ 820882 w 2337954"/>
              <a:gd name="connsiteY1" fmla="*/ 196922 h 1391877"/>
              <a:gd name="connsiteX2" fmla="*/ 1433945 w 2337954"/>
              <a:gd name="connsiteY2" fmla="*/ 259268 h 1391877"/>
              <a:gd name="connsiteX3" fmla="*/ 1901536 w 2337954"/>
              <a:gd name="connsiteY3" fmla="*/ 332004 h 1391877"/>
              <a:gd name="connsiteX4" fmla="*/ 2244436 w 2337954"/>
              <a:gd name="connsiteY4" fmla="*/ 747641 h 1391877"/>
              <a:gd name="connsiteX5" fmla="*/ 2337954 w 2337954"/>
              <a:gd name="connsiteY5" fmla="*/ 1236013 h 1391877"/>
              <a:gd name="connsiteX6" fmla="*/ 1683327 w 2337954"/>
              <a:gd name="connsiteY6" fmla="*/ 1350313 h 1391877"/>
              <a:gd name="connsiteX7" fmla="*/ 935182 w 2337954"/>
              <a:gd name="connsiteY7" fmla="*/ 1391877 h 1391877"/>
              <a:gd name="connsiteX8" fmla="*/ 1049482 w 2337954"/>
              <a:gd name="connsiteY8" fmla="*/ 934677 h 1391877"/>
              <a:gd name="connsiteX9" fmla="*/ 540327 w 2337954"/>
              <a:gd name="connsiteY9" fmla="*/ 913895 h 1391877"/>
              <a:gd name="connsiteX10" fmla="*/ 249382 w 2337954"/>
              <a:gd name="connsiteY10" fmla="*/ 1069759 h 1391877"/>
              <a:gd name="connsiteX11" fmla="*/ 0 w 2337954"/>
              <a:gd name="connsiteY11" fmla="*/ 789204 h 1391877"/>
              <a:gd name="connsiteX12" fmla="*/ 83127 w 2337954"/>
              <a:gd name="connsiteY12" fmla="*/ 467086 h 1391877"/>
              <a:gd name="connsiteX0" fmla="*/ 83127 w 2337954"/>
              <a:gd name="connsiteY0" fmla="*/ 492303 h 1417094"/>
              <a:gd name="connsiteX1" fmla="*/ 820882 w 2337954"/>
              <a:gd name="connsiteY1" fmla="*/ 222139 h 1417094"/>
              <a:gd name="connsiteX2" fmla="*/ 1433945 w 2337954"/>
              <a:gd name="connsiteY2" fmla="*/ 284485 h 1417094"/>
              <a:gd name="connsiteX3" fmla="*/ 1901536 w 2337954"/>
              <a:gd name="connsiteY3" fmla="*/ 357221 h 1417094"/>
              <a:gd name="connsiteX4" fmla="*/ 2244436 w 2337954"/>
              <a:gd name="connsiteY4" fmla="*/ 772858 h 1417094"/>
              <a:gd name="connsiteX5" fmla="*/ 2337954 w 2337954"/>
              <a:gd name="connsiteY5" fmla="*/ 1261230 h 1417094"/>
              <a:gd name="connsiteX6" fmla="*/ 1683327 w 2337954"/>
              <a:gd name="connsiteY6" fmla="*/ 1375530 h 1417094"/>
              <a:gd name="connsiteX7" fmla="*/ 935182 w 2337954"/>
              <a:gd name="connsiteY7" fmla="*/ 1417094 h 1417094"/>
              <a:gd name="connsiteX8" fmla="*/ 1049482 w 2337954"/>
              <a:gd name="connsiteY8" fmla="*/ 959894 h 1417094"/>
              <a:gd name="connsiteX9" fmla="*/ 540327 w 2337954"/>
              <a:gd name="connsiteY9" fmla="*/ 939112 h 1417094"/>
              <a:gd name="connsiteX10" fmla="*/ 249382 w 2337954"/>
              <a:gd name="connsiteY10" fmla="*/ 1094976 h 1417094"/>
              <a:gd name="connsiteX11" fmla="*/ 0 w 2337954"/>
              <a:gd name="connsiteY11" fmla="*/ 814421 h 1417094"/>
              <a:gd name="connsiteX12" fmla="*/ 83127 w 2337954"/>
              <a:gd name="connsiteY12" fmla="*/ 492303 h 1417094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22318 w 2337954"/>
              <a:gd name="connsiteY3" fmla="*/ 567615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417523"/>
              <a:gd name="connsiteY0" fmla="*/ 505269 h 1430060"/>
              <a:gd name="connsiteX1" fmla="*/ 820882 w 2417523"/>
              <a:gd name="connsiteY1" fmla="*/ 235105 h 1430060"/>
              <a:gd name="connsiteX2" fmla="*/ 1433945 w 2417523"/>
              <a:gd name="connsiteY2" fmla="*/ 297451 h 1430060"/>
              <a:gd name="connsiteX3" fmla="*/ 2119745 w 2417523"/>
              <a:gd name="connsiteY3" fmla="*/ 359796 h 1430060"/>
              <a:gd name="connsiteX4" fmla="*/ 2244436 w 2417523"/>
              <a:gd name="connsiteY4" fmla="*/ 785824 h 1430060"/>
              <a:gd name="connsiteX5" fmla="*/ 2337954 w 2417523"/>
              <a:gd name="connsiteY5" fmla="*/ 1274196 h 1430060"/>
              <a:gd name="connsiteX6" fmla="*/ 1683327 w 2417523"/>
              <a:gd name="connsiteY6" fmla="*/ 1388496 h 1430060"/>
              <a:gd name="connsiteX7" fmla="*/ 935182 w 2417523"/>
              <a:gd name="connsiteY7" fmla="*/ 1430060 h 1430060"/>
              <a:gd name="connsiteX8" fmla="*/ 1049482 w 2417523"/>
              <a:gd name="connsiteY8" fmla="*/ 972860 h 1430060"/>
              <a:gd name="connsiteX9" fmla="*/ 540327 w 2417523"/>
              <a:gd name="connsiteY9" fmla="*/ 952078 h 1430060"/>
              <a:gd name="connsiteX10" fmla="*/ 249382 w 2417523"/>
              <a:gd name="connsiteY10" fmla="*/ 1107942 h 1430060"/>
              <a:gd name="connsiteX11" fmla="*/ 0 w 2417523"/>
              <a:gd name="connsiteY11" fmla="*/ 827387 h 1430060"/>
              <a:gd name="connsiteX12" fmla="*/ 83127 w 2417523"/>
              <a:gd name="connsiteY12" fmla="*/ 505269 h 1430060"/>
              <a:gd name="connsiteX0" fmla="*/ 83127 w 2471307"/>
              <a:gd name="connsiteY0" fmla="*/ 505269 h 1430060"/>
              <a:gd name="connsiteX1" fmla="*/ 820882 w 2471307"/>
              <a:gd name="connsiteY1" fmla="*/ 235105 h 1430060"/>
              <a:gd name="connsiteX2" fmla="*/ 1433945 w 2471307"/>
              <a:gd name="connsiteY2" fmla="*/ 297451 h 1430060"/>
              <a:gd name="connsiteX3" fmla="*/ 2119745 w 2471307"/>
              <a:gd name="connsiteY3" fmla="*/ 359796 h 1430060"/>
              <a:gd name="connsiteX4" fmla="*/ 2244436 w 2471307"/>
              <a:gd name="connsiteY4" fmla="*/ 785824 h 1430060"/>
              <a:gd name="connsiteX5" fmla="*/ 2337954 w 2471307"/>
              <a:gd name="connsiteY5" fmla="*/ 1274196 h 1430060"/>
              <a:gd name="connsiteX6" fmla="*/ 1683327 w 2471307"/>
              <a:gd name="connsiteY6" fmla="*/ 1388496 h 1430060"/>
              <a:gd name="connsiteX7" fmla="*/ 935182 w 2471307"/>
              <a:gd name="connsiteY7" fmla="*/ 1430060 h 1430060"/>
              <a:gd name="connsiteX8" fmla="*/ 1049482 w 2471307"/>
              <a:gd name="connsiteY8" fmla="*/ 972860 h 1430060"/>
              <a:gd name="connsiteX9" fmla="*/ 540327 w 2471307"/>
              <a:gd name="connsiteY9" fmla="*/ 952078 h 1430060"/>
              <a:gd name="connsiteX10" fmla="*/ 249382 w 2471307"/>
              <a:gd name="connsiteY10" fmla="*/ 1107942 h 1430060"/>
              <a:gd name="connsiteX11" fmla="*/ 0 w 2471307"/>
              <a:gd name="connsiteY11" fmla="*/ 827387 h 1430060"/>
              <a:gd name="connsiteX12" fmla="*/ 83127 w 2471307"/>
              <a:gd name="connsiteY12" fmla="*/ 505269 h 1430060"/>
              <a:gd name="connsiteX0" fmla="*/ 83127 w 2567866"/>
              <a:gd name="connsiteY0" fmla="*/ 505269 h 1430060"/>
              <a:gd name="connsiteX1" fmla="*/ 820882 w 2567866"/>
              <a:gd name="connsiteY1" fmla="*/ 235105 h 1430060"/>
              <a:gd name="connsiteX2" fmla="*/ 1433945 w 2567866"/>
              <a:gd name="connsiteY2" fmla="*/ 297451 h 1430060"/>
              <a:gd name="connsiteX3" fmla="*/ 2119745 w 2567866"/>
              <a:gd name="connsiteY3" fmla="*/ 359796 h 1430060"/>
              <a:gd name="connsiteX4" fmla="*/ 2244436 w 2567866"/>
              <a:gd name="connsiteY4" fmla="*/ 785824 h 1430060"/>
              <a:gd name="connsiteX5" fmla="*/ 2337954 w 2567866"/>
              <a:gd name="connsiteY5" fmla="*/ 1274196 h 1430060"/>
              <a:gd name="connsiteX6" fmla="*/ 1683327 w 2567866"/>
              <a:gd name="connsiteY6" fmla="*/ 1388496 h 1430060"/>
              <a:gd name="connsiteX7" fmla="*/ 935182 w 2567866"/>
              <a:gd name="connsiteY7" fmla="*/ 1430060 h 1430060"/>
              <a:gd name="connsiteX8" fmla="*/ 1049482 w 2567866"/>
              <a:gd name="connsiteY8" fmla="*/ 972860 h 1430060"/>
              <a:gd name="connsiteX9" fmla="*/ 540327 w 2567866"/>
              <a:gd name="connsiteY9" fmla="*/ 952078 h 1430060"/>
              <a:gd name="connsiteX10" fmla="*/ 249382 w 2567866"/>
              <a:gd name="connsiteY10" fmla="*/ 1107942 h 1430060"/>
              <a:gd name="connsiteX11" fmla="*/ 0 w 2567866"/>
              <a:gd name="connsiteY11" fmla="*/ 827387 h 1430060"/>
              <a:gd name="connsiteX12" fmla="*/ 83127 w 2567866"/>
              <a:gd name="connsiteY12" fmla="*/ 505269 h 1430060"/>
              <a:gd name="connsiteX0" fmla="*/ 83127 w 2567866"/>
              <a:gd name="connsiteY0" fmla="*/ 505269 h 1508875"/>
              <a:gd name="connsiteX1" fmla="*/ 820882 w 2567866"/>
              <a:gd name="connsiteY1" fmla="*/ 235105 h 1508875"/>
              <a:gd name="connsiteX2" fmla="*/ 1433945 w 2567866"/>
              <a:gd name="connsiteY2" fmla="*/ 297451 h 1508875"/>
              <a:gd name="connsiteX3" fmla="*/ 2119745 w 2567866"/>
              <a:gd name="connsiteY3" fmla="*/ 359796 h 1508875"/>
              <a:gd name="connsiteX4" fmla="*/ 2244436 w 2567866"/>
              <a:gd name="connsiteY4" fmla="*/ 785824 h 1508875"/>
              <a:gd name="connsiteX5" fmla="*/ 2337954 w 2567866"/>
              <a:gd name="connsiteY5" fmla="*/ 1274196 h 1508875"/>
              <a:gd name="connsiteX6" fmla="*/ 1683327 w 2567866"/>
              <a:gd name="connsiteY6" fmla="*/ 1388496 h 1508875"/>
              <a:gd name="connsiteX7" fmla="*/ 935182 w 2567866"/>
              <a:gd name="connsiteY7" fmla="*/ 1430060 h 1508875"/>
              <a:gd name="connsiteX8" fmla="*/ 1049482 w 2567866"/>
              <a:gd name="connsiteY8" fmla="*/ 972860 h 1508875"/>
              <a:gd name="connsiteX9" fmla="*/ 540327 w 2567866"/>
              <a:gd name="connsiteY9" fmla="*/ 952078 h 1508875"/>
              <a:gd name="connsiteX10" fmla="*/ 249382 w 2567866"/>
              <a:gd name="connsiteY10" fmla="*/ 1107942 h 1508875"/>
              <a:gd name="connsiteX11" fmla="*/ 0 w 2567866"/>
              <a:gd name="connsiteY11" fmla="*/ 827387 h 1508875"/>
              <a:gd name="connsiteX12" fmla="*/ 83127 w 2567866"/>
              <a:gd name="connsiteY12" fmla="*/ 505269 h 1508875"/>
              <a:gd name="connsiteX0" fmla="*/ 83127 w 2567866"/>
              <a:gd name="connsiteY0" fmla="*/ 667664 h 1671270"/>
              <a:gd name="connsiteX1" fmla="*/ 820882 w 2567866"/>
              <a:gd name="connsiteY1" fmla="*/ 397500 h 1671270"/>
              <a:gd name="connsiteX2" fmla="*/ 1756063 w 2567866"/>
              <a:gd name="connsiteY2" fmla="*/ 116946 h 1671270"/>
              <a:gd name="connsiteX3" fmla="*/ 2119745 w 2567866"/>
              <a:gd name="connsiteY3" fmla="*/ 522191 h 1671270"/>
              <a:gd name="connsiteX4" fmla="*/ 2244436 w 2567866"/>
              <a:gd name="connsiteY4" fmla="*/ 948219 h 1671270"/>
              <a:gd name="connsiteX5" fmla="*/ 2337954 w 2567866"/>
              <a:gd name="connsiteY5" fmla="*/ 1436591 h 1671270"/>
              <a:gd name="connsiteX6" fmla="*/ 1683327 w 2567866"/>
              <a:gd name="connsiteY6" fmla="*/ 1550891 h 1671270"/>
              <a:gd name="connsiteX7" fmla="*/ 935182 w 2567866"/>
              <a:gd name="connsiteY7" fmla="*/ 1592455 h 1671270"/>
              <a:gd name="connsiteX8" fmla="*/ 1049482 w 2567866"/>
              <a:gd name="connsiteY8" fmla="*/ 1135255 h 1671270"/>
              <a:gd name="connsiteX9" fmla="*/ 540327 w 2567866"/>
              <a:gd name="connsiteY9" fmla="*/ 1114473 h 1671270"/>
              <a:gd name="connsiteX10" fmla="*/ 249382 w 2567866"/>
              <a:gd name="connsiteY10" fmla="*/ 1270337 h 1671270"/>
              <a:gd name="connsiteX11" fmla="*/ 0 w 2567866"/>
              <a:gd name="connsiteY11" fmla="*/ 989782 h 1671270"/>
              <a:gd name="connsiteX12" fmla="*/ 83127 w 2567866"/>
              <a:gd name="connsiteY12" fmla="*/ 667664 h 1671270"/>
              <a:gd name="connsiteX0" fmla="*/ 83127 w 2567866"/>
              <a:gd name="connsiteY0" fmla="*/ 599167 h 1602773"/>
              <a:gd name="connsiteX1" fmla="*/ 820882 w 2567866"/>
              <a:gd name="connsiteY1" fmla="*/ 329003 h 1602773"/>
              <a:gd name="connsiteX2" fmla="*/ 1444336 w 2567866"/>
              <a:gd name="connsiteY2" fmla="*/ 162749 h 1602773"/>
              <a:gd name="connsiteX3" fmla="*/ 2119745 w 2567866"/>
              <a:gd name="connsiteY3" fmla="*/ 453694 h 1602773"/>
              <a:gd name="connsiteX4" fmla="*/ 2244436 w 2567866"/>
              <a:gd name="connsiteY4" fmla="*/ 879722 h 1602773"/>
              <a:gd name="connsiteX5" fmla="*/ 2337954 w 2567866"/>
              <a:gd name="connsiteY5" fmla="*/ 1368094 h 1602773"/>
              <a:gd name="connsiteX6" fmla="*/ 1683327 w 2567866"/>
              <a:gd name="connsiteY6" fmla="*/ 1482394 h 1602773"/>
              <a:gd name="connsiteX7" fmla="*/ 935182 w 2567866"/>
              <a:gd name="connsiteY7" fmla="*/ 1523958 h 1602773"/>
              <a:gd name="connsiteX8" fmla="*/ 1049482 w 2567866"/>
              <a:gd name="connsiteY8" fmla="*/ 1066758 h 1602773"/>
              <a:gd name="connsiteX9" fmla="*/ 540327 w 2567866"/>
              <a:gd name="connsiteY9" fmla="*/ 1045976 h 1602773"/>
              <a:gd name="connsiteX10" fmla="*/ 249382 w 2567866"/>
              <a:gd name="connsiteY10" fmla="*/ 1201840 h 1602773"/>
              <a:gd name="connsiteX11" fmla="*/ 0 w 2567866"/>
              <a:gd name="connsiteY11" fmla="*/ 921285 h 1602773"/>
              <a:gd name="connsiteX12" fmla="*/ 83127 w 2567866"/>
              <a:gd name="connsiteY12" fmla="*/ 599167 h 1602773"/>
              <a:gd name="connsiteX0" fmla="*/ 83127 w 2567866"/>
              <a:gd name="connsiteY0" fmla="*/ 712707 h 1716313"/>
              <a:gd name="connsiteX1" fmla="*/ 810491 w 2567866"/>
              <a:gd name="connsiteY1" fmla="*/ 245115 h 1716313"/>
              <a:gd name="connsiteX2" fmla="*/ 1444336 w 2567866"/>
              <a:gd name="connsiteY2" fmla="*/ 276289 h 1716313"/>
              <a:gd name="connsiteX3" fmla="*/ 2119745 w 2567866"/>
              <a:gd name="connsiteY3" fmla="*/ 567234 h 1716313"/>
              <a:gd name="connsiteX4" fmla="*/ 2244436 w 2567866"/>
              <a:gd name="connsiteY4" fmla="*/ 993262 h 1716313"/>
              <a:gd name="connsiteX5" fmla="*/ 2337954 w 2567866"/>
              <a:gd name="connsiteY5" fmla="*/ 1481634 h 1716313"/>
              <a:gd name="connsiteX6" fmla="*/ 1683327 w 2567866"/>
              <a:gd name="connsiteY6" fmla="*/ 1595934 h 1716313"/>
              <a:gd name="connsiteX7" fmla="*/ 935182 w 2567866"/>
              <a:gd name="connsiteY7" fmla="*/ 1637498 h 1716313"/>
              <a:gd name="connsiteX8" fmla="*/ 1049482 w 2567866"/>
              <a:gd name="connsiteY8" fmla="*/ 1180298 h 1716313"/>
              <a:gd name="connsiteX9" fmla="*/ 540327 w 2567866"/>
              <a:gd name="connsiteY9" fmla="*/ 1159516 h 1716313"/>
              <a:gd name="connsiteX10" fmla="*/ 249382 w 2567866"/>
              <a:gd name="connsiteY10" fmla="*/ 1315380 h 1716313"/>
              <a:gd name="connsiteX11" fmla="*/ 0 w 2567866"/>
              <a:gd name="connsiteY11" fmla="*/ 1034825 h 1716313"/>
              <a:gd name="connsiteX12" fmla="*/ 83127 w 2567866"/>
              <a:gd name="connsiteY12" fmla="*/ 712707 h 1716313"/>
              <a:gd name="connsiteX0" fmla="*/ 3244 w 2487983"/>
              <a:gd name="connsiteY0" fmla="*/ 712707 h 1716313"/>
              <a:gd name="connsiteX1" fmla="*/ 730608 w 2487983"/>
              <a:gd name="connsiteY1" fmla="*/ 245115 h 1716313"/>
              <a:gd name="connsiteX2" fmla="*/ 1364453 w 2487983"/>
              <a:gd name="connsiteY2" fmla="*/ 276289 h 1716313"/>
              <a:gd name="connsiteX3" fmla="*/ 2039862 w 2487983"/>
              <a:gd name="connsiteY3" fmla="*/ 567234 h 1716313"/>
              <a:gd name="connsiteX4" fmla="*/ 2164553 w 2487983"/>
              <a:gd name="connsiteY4" fmla="*/ 993262 h 1716313"/>
              <a:gd name="connsiteX5" fmla="*/ 2258071 w 2487983"/>
              <a:gd name="connsiteY5" fmla="*/ 1481634 h 1716313"/>
              <a:gd name="connsiteX6" fmla="*/ 1603444 w 2487983"/>
              <a:gd name="connsiteY6" fmla="*/ 1595934 h 1716313"/>
              <a:gd name="connsiteX7" fmla="*/ 855299 w 2487983"/>
              <a:gd name="connsiteY7" fmla="*/ 1637498 h 1716313"/>
              <a:gd name="connsiteX8" fmla="*/ 969599 w 2487983"/>
              <a:gd name="connsiteY8" fmla="*/ 1180298 h 1716313"/>
              <a:gd name="connsiteX9" fmla="*/ 460444 w 2487983"/>
              <a:gd name="connsiteY9" fmla="*/ 1159516 h 1716313"/>
              <a:gd name="connsiteX10" fmla="*/ 169499 w 2487983"/>
              <a:gd name="connsiteY10" fmla="*/ 1315380 h 1716313"/>
              <a:gd name="connsiteX11" fmla="*/ 3244 w 2487983"/>
              <a:gd name="connsiteY11" fmla="*/ 712707 h 1716313"/>
              <a:gd name="connsiteX0" fmla="*/ 1832 w 2850253"/>
              <a:gd name="connsiteY0" fmla="*/ 754271 h 1716313"/>
              <a:gd name="connsiteX1" fmla="*/ 1092878 w 2850253"/>
              <a:gd name="connsiteY1" fmla="*/ 245115 h 1716313"/>
              <a:gd name="connsiteX2" fmla="*/ 1726723 w 2850253"/>
              <a:gd name="connsiteY2" fmla="*/ 276289 h 1716313"/>
              <a:gd name="connsiteX3" fmla="*/ 2402132 w 2850253"/>
              <a:gd name="connsiteY3" fmla="*/ 567234 h 1716313"/>
              <a:gd name="connsiteX4" fmla="*/ 2526823 w 2850253"/>
              <a:gd name="connsiteY4" fmla="*/ 993262 h 1716313"/>
              <a:gd name="connsiteX5" fmla="*/ 2620341 w 2850253"/>
              <a:gd name="connsiteY5" fmla="*/ 1481634 h 1716313"/>
              <a:gd name="connsiteX6" fmla="*/ 1965714 w 2850253"/>
              <a:gd name="connsiteY6" fmla="*/ 1595934 h 1716313"/>
              <a:gd name="connsiteX7" fmla="*/ 1217569 w 2850253"/>
              <a:gd name="connsiteY7" fmla="*/ 1637498 h 1716313"/>
              <a:gd name="connsiteX8" fmla="*/ 1331869 w 2850253"/>
              <a:gd name="connsiteY8" fmla="*/ 1180298 h 1716313"/>
              <a:gd name="connsiteX9" fmla="*/ 822714 w 2850253"/>
              <a:gd name="connsiteY9" fmla="*/ 1159516 h 1716313"/>
              <a:gd name="connsiteX10" fmla="*/ 531769 w 2850253"/>
              <a:gd name="connsiteY10" fmla="*/ 1315380 h 1716313"/>
              <a:gd name="connsiteX11" fmla="*/ 1832 w 2850253"/>
              <a:gd name="connsiteY11" fmla="*/ 754271 h 1716313"/>
              <a:gd name="connsiteX0" fmla="*/ 56009 w 2904430"/>
              <a:gd name="connsiteY0" fmla="*/ 754271 h 1716313"/>
              <a:gd name="connsiteX1" fmla="*/ 1147055 w 2904430"/>
              <a:gd name="connsiteY1" fmla="*/ 245115 h 1716313"/>
              <a:gd name="connsiteX2" fmla="*/ 1780900 w 2904430"/>
              <a:gd name="connsiteY2" fmla="*/ 276289 h 1716313"/>
              <a:gd name="connsiteX3" fmla="*/ 2456309 w 2904430"/>
              <a:gd name="connsiteY3" fmla="*/ 567234 h 1716313"/>
              <a:gd name="connsiteX4" fmla="*/ 2581000 w 2904430"/>
              <a:gd name="connsiteY4" fmla="*/ 993262 h 1716313"/>
              <a:gd name="connsiteX5" fmla="*/ 2674518 w 2904430"/>
              <a:gd name="connsiteY5" fmla="*/ 1481634 h 1716313"/>
              <a:gd name="connsiteX6" fmla="*/ 2019891 w 2904430"/>
              <a:gd name="connsiteY6" fmla="*/ 1595934 h 1716313"/>
              <a:gd name="connsiteX7" fmla="*/ 1271746 w 2904430"/>
              <a:gd name="connsiteY7" fmla="*/ 1637498 h 1716313"/>
              <a:gd name="connsiteX8" fmla="*/ 1386046 w 2904430"/>
              <a:gd name="connsiteY8" fmla="*/ 1180298 h 1716313"/>
              <a:gd name="connsiteX9" fmla="*/ 876891 w 2904430"/>
              <a:gd name="connsiteY9" fmla="*/ 1159516 h 1716313"/>
              <a:gd name="connsiteX10" fmla="*/ 585946 w 2904430"/>
              <a:gd name="connsiteY10" fmla="*/ 1315380 h 1716313"/>
              <a:gd name="connsiteX11" fmla="*/ 56009 w 290443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916931 w 2944470"/>
              <a:gd name="connsiteY9" fmla="*/ 1159516 h 1716313"/>
              <a:gd name="connsiteX10" fmla="*/ 625986 w 2944470"/>
              <a:gd name="connsiteY10" fmla="*/ 1315380 h 1716313"/>
              <a:gd name="connsiteX11" fmla="*/ 96049 w 294447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625986 w 2944470"/>
              <a:gd name="connsiteY8" fmla="*/ 1315380 h 1938405"/>
              <a:gd name="connsiteX9" fmla="*/ 96049 w 2944470"/>
              <a:gd name="connsiteY9" fmla="*/ 754271 h 1938405"/>
              <a:gd name="connsiteX0" fmla="*/ 228804 w 2682370"/>
              <a:gd name="connsiteY0" fmla="*/ 577625 h 1938405"/>
              <a:gd name="connsiteX1" fmla="*/ 924995 w 2682370"/>
              <a:gd name="connsiteY1" fmla="*/ 245115 h 1938405"/>
              <a:gd name="connsiteX2" fmla="*/ 1558840 w 2682370"/>
              <a:gd name="connsiteY2" fmla="*/ 276289 h 1938405"/>
              <a:gd name="connsiteX3" fmla="*/ 2234249 w 2682370"/>
              <a:gd name="connsiteY3" fmla="*/ 567234 h 1938405"/>
              <a:gd name="connsiteX4" fmla="*/ 2358940 w 2682370"/>
              <a:gd name="connsiteY4" fmla="*/ 993262 h 1938405"/>
              <a:gd name="connsiteX5" fmla="*/ 2452458 w 2682370"/>
              <a:gd name="connsiteY5" fmla="*/ 1481634 h 1938405"/>
              <a:gd name="connsiteX6" fmla="*/ 1797831 w 2682370"/>
              <a:gd name="connsiteY6" fmla="*/ 1595934 h 1938405"/>
              <a:gd name="connsiteX7" fmla="*/ 1049686 w 2682370"/>
              <a:gd name="connsiteY7" fmla="*/ 1637498 h 1938405"/>
              <a:gd name="connsiteX8" fmla="*/ 363886 w 2682370"/>
              <a:gd name="connsiteY8" fmla="*/ 1315380 h 1938405"/>
              <a:gd name="connsiteX9" fmla="*/ 228804 w 2682370"/>
              <a:gd name="connsiteY9" fmla="*/ 577625 h 1938405"/>
              <a:gd name="connsiteX0" fmla="*/ 79906 w 2533472"/>
              <a:gd name="connsiteY0" fmla="*/ 577625 h 1938405"/>
              <a:gd name="connsiteX1" fmla="*/ 776097 w 2533472"/>
              <a:gd name="connsiteY1" fmla="*/ 245115 h 1938405"/>
              <a:gd name="connsiteX2" fmla="*/ 1409942 w 2533472"/>
              <a:gd name="connsiteY2" fmla="*/ 276289 h 1938405"/>
              <a:gd name="connsiteX3" fmla="*/ 2085351 w 2533472"/>
              <a:gd name="connsiteY3" fmla="*/ 567234 h 1938405"/>
              <a:gd name="connsiteX4" fmla="*/ 2210042 w 2533472"/>
              <a:gd name="connsiteY4" fmla="*/ 993262 h 1938405"/>
              <a:gd name="connsiteX5" fmla="*/ 2303560 w 2533472"/>
              <a:gd name="connsiteY5" fmla="*/ 1481634 h 1938405"/>
              <a:gd name="connsiteX6" fmla="*/ 1648933 w 2533472"/>
              <a:gd name="connsiteY6" fmla="*/ 1595934 h 1938405"/>
              <a:gd name="connsiteX7" fmla="*/ 900788 w 2533472"/>
              <a:gd name="connsiteY7" fmla="*/ 1637498 h 1938405"/>
              <a:gd name="connsiteX8" fmla="*/ 713751 w 2533472"/>
              <a:gd name="connsiteY8" fmla="*/ 1045216 h 1938405"/>
              <a:gd name="connsiteX9" fmla="*/ 79906 w 2533472"/>
              <a:gd name="connsiteY9" fmla="*/ 577625 h 1938405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699459"/>
              <a:gd name="connsiteX1" fmla="*/ 776097 w 2533472"/>
              <a:gd name="connsiteY1" fmla="*/ 245115 h 1699459"/>
              <a:gd name="connsiteX2" fmla="*/ 1409942 w 2533472"/>
              <a:gd name="connsiteY2" fmla="*/ 276289 h 1699459"/>
              <a:gd name="connsiteX3" fmla="*/ 2085351 w 2533472"/>
              <a:gd name="connsiteY3" fmla="*/ 567234 h 1699459"/>
              <a:gd name="connsiteX4" fmla="*/ 2210042 w 2533472"/>
              <a:gd name="connsiteY4" fmla="*/ 993262 h 1699459"/>
              <a:gd name="connsiteX5" fmla="*/ 2303560 w 2533472"/>
              <a:gd name="connsiteY5" fmla="*/ 1481634 h 1699459"/>
              <a:gd name="connsiteX6" fmla="*/ 1607369 w 2533472"/>
              <a:gd name="connsiteY6" fmla="*/ 1273816 h 1699459"/>
              <a:gd name="connsiteX7" fmla="*/ 713751 w 2533472"/>
              <a:gd name="connsiteY7" fmla="*/ 1045216 h 1699459"/>
              <a:gd name="connsiteX8" fmla="*/ 79906 w 2533472"/>
              <a:gd name="connsiteY8" fmla="*/ 577625 h 1699459"/>
              <a:gd name="connsiteX0" fmla="*/ 79906 w 2383129"/>
              <a:gd name="connsiteY0" fmla="*/ 577625 h 1310496"/>
              <a:gd name="connsiteX1" fmla="*/ 776097 w 2383129"/>
              <a:gd name="connsiteY1" fmla="*/ 245115 h 1310496"/>
              <a:gd name="connsiteX2" fmla="*/ 1409942 w 2383129"/>
              <a:gd name="connsiteY2" fmla="*/ 276289 h 1310496"/>
              <a:gd name="connsiteX3" fmla="*/ 2085351 w 2383129"/>
              <a:gd name="connsiteY3" fmla="*/ 567234 h 1310496"/>
              <a:gd name="connsiteX4" fmla="*/ 2210042 w 2383129"/>
              <a:gd name="connsiteY4" fmla="*/ 993262 h 1310496"/>
              <a:gd name="connsiteX5" fmla="*/ 1607369 w 2383129"/>
              <a:gd name="connsiteY5" fmla="*/ 1273816 h 1310496"/>
              <a:gd name="connsiteX6" fmla="*/ 713751 w 2383129"/>
              <a:gd name="connsiteY6" fmla="*/ 1045216 h 1310496"/>
              <a:gd name="connsiteX7" fmla="*/ 79906 w 2383129"/>
              <a:gd name="connsiteY7" fmla="*/ 577625 h 1310496"/>
              <a:gd name="connsiteX0" fmla="*/ 57348 w 2589171"/>
              <a:gd name="connsiteY0" fmla="*/ 712706 h 1332862"/>
              <a:gd name="connsiteX1" fmla="*/ 982139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32862"/>
              <a:gd name="connsiteX1" fmla="*/ 597675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64769 w 2596592"/>
              <a:gd name="connsiteY0" fmla="*/ 712706 h 1636620"/>
              <a:gd name="connsiteX1" fmla="*/ 605096 w 2596592"/>
              <a:gd name="connsiteY1" fmla="*/ 245115 h 1636620"/>
              <a:gd name="connsiteX2" fmla="*/ 1623405 w 2596592"/>
              <a:gd name="connsiteY2" fmla="*/ 276289 h 1636620"/>
              <a:gd name="connsiteX3" fmla="*/ 2298814 w 2596592"/>
              <a:gd name="connsiteY3" fmla="*/ 567234 h 1636620"/>
              <a:gd name="connsiteX4" fmla="*/ 2423505 w 2596592"/>
              <a:gd name="connsiteY4" fmla="*/ 993262 h 1636620"/>
              <a:gd name="connsiteX5" fmla="*/ 1820832 w 2596592"/>
              <a:gd name="connsiteY5" fmla="*/ 1273816 h 1636620"/>
              <a:gd name="connsiteX6" fmla="*/ 836004 w 2596592"/>
              <a:gd name="connsiteY6" fmla="*/ 1437004 h 1636620"/>
              <a:gd name="connsiteX7" fmla="*/ 64769 w 2596592"/>
              <a:gd name="connsiteY7" fmla="*/ 712706 h 1636620"/>
              <a:gd name="connsiteX0" fmla="*/ 64769 w 2596592"/>
              <a:gd name="connsiteY0" fmla="*/ 712706 h 1683944"/>
              <a:gd name="connsiteX1" fmla="*/ 605096 w 2596592"/>
              <a:gd name="connsiteY1" fmla="*/ 245115 h 1683944"/>
              <a:gd name="connsiteX2" fmla="*/ 1623405 w 2596592"/>
              <a:gd name="connsiteY2" fmla="*/ 276289 h 1683944"/>
              <a:gd name="connsiteX3" fmla="*/ 2298814 w 2596592"/>
              <a:gd name="connsiteY3" fmla="*/ 567234 h 1683944"/>
              <a:gd name="connsiteX4" fmla="*/ 2423505 w 2596592"/>
              <a:gd name="connsiteY4" fmla="*/ 993262 h 1683944"/>
              <a:gd name="connsiteX5" fmla="*/ 2276883 w 2596592"/>
              <a:gd name="connsiteY5" fmla="*/ 1458187 h 1683944"/>
              <a:gd name="connsiteX6" fmla="*/ 836004 w 2596592"/>
              <a:gd name="connsiteY6" fmla="*/ 1437004 h 1683944"/>
              <a:gd name="connsiteX7" fmla="*/ 64769 w 2596592"/>
              <a:gd name="connsiteY7" fmla="*/ 712706 h 1683944"/>
              <a:gd name="connsiteX0" fmla="*/ 64769 w 2993668"/>
              <a:gd name="connsiteY0" fmla="*/ 712706 h 1683944"/>
              <a:gd name="connsiteX1" fmla="*/ 605096 w 2993668"/>
              <a:gd name="connsiteY1" fmla="*/ 245115 h 1683944"/>
              <a:gd name="connsiteX2" fmla="*/ 1623405 w 2993668"/>
              <a:gd name="connsiteY2" fmla="*/ 276289 h 1683944"/>
              <a:gd name="connsiteX3" fmla="*/ 2298814 w 2993668"/>
              <a:gd name="connsiteY3" fmla="*/ 567234 h 1683944"/>
              <a:gd name="connsiteX4" fmla="*/ 2930227 w 2993668"/>
              <a:gd name="connsiteY4" fmla="*/ 889553 h 1683944"/>
              <a:gd name="connsiteX5" fmla="*/ 2276883 w 2993668"/>
              <a:gd name="connsiteY5" fmla="*/ 1458187 h 1683944"/>
              <a:gd name="connsiteX6" fmla="*/ 836004 w 2993668"/>
              <a:gd name="connsiteY6" fmla="*/ 1437004 h 1683944"/>
              <a:gd name="connsiteX7" fmla="*/ 64769 w 2993668"/>
              <a:gd name="connsiteY7" fmla="*/ 712706 h 1683944"/>
              <a:gd name="connsiteX0" fmla="*/ 64769 w 3050203"/>
              <a:gd name="connsiteY0" fmla="*/ 712706 h 1683944"/>
              <a:gd name="connsiteX1" fmla="*/ 605096 w 3050203"/>
              <a:gd name="connsiteY1" fmla="*/ 245115 h 1683944"/>
              <a:gd name="connsiteX2" fmla="*/ 1623405 w 3050203"/>
              <a:gd name="connsiteY2" fmla="*/ 276289 h 1683944"/>
              <a:gd name="connsiteX3" fmla="*/ 2653520 w 3050203"/>
              <a:gd name="connsiteY3" fmla="*/ 198492 h 1683944"/>
              <a:gd name="connsiteX4" fmla="*/ 2930227 w 3050203"/>
              <a:gd name="connsiteY4" fmla="*/ 889553 h 1683944"/>
              <a:gd name="connsiteX5" fmla="*/ 2276883 w 3050203"/>
              <a:gd name="connsiteY5" fmla="*/ 1458187 h 1683944"/>
              <a:gd name="connsiteX6" fmla="*/ 836004 w 3050203"/>
              <a:gd name="connsiteY6" fmla="*/ 1437004 h 1683944"/>
              <a:gd name="connsiteX7" fmla="*/ 64769 w 3050203"/>
              <a:gd name="connsiteY7" fmla="*/ 712706 h 1683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50203" h="1683944">
                <a:moveTo>
                  <a:pt x="64769" y="712706"/>
                </a:moveTo>
                <a:cubicBezTo>
                  <a:pt x="19741" y="186233"/>
                  <a:pt x="265659" y="-59685"/>
                  <a:pt x="605096" y="245115"/>
                </a:cubicBezTo>
                <a:cubicBezTo>
                  <a:pt x="871795" y="-222475"/>
                  <a:pt x="1689215" y="89253"/>
                  <a:pt x="1623405" y="276289"/>
                </a:cubicBezTo>
                <a:cubicBezTo>
                  <a:pt x="1893569" y="-63148"/>
                  <a:pt x="2798993" y="-64744"/>
                  <a:pt x="2653520" y="198492"/>
                </a:cubicBezTo>
                <a:cubicBezTo>
                  <a:pt x="3037984" y="184637"/>
                  <a:pt x="3169218" y="778717"/>
                  <a:pt x="2930227" y="889553"/>
                </a:cubicBezTo>
                <a:cubicBezTo>
                  <a:pt x="3027209" y="1215135"/>
                  <a:pt x="2557438" y="1605392"/>
                  <a:pt x="2276883" y="1458187"/>
                </a:cubicBezTo>
                <a:cubicBezTo>
                  <a:pt x="2063869" y="1582878"/>
                  <a:pt x="1003991" y="1908058"/>
                  <a:pt x="836004" y="1437004"/>
                </a:cubicBezTo>
                <a:cubicBezTo>
                  <a:pt x="285285" y="1987723"/>
                  <a:pt x="-174222" y="1284205"/>
                  <a:pt x="64769" y="712706"/>
                </a:cubicBez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6" name="Полилиния 5"/>
          <p:cNvSpPr/>
          <p:nvPr/>
        </p:nvSpPr>
        <p:spPr>
          <a:xfrm>
            <a:off x="900308" y="3472881"/>
            <a:ext cx="1529489" cy="682879"/>
          </a:xfrm>
          <a:custGeom>
            <a:avLst/>
            <a:gdLst>
              <a:gd name="connsiteX0" fmla="*/ 83127 w 2337954"/>
              <a:gd name="connsiteY0" fmla="*/ 270164 h 1194955"/>
              <a:gd name="connsiteX1" fmla="*/ 820882 w 2337954"/>
              <a:gd name="connsiteY1" fmla="*/ 0 h 1194955"/>
              <a:gd name="connsiteX2" fmla="*/ 1433945 w 2337954"/>
              <a:gd name="connsiteY2" fmla="*/ 62346 h 1194955"/>
              <a:gd name="connsiteX3" fmla="*/ 1901536 w 2337954"/>
              <a:gd name="connsiteY3" fmla="*/ 135082 h 1194955"/>
              <a:gd name="connsiteX4" fmla="*/ 2244436 w 2337954"/>
              <a:gd name="connsiteY4" fmla="*/ 550719 h 1194955"/>
              <a:gd name="connsiteX5" fmla="*/ 2337954 w 2337954"/>
              <a:gd name="connsiteY5" fmla="*/ 1039091 h 1194955"/>
              <a:gd name="connsiteX6" fmla="*/ 1683327 w 2337954"/>
              <a:gd name="connsiteY6" fmla="*/ 1153391 h 1194955"/>
              <a:gd name="connsiteX7" fmla="*/ 935182 w 2337954"/>
              <a:gd name="connsiteY7" fmla="*/ 1194955 h 1194955"/>
              <a:gd name="connsiteX8" fmla="*/ 1049482 w 2337954"/>
              <a:gd name="connsiteY8" fmla="*/ 737755 h 1194955"/>
              <a:gd name="connsiteX9" fmla="*/ 540327 w 2337954"/>
              <a:gd name="connsiteY9" fmla="*/ 716973 h 1194955"/>
              <a:gd name="connsiteX10" fmla="*/ 249382 w 2337954"/>
              <a:gd name="connsiteY10" fmla="*/ 872837 h 1194955"/>
              <a:gd name="connsiteX11" fmla="*/ 0 w 2337954"/>
              <a:gd name="connsiteY11" fmla="*/ 592282 h 1194955"/>
              <a:gd name="connsiteX12" fmla="*/ 83127 w 2337954"/>
              <a:gd name="connsiteY12" fmla="*/ 270164 h 1194955"/>
              <a:gd name="connsiteX0" fmla="*/ 83127 w 2337954"/>
              <a:gd name="connsiteY0" fmla="*/ 308293 h 1233084"/>
              <a:gd name="connsiteX1" fmla="*/ 820882 w 2337954"/>
              <a:gd name="connsiteY1" fmla="*/ 38129 h 1233084"/>
              <a:gd name="connsiteX2" fmla="*/ 1433945 w 2337954"/>
              <a:gd name="connsiteY2" fmla="*/ 100475 h 1233084"/>
              <a:gd name="connsiteX3" fmla="*/ 1901536 w 2337954"/>
              <a:gd name="connsiteY3" fmla="*/ 173211 h 1233084"/>
              <a:gd name="connsiteX4" fmla="*/ 2244436 w 2337954"/>
              <a:gd name="connsiteY4" fmla="*/ 588848 h 1233084"/>
              <a:gd name="connsiteX5" fmla="*/ 2337954 w 2337954"/>
              <a:gd name="connsiteY5" fmla="*/ 1077220 h 1233084"/>
              <a:gd name="connsiteX6" fmla="*/ 1683327 w 2337954"/>
              <a:gd name="connsiteY6" fmla="*/ 1191520 h 1233084"/>
              <a:gd name="connsiteX7" fmla="*/ 935182 w 2337954"/>
              <a:gd name="connsiteY7" fmla="*/ 1233084 h 1233084"/>
              <a:gd name="connsiteX8" fmla="*/ 1049482 w 2337954"/>
              <a:gd name="connsiteY8" fmla="*/ 775884 h 1233084"/>
              <a:gd name="connsiteX9" fmla="*/ 540327 w 2337954"/>
              <a:gd name="connsiteY9" fmla="*/ 755102 h 1233084"/>
              <a:gd name="connsiteX10" fmla="*/ 249382 w 2337954"/>
              <a:gd name="connsiteY10" fmla="*/ 910966 h 1233084"/>
              <a:gd name="connsiteX11" fmla="*/ 0 w 2337954"/>
              <a:gd name="connsiteY11" fmla="*/ 630411 h 1233084"/>
              <a:gd name="connsiteX12" fmla="*/ 83127 w 2337954"/>
              <a:gd name="connsiteY12" fmla="*/ 308293 h 1233084"/>
              <a:gd name="connsiteX0" fmla="*/ 83127 w 2337954"/>
              <a:gd name="connsiteY0" fmla="*/ 442369 h 1367160"/>
              <a:gd name="connsiteX1" fmla="*/ 820882 w 2337954"/>
              <a:gd name="connsiteY1" fmla="*/ 172205 h 1367160"/>
              <a:gd name="connsiteX2" fmla="*/ 1433945 w 2337954"/>
              <a:gd name="connsiteY2" fmla="*/ 234551 h 1367160"/>
              <a:gd name="connsiteX3" fmla="*/ 1901536 w 2337954"/>
              <a:gd name="connsiteY3" fmla="*/ 307287 h 1367160"/>
              <a:gd name="connsiteX4" fmla="*/ 2244436 w 2337954"/>
              <a:gd name="connsiteY4" fmla="*/ 722924 h 1367160"/>
              <a:gd name="connsiteX5" fmla="*/ 2337954 w 2337954"/>
              <a:gd name="connsiteY5" fmla="*/ 1211296 h 1367160"/>
              <a:gd name="connsiteX6" fmla="*/ 1683327 w 2337954"/>
              <a:gd name="connsiteY6" fmla="*/ 1325596 h 1367160"/>
              <a:gd name="connsiteX7" fmla="*/ 935182 w 2337954"/>
              <a:gd name="connsiteY7" fmla="*/ 1367160 h 1367160"/>
              <a:gd name="connsiteX8" fmla="*/ 1049482 w 2337954"/>
              <a:gd name="connsiteY8" fmla="*/ 909960 h 1367160"/>
              <a:gd name="connsiteX9" fmla="*/ 540327 w 2337954"/>
              <a:gd name="connsiteY9" fmla="*/ 889178 h 1367160"/>
              <a:gd name="connsiteX10" fmla="*/ 249382 w 2337954"/>
              <a:gd name="connsiteY10" fmla="*/ 1045042 h 1367160"/>
              <a:gd name="connsiteX11" fmla="*/ 0 w 2337954"/>
              <a:gd name="connsiteY11" fmla="*/ 764487 h 1367160"/>
              <a:gd name="connsiteX12" fmla="*/ 83127 w 2337954"/>
              <a:gd name="connsiteY12" fmla="*/ 442369 h 1367160"/>
              <a:gd name="connsiteX0" fmla="*/ 83127 w 2337954"/>
              <a:gd name="connsiteY0" fmla="*/ 464493 h 1389284"/>
              <a:gd name="connsiteX1" fmla="*/ 820882 w 2337954"/>
              <a:gd name="connsiteY1" fmla="*/ 194329 h 1389284"/>
              <a:gd name="connsiteX2" fmla="*/ 1433945 w 2337954"/>
              <a:gd name="connsiteY2" fmla="*/ 256675 h 1389284"/>
              <a:gd name="connsiteX3" fmla="*/ 1901536 w 2337954"/>
              <a:gd name="connsiteY3" fmla="*/ 329411 h 1389284"/>
              <a:gd name="connsiteX4" fmla="*/ 2244436 w 2337954"/>
              <a:gd name="connsiteY4" fmla="*/ 745048 h 1389284"/>
              <a:gd name="connsiteX5" fmla="*/ 2337954 w 2337954"/>
              <a:gd name="connsiteY5" fmla="*/ 1233420 h 1389284"/>
              <a:gd name="connsiteX6" fmla="*/ 1683327 w 2337954"/>
              <a:gd name="connsiteY6" fmla="*/ 1347720 h 1389284"/>
              <a:gd name="connsiteX7" fmla="*/ 935182 w 2337954"/>
              <a:gd name="connsiteY7" fmla="*/ 1389284 h 1389284"/>
              <a:gd name="connsiteX8" fmla="*/ 1049482 w 2337954"/>
              <a:gd name="connsiteY8" fmla="*/ 932084 h 1389284"/>
              <a:gd name="connsiteX9" fmla="*/ 540327 w 2337954"/>
              <a:gd name="connsiteY9" fmla="*/ 911302 h 1389284"/>
              <a:gd name="connsiteX10" fmla="*/ 249382 w 2337954"/>
              <a:gd name="connsiteY10" fmla="*/ 1067166 h 1389284"/>
              <a:gd name="connsiteX11" fmla="*/ 0 w 2337954"/>
              <a:gd name="connsiteY11" fmla="*/ 786611 h 1389284"/>
              <a:gd name="connsiteX12" fmla="*/ 83127 w 2337954"/>
              <a:gd name="connsiteY12" fmla="*/ 464493 h 1389284"/>
              <a:gd name="connsiteX0" fmla="*/ 83127 w 2337954"/>
              <a:gd name="connsiteY0" fmla="*/ 458374 h 1383165"/>
              <a:gd name="connsiteX1" fmla="*/ 820882 w 2337954"/>
              <a:gd name="connsiteY1" fmla="*/ 188210 h 1383165"/>
              <a:gd name="connsiteX2" fmla="*/ 1433945 w 2337954"/>
              <a:gd name="connsiteY2" fmla="*/ 250556 h 1383165"/>
              <a:gd name="connsiteX3" fmla="*/ 1901536 w 2337954"/>
              <a:gd name="connsiteY3" fmla="*/ 323292 h 1383165"/>
              <a:gd name="connsiteX4" fmla="*/ 2244436 w 2337954"/>
              <a:gd name="connsiteY4" fmla="*/ 738929 h 1383165"/>
              <a:gd name="connsiteX5" fmla="*/ 2337954 w 2337954"/>
              <a:gd name="connsiteY5" fmla="*/ 1227301 h 1383165"/>
              <a:gd name="connsiteX6" fmla="*/ 1683327 w 2337954"/>
              <a:gd name="connsiteY6" fmla="*/ 1341601 h 1383165"/>
              <a:gd name="connsiteX7" fmla="*/ 935182 w 2337954"/>
              <a:gd name="connsiteY7" fmla="*/ 1383165 h 1383165"/>
              <a:gd name="connsiteX8" fmla="*/ 1049482 w 2337954"/>
              <a:gd name="connsiteY8" fmla="*/ 925965 h 1383165"/>
              <a:gd name="connsiteX9" fmla="*/ 540327 w 2337954"/>
              <a:gd name="connsiteY9" fmla="*/ 905183 h 1383165"/>
              <a:gd name="connsiteX10" fmla="*/ 249382 w 2337954"/>
              <a:gd name="connsiteY10" fmla="*/ 1061047 h 1383165"/>
              <a:gd name="connsiteX11" fmla="*/ 0 w 2337954"/>
              <a:gd name="connsiteY11" fmla="*/ 780492 h 1383165"/>
              <a:gd name="connsiteX12" fmla="*/ 83127 w 2337954"/>
              <a:gd name="connsiteY12" fmla="*/ 458374 h 1383165"/>
              <a:gd name="connsiteX0" fmla="*/ 83127 w 2337954"/>
              <a:gd name="connsiteY0" fmla="*/ 467086 h 1391877"/>
              <a:gd name="connsiteX1" fmla="*/ 820882 w 2337954"/>
              <a:gd name="connsiteY1" fmla="*/ 196922 h 1391877"/>
              <a:gd name="connsiteX2" fmla="*/ 1433945 w 2337954"/>
              <a:gd name="connsiteY2" fmla="*/ 259268 h 1391877"/>
              <a:gd name="connsiteX3" fmla="*/ 1901536 w 2337954"/>
              <a:gd name="connsiteY3" fmla="*/ 332004 h 1391877"/>
              <a:gd name="connsiteX4" fmla="*/ 2244436 w 2337954"/>
              <a:gd name="connsiteY4" fmla="*/ 747641 h 1391877"/>
              <a:gd name="connsiteX5" fmla="*/ 2337954 w 2337954"/>
              <a:gd name="connsiteY5" fmla="*/ 1236013 h 1391877"/>
              <a:gd name="connsiteX6" fmla="*/ 1683327 w 2337954"/>
              <a:gd name="connsiteY6" fmla="*/ 1350313 h 1391877"/>
              <a:gd name="connsiteX7" fmla="*/ 935182 w 2337954"/>
              <a:gd name="connsiteY7" fmla="*/ 1391877 h 1391877"/>
              <a:gd name="connsiteX8" fmla="*/ 1049482 w 2337954"/>
              <a:gd name="connsiteY8" fmla="*/ 934677 h 1391877"/>
              <a:gd name="connsiteX9" fmla="*/ 540327 w 2337954"/>
              <a:gd name="connsiteY9" fmla="*/ 913895 h 1391877"/>
              <a:gd name="connsiteX10" fmla="*/ 249382 w 2337954"/>
              <a:gd name="connsiteY10" fmla="*/ 1069759 h 1391877"/>
              <a:gd name="connsiteX11" fmla="*/ 0 w 2337954"/>
              <a:gd name="connsiteY11" fmla="*/ 789204 h 1391877"/>
              <a:gd name="connsiteX12" fmla="*/ 83127 w 2337954"/>
              <a:gd name="connsiteY12" fmla="*/ 467086 h 1391877"/>
              <a:gd name="connsiteX0" fmla="*/ 83127 w 2337954"/>
              <a:gd name="connsiteY0" fmla="*/ 492303 h 1417094"/>
              <a:gd name="connsiteX1" fmla="*/ 820882 w 2337954"/>
              <a:gd name="connsiteY1" fmla="*/ 222139 h 1417094"/>
              <a:gd name="connsiteX2" fmla="*/ 1433945 w 2337954"/>
              <a:gd name="connsiteY2" fmla="*/ 284485 h 1417094"/>
              <a:gd name="connsiteX3" fmla="*/ 1901536 w 2337954"/>
              <a:gd name="connsiteY3" fmla="*/ 357221 h 1417094"/>
              <a:gd name="connsiteX4" fmla="*/ 2244436 w 2337954"/>
              <a:gd name="connsiteY4" fmla="*/ 772858 h 1417094"/>
              <a:gd name="connsiteX5" fmla="*/ 2337954 w 2337954"/>
              <a:gd name="connsiteY5" fmla="*/ 1261230 h 1417094"/>
              <a:gd name="connsiteX6" fmla="*/ 1683327 w 2337954"/>
              <a:gd name="connsiteY6" fmla="*/ 1375530 h 1417094"/>
              <a:gd name="connsiteX7" fmla="*/ 935182 w 2337954"/>
              <a:gd name="connsiteY7" fmla="*/ 1417094 h 1417094"/>
              <a:gd name="connsiteX8" fmla="*/ 1049482 w 2337954"/>
              <a:gd name="connsiteY8" fmla="*/ 959894 h 1417094"/>
              <a:gd name="connsiteX9" fmla="*/ 540327 w 2337954"/>
              <a:gd name="connsiteY9" fmla="*/ 939112 h 1417094"/>
              <a:gd name="connsiteX10" fmla="*/ 249382 w 2337954"/>
              <a:gd name="connsiteY10" fmla="*/ 1094976 h 1417094"/>
              <a:gd name="connsiteX11" fmla="*/ 0 w 2337954"/>
              <a:gd name="connsiteY11" fmla="*/ 814421 h 1417094"/>
              <a:gd name="connsiteX12" fmla="*/ 83127 w 2337954"/>
              <a:gd name="connsiteY12" fmla="*/ 492303 h 1417094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22318 w 2337954"/>
              <a:gd name="connsiteY3" fmla="*/ 567615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417523"/>
              <a:gd name="connsiteY0" fmla="*/ 505269 h 1430060"/>
              <a:gd name="connsiteX1" fmla="*/ 820882 w 2417523"/>
              <a:gd name="connsiteY1" fmla="*/ 235105 h 1430060"/>
              <a:gd name="connsiteX2" fmla="*/ 1433945 w 2417523"/>
              <a:gd name="connsiteY2" fmla="*/ 297451 h 1430060"/>
              <a:gd name="connsiteX3" fmla="*/ 2119745 w 2417523"/>
              <a:gd name="connsiteY3" fmla="*/ 359796 h 1430060"/>
              <a:gd name="connsiteX4" fmla="*/ 2244436 w 2417523"/>
              <a:gd name="connsiteY4" fmla="*/ 785824 h 1430060"/>
              <a:gd name="connsiteX5" fmla="*/ 2337954 w 2417523"/>
              <a:gd name="connsiteY5" fmla="*/ 1274196 h 1430060"/>
              <a:gd name="connsiteX6" fmla="*/ 1683327 w 2417523"/>
              <a:gd name="connsiteY6" fmla="*/ 1388496 h 1430060"/>
              <a:gd name="connsiteX7" fmla="*/ 935182 w 2417523"/>
              <a:gd name="connsiteY7" fmla="*/ 1430060 h 1430060"/>
              <a:gd name="connsiteX8" fmla="*/ 1049482 w 2417523"/>
              <a:gd name="connsiteY8" fmla="*/ 972860 h 1430060"/>
              <a:gd name="connsiteX9" fmla="*/ 540327 w 2417523"/>
              <a:gd name="connsiteY9" fmla="*/ 952078 h 1430060"/>
              <a:gd name="connsiteX10" fmla="*/ 249382 w 2417523"/>
              <a:gd name="connsiteY10" fmla="*/ 1107942 h 1430060"/>
              <a:gd name="connsiteX11" fmla="*/ 0 w 2417523"/>
              <a:gd name="connsiteY11" fmla="*/ 827387 h 1430060"/>
              <a:gd name="connsiteX12" fmla="*/ 83127 w 2417523"/>
              <a:gd name="connsiteY12" fmla="*/ 505269 h 1430060"/>
              <a:gd name="connsiteX0" fmla="*/ 83127 w 2471307"/>
              <a:gd name="connsiteY0" fmla="*/ 505269 h 1430060"/>
              <a:gd name="connsiteX1" fmla="*/ 820882 w 2471307"/>
              <a:gd name="connsiteY1" fmla="*/ 235105 h 1430060"/>
              <a:gd name="connsiteX2" fmla="*/ 1433945 w 2471307"/>
              <a:gd name="connsiteY2" fmla="*/ 297451 h 1430060"/>
              <a:gd name="connsiteX3" fmla="*/ 2119745 w 2471307"/>
              <a:gd name="connsiteY3" fmla="*/ 359796 h 1430060"/>
              <a:gd name="connsiteX4" fmla="*/ 2244436 w 2471307"/>
              <a:gd name="connsiteY4" fmla="*/ 785824 h 1430060"/>
              <a:gd name="connsiteX5" fmla="*/ 2337954 w 2471307"/>
              <a:gd name="connsiteY5" fmla="*/ 1274196 h 1430060"/>
              <a:gd name="connsiteX6" fmla="*/ 1683327 w 2471307"/>
              <a:gd name="connsiteY6" fmla="*/ 1388496 h 1430060"/>
              <a:gd name="connsiteX7" fmla="*/ 935182 w 2471307"/>
              <a:gd name="connsiteY7" fmla="*/ 1430060 h 1430060"/>
              <a:gd name="connsiteX8" fmla="*/ 1049482 w 2471307"/>
              <a:gd name="connsiteY8" fmla="*/ 972860 h 1430060"/>
              <a:gd name="connsiteX9" fmla="*/ 540327 w 2471307"/>
              <a:gd name="connsiteY9" fmla="*/ 952078 h 1430060"/>
              <a:gd name="connsiteX10" fmla="*/ 249382 w 2471307"/>
              <a:gd name="connsiteY10" fmla="*/ 1107942 h 1430060"/>
              <a:gd name="connsiteX11" fmla="*/ 0 w 2471307"/>
              <a:gd name="connsiteY11" fmla="*/ 827387 h 1430060"/>
              <a:gd name="connsiteX12" fmla="*/ 83127 w 2471307"/>
              <a:gd name="connsiteY12" fmla="*/ 505269 h 1430060"/>
              <a:gd name="connsiteX0" fmla="*/ 83127 w 2567866"/>
              <a:gd name="connsiteY0" fmla="*/ 505269 h 1430060"/>
              <a:gd name="connsiteX1" fmla="*/ 820882 w 2567866"/>
              <a:gd name="connsiteY1" fmla="*/ 235105 h 1430060"/>
              <a:gd name="connsiteX2" fmla="*/ 1433945 w 2567866"/>
              <a:gd name="connsiteY2" fmla="*/ 297451 h 1430060"/>
              <a:gd name="connsiteX3" fmla="*/ 2119745 w 2567866"/>
              <a:gd name="connsiteY3" fmla="*/ 359796 h 1430060"/>
              <a:gd name="connsiteX4" fmla="*/ 2244436 w 2567866"/>
              <a:gd name="connsiteY4" fmla="*/ 785824 h 1430060"/>
              <a:gd name="connsiteX5" fmla="*/ 2337954 w 2567866"/>
              <a:gd name="connsiteY5" fmla="*/ 1274196 h 1430060"/>
              <a:gd name="connsiteX6" fmla="*/ 1683327 w 2567866"/>
              <a:gd name="connsiteY6" fmla="*/ 1388496 h 1430060"/>
              <a:gd name="connsiteX7" fmla="*/ 935182 w 2567866"/>
              <a:gd name="connsiteY7" fmla="*/ 1430060 h 1430060"/>
              <a:gd name="connsiteX8" fmla="*/ 1049482 w 2567866"/>
              <a:gd name="connsiteY8" fmla="*/ 972860 h 1430060"/>
              <a:gd name="connsiteX9" fmla="*/ 540327 w 2567866"/>
              <a:gd name="connsiteY9" fmla="*/ 952078 h 1430060"/>
              <a:gd name="connsiteX10" fmla="*/ 249382 w 2567866"/>
              <a:gd name="connsiteY10" fmla="*/ 1107942 h 1430060"/>
              <a:gd name="connsiteX11" fmla="*/ 0 w 2567866"/>
              <a:gd name="connsiteY11" fmla="*/ 827387 h 1430060"/>
              <a:gd name="connsiteX12" fmla="*/ 83127 w 2567866"/>
              <a:gd name="connsiteY12" fmla="*/ 505269 h 1430060"/>
              <a:gd name="connsiteX0" fmla="*/ 83127 w 2567866"/>
              <a:gd name="connsiteY0" fmla="*/ 505269 h 1508875"/>
              <a:gd name="connsiteX1" fmla="*/ 820882 w 2567866"/>
              <a:gd name="connsiteY1" fmla="*/ 235105 h 1508875"/>
              <a:gd name="connsiteX2" fmla="*/ 1433945 w 2567866"/>
              <a:gd name="connsiteY2" fmla="*/ 297451 h 1508875"/>
              <a:gd name="connsiteX3" fmla="*/ 2119745 w 2567866"/>
              <a:gd name="connsiteY3" fmla="*/ 359796 h 1508875"/>
              <a:gd name="connsiteX4" fmla="*/ 2244436 w 2567866"/>
              <a:gd name="connsiteY4" fmla="*/ 785824 h 1508875"/>
              <a:gd name="connsiteX5" fmla="*/ 2337954 w 2567866"/>
              <a:gd name="connsiteY5" fmla="*/ 1274196 h 1508875"/>
              <a:gd name="connsiteX6" fmla="*/ 1683327 w 2567866"/>
              <a:gd name="connsiteY6" fmla="*/ 1388496 h 1508875"/>
              <a:gd name="connsiteX7" fmla="*/ 935182 w 2567866"/>
              <a:gd name="connsiteY7" fmla="*/ 1430060 h 1508875"/>
              <a:gd name="connsiteX8" fmla="*/ 1049482 w 2567866"/>
              <a:gd name="connsiteY8" fmla="*/ 972860 h 1508875"/>
              <a:gd name="connsiteX9" fmla="*/ 540327 w 2567866"/>
              <a:gd name="connsiteY9" fmla="*/ 952078 h 1508875"/>
              <a:gd name="connsiteX10" fmla="*/ 249382 w 2567866"/>
              <a:gd name="connsiteY10" fmla="*/ 1107942 h 1508875"/>
              <a:gd name="connsiteX11" fmla="*/ 0 w 2567866"/>
              <a:gd name="connsiteY11" fmla="*/ 827387 h 1508875"/>
              <a:gd name="connsiteX12" fmla="*/ 83127 w 2567866"/>
              <a:gd name="connsiteY12" fmla="*/ 505269 h 1508875"/>
              <a:gd name="connsiteX0" fmla="*/ 83127 w 2567866"/>
              <a:gd name="connsiteY0" fmla="*/ 667664 h 1671270"/>
              <a:gd name="connsiteX1" fmla="*/ 820882 w 2567866"/>
              <a:gd name="connsiteY1" fmla="*/ 397500 h 1671270"/>
              <a:gd name="connsiteX2" fmla="*/ 1756063 w 2567866"/>
              <a:gd name="connsiteY2" fmla="*/ 116946 h 1671270"/>
              <a:gd name="connsiteX3" fmla="*/ 2119745 w 2567866"/>
              <a:gd name="connsiteY3" fmla="*/ 522191 h 1671270"/>
              <a:gd name="connsiteX4" fmla="*/ 2244436 w 2567866"/>
              <a:gd name="connsiteY4" fmla="*/ 948219 h 1671270"/>
              <a:gd name="connsiteX5" fmla="*/ 2337954 w 2567866"/>
              <a:gd name="connsiteY5" fmla="*/ 1436591 h 1671270"/>
              <a:gd name="connsiteX6" fmla="*/ 1683327 w 2567866"/>
              <a:gd name="connsiteY6" fmla="*/ 1550891 h 1671270"/>
              <a:gd name="connsiteX7" fmla="*/ 935182 w 2567866"/>
              <a:gd name="connsiteY7" fmla="*/ 1592455 h 1671270"/>
              <a:gd name="connsiteX8" fmla="*/ 1049482 w 2567866"/>
              <a:gd name="connsiteY8" fmla="*/ 1135255 h 1671270"/>
              <a:gd name="connsiteX9" fmla="*/ 540327 w 2567866"/>
              <a:gd name="connsiteY9" fmla="*/ 1114473 h 1671270"/>
              <a:gd name="connsiteX10" fmla="*/ 249382 w 2567866"/>
              <a:gd name="connsiteY10" fmla="*/ 1270337 h 1671270"/>
              <a:gd name="connsiteX11" fmla="*/ 0 w 2567866"/>
              <a:gd name="connsiteY11" fmla="*/ 989782 h 1671270"/>
              <a:gd name="connsiteX12" fmla="*/ 83127 w 2567866"/>
              <a:gd name="connsiteY12" fmla="*/ 667664 h 1671270"/>
              <a:gd name="connsiteX0" fmla="*/ 83127 w 2567866"/>
              <a:gd name="connsiteY0" fmla="*/ 599167 h 1602773"/>
              <a:gd name="connsiteX1" fmla="*/ 820882 w 2567866"/>
              <a:gd name="connsiteY1" fmla="*/ 329003 h 1602773"/>
              <a:gd name="connsiteX2" fmla="*/ 1444336 w 2567866"/>
              <a:gd name="connsiteY2" fmla="*/ 162749 h 1602773"/>
              <a:gd name="connsiteX3" fmla="*/ 2119745 w 2567866"/>
              <a:gd name="connsiteY3" fmla="*/ 453694 h 1602773"/>
              <a:gd name="connsiteX4" fmla="*/ 2244436 w 2567866"/>
              <a:gd name="connsiteY4" fmla="*/ 879722 h 1602773"/>
              <a:gd name="connsiteX5" fmla="*/ 2337954 w 2567866"/>
              <a:gd name="connsiteY5" fmla="*/ 1368094 h 1602773"/>
              <a:gd name="connsiteX6" fmla="*/ 1683327 w 2567866"/>
              <a:gd name="connsiteY6" fmla="*/ 1482394 h 1602773"/>
              <a:gd name="connsiteX7" fmla="*/ 935182 w 2567866"/>
              <a:gd name="connsiteY7" fmla="*/ 1523958 h 1602773"/>
              <a:gd name="connsiteX8" fmla="*/ 1049482 w 2567866"/>
              <a:gd name="connsiteY8" fmla="*/ 1066758 h 1602773"/>
              <a:gd name="connsiteX9" fmla="*/ 540327 w 2567866"/>
              <a:gd name="connsiteY9" fmla="*/ 1045976 h 1602773"/>
              <a:gd name="connsiteX10" fmla="*/ 249382 w 2567866"/>
              <a:gd name="connsiteY10" fmla="*/ 1201840 h 1602773"/>
              <a:gd name="connsiteX11" fmla="*/ 0 w 2567866"/>
              <a:gd name="connsiteY11" fmla="*/ 921285 h 1602773"/>
              <a:gd name="connsiteX12" fmla="*/ 83127 w 2567866"/>
              <a:gd name="connsiteY12" fmla="*/ 599167 h 1602773"/>
              <a:gd name="connsiteX0" fmla="*/ 83127 w 2567866"/>
              <a:gd name="connsiteY0" fmla="*/ 712707 h 1716313"/>
              <a:gd name="connsiteX1" fmla="*/ 810491 w 2567866"/>
              <a:gd name="connsiteY1" fmla="*/ 245115 h 1716313"/>
              <a:gd name="connsiteX2" fmla="*/ 1444336 w 2567866"/>
              <a:gd name="connsiteY2" fmla="*/ 276289 h 1716313"/>
              <a:gd name="connsiteX3" fmla="*/ 2119745 w 2567866"/>
              <a:gd name="connsiteY3" fmla="*/ 567234 h 1716313"/>
              <a:gd name="connsiteX4" fmla="*/ 2244436 w 2567866"/>
              <a:gd name="connsiteY4" fmla="*/ 993262 h 1716313"/>
              <a:gd name="connsiteX5" fmla="*/ 2337954 w 2567866"/>
              <a:gd name="connsiteY5" fmla="*/ 1481634 h 1716313"/>
              <a:gd name="connsiteX6" fmla="*/ 1683327 w 2567866"/>
              <a:gd name="connsiteY6" fmla="*/ 1595934 h 1716313"/>
              <a:gd name="connsiteX7" fmla="*/ 935182 w 2567866"/>
              <a:gd name="connsiteY7" fmla="*/ 1637498 h 1716313"/>
              <a:gd name="connsiteX8" fmla="*/ 1049482 w 2567866"/>
              <a:gd name="connsiteY8" fmla="*/ 1180298 h 1716313"/>
              <a:gd name="connsiteX9" fmla="*/ 540327 w 2567866"/>
              <a:gd name="connsiteY9" fmla="*/ 1159516 h 1716313"/>
              <a:gd name="connsiteX10" fmla="*/ 249382 w 2567866"/>
              <a:gd name="connsiteY10" fmla="*/ 1315380 h 1716313"/>
              <a:gd name="connsiteX11" fmla="*/ 0 w 2567866"/>
              <a:gd name="connsiteY11" fmla="*/ 1034825 h 1716313"/>
              <a:gd name="connsiteX12" fmla="*/ 83127 w 2567866"/>
              <a:gd name="connsiteY12" fmla="*/ 712707 h 1716313"/>
              <a:gd name="connsiteX0" fmla="*/ 3244 w 2487983"/>
              <a:gd name="connsiteY0" fmla="*/ 712707 h 1716313"/>
              <a:gd name="connsiteX1" fmla="*/ 730608 w 2487983"/>
              <a:gd name="connsiteY1" fmla="*/ 245115 h 1716313"/>
              <a:gd name="connsiteX2" fmla="*/ 1364453 w 2487983"/>
              <a:gd name="connsiteY2" fmla="*/ 276289 h 1716313"/>
              <a:gd name="connsiteX3" fmla="*/ 2039862 w 2487983"/>
              <a:gd name="connsiteY3" fmla="*/ 567234 h 1716313"/>
              <a:gd name="connsiteX4" fmla="*/ 2164553 w 2487983"/>
              <a:gd name="connsiteY4" fmla="*/ 993262 h 1716313"/>
              <a:gd name="connsiteX5" fmla="*/ 2258071 w 2487983"/>
              <a:gd name="connsiteY5" fmla="*/ 1481634 h 1716313"/>
              <a:gd name="connsiteX6" fmla="*/ 1603444 w 2487983"/>
              <a:gd name="connsiteY6" fmla="*/ 1595934 h 1716313"/>
              <a:gd name="connsiteX7" fmla="*/ 855299 w 2487983"/>
              <a:gd name="connsiteY7" fmla="*/ 1637498 h 1716313"/>
              <a:gd name="connsiteX8" fmla="*/ 969599 w 2487983"/>
              <a:gd name="connsiteY8" fmla="*/ 1180298 h 1716313"/>
              <a:gd name="connsiteX9" fmla="*/ 460444 w 2487983"/>
              <a:gd name="connsiteY9" fmla="*/ 1159516 h 1716313"/>
              <a:gd name="connsiteX10" fmla="*/ 169499 w 2487983"/>
              <a:gd name="connsiteY10" fmla="*/ 1315380 h 1716313"/>
              <a:gd name="connsiteX11" fmla="*/ 3244 w 2487983"/>
              <a:gd name="connsiteY11" fmla="*/ 712707 h 1716313"/>
              <a:gd name="connsiteX0" fmla="*/ 1832 w 2850253"/>
              <a:gd name="connsiteY0" fmla="*/ 754271 h 1716313"/>
              <a:gd name="connsiteX1" fmla="*/ 1092878 w 2850253"/>
              <a:gd name="connsiteY1" fmla="*/ 245115 h 1716313"/>
              <a:gd name="connsiteX2" fmla="*/ 1726723 w 2850253"/>
              <a:gd name="connsiteY2" fmla="*/ 276289 h 1716313"/>
              <a:gd name="connsiteX3" fmla="*/ 2402132 w 2850253"/>
              <a:gd name="connsiteY3" fmla="*/ 567234 h 1716313"/>
              <a:gd name="connsiteX4" fmla="*/ 2526823 w 2850253"/>
              <a:gd name="connsiteY4" fmla="*/ 993262 h 1716313"/>
              <a:gd name="connsiteX5" fmla="*/ 2620341 w 2850253"/>
              <a:gd name="connsiteY5" fmla="*/ 1481634 h 1716313"/>
              <a:gd name="connsiteX6" fmla="*/ 1965714 w 2850253"/>
              <a:gd name="connsiteY6" fmla="*/ 1595934 h 1716313"/>
              <a:gd name="connsiteX7" fmla="*/ 1217569 w 2850253"/>
              <a:gd name="connsiteY7" fmla="*/ 1637498 h 1716313"/>
              <a:gd name="connsiteX8" fmla="*/ 1331869 w 2850253"/>
              <a:gd name="connsiteY8" fmla="*/ 1180298 h 1716313"/>
              <a:gd name="connsiteX9" fmla="*/ 822714 w 2850253"/>
              <a:gd name="connsiteY9" fmla="*/ 1159516 h 1716313"/>
              <a:gd name="connsiteX10" fmla="*/ 531769 w 2850253"/>
              <a:gd name="connsiteY10" fmla="*/ 1315380 h 1716313"/>
              <a:gd name="connsiteX11" fmla="*/ 1832 w 2850253"/>
              <a:gd name="connsiteY11" fmla="*/ 754271 h 1716313"/>
              <a:gd name="connsiteX0" fmla="*/ 56009 w 2904430"/>
              <a:gd name="connsiteY0" fmla="*/ 754271 h 1716313"/>
              <a:gd name="connsiteX1" fmla="*/ 1147055 w 2904430"/>
              <a:gd name="connsiteY1" fmla="*/ 245115 h 1716313"/>
              <a:gd name="connsiteX2" fmla="*/ 1780900 w 2904430"/>
              <a:gd name="connsiteY2" fmla="*/ 276289 h 1716313"/>
              <a:gd name="connsiteX3" fmla="*/ 2456309 w 2904430"/>
              <a:gd name="connsiteY3" fmla="*/ 567234 h 1716313"/>
              <a:gd name="connsiteX4" fmla="*/ 2581000 w 2904430"/>
              <a:gd name="connsiteY4" fmla="*/ 993262 h 1716313"/>
              <a:gd name="connsiteX5" fmla="*/ 2674518 w 2904430"/>
              <a:gd name="connsiteY5" fmla="*/ 1481634 h 1716313"/>
              <a:gd name="connsiteX6" fmla="*/ 2019891 w 2904430"/>
              <a:gd name="connsiteY6" fmla="*/ 1595934 h 1716313"/>
              <a:gd name="connsiteX7" fmla="*/ 1271746 w 2904430"/>
              <a:gd name="connsiteY7" fmla="*/ 1637498 h 1716313"/>
              <a:gd name="connsiteX8" fmla="*/ 1386046 w 2904430"/>
              <a:gd name="connsiteY8" fmla="*/ 1180298 h 1716313"/>
              <a:gd name="connsiteX9" fmla="*/ 876891 w 2904430"/>
              <a:gd name="connsiteY9" fmla="*/ 1159516 h 1716313"/>
              <a:gd name="connsiteX10" fmla="*/ 585946 w 2904430"/>
              <a:gd name="connsiteY10" fmla="*/ 1315380 h 1716313"/>
              <a:gd name="connsiteX11" fmla="*/ 56009 w 290443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916931 w 2944470"/>
              <a:gd name="connsiteY9" fmla="*/ 1159516 h 1716313"/>
              <a:gd name="connsiteX10" fmla="*/ 625986 w 2944470"/>
              <a:gd name="connsiteY10" fmla="*/ 1315380 h 1716313"/>
              <a:gd name="connsiteX11" fmla="*/ 96049 w 294447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625986 w 2944470"/>
              <a:gd name="connsiteY8" fmla="*/ 1315380 h 1938405"/>
              <a:gd name="connsiteX9" fmla="*/ 96049 w 2944470"/>
              <a:gd name="connsiteY9" fmla="*/ 754271 h 1938405"/>
              <a:gd name="connsiteX0" fmla="*/ 228804 w 2682370"/>
              <a:gd name="connsiteY0" fmla="*/ 577625 h 1938405"/>
              <a:gd name="connsiteX1" fmla="*/ 924995 w 2682370"/>
              <a:gd name="connsiteY1" fmla="*/ 245115 h 1938405"/>
              <a:gd name="connsiteX2" fmla="*/ 1558840 w 2682370"/>
              <a:gd name="connsiteY2" fmla="*/ 276289 h 1938405"/>
              <a:gd name="connsiteX3" fmla="*/ 2234249 w 2682370"/>
              <a:gd name="connsiteY3" fmla="*/ 567234 h 1938405"/>
              <a:gd name="connsiteX4" fmla="*/ 2358940 w 2682370"/>
              <a:gd name="connsiteY4" fmla="*/ 993262 h 1938405"/>
              <a:gd name="connsiteX5" fmla="*/ 2452458 w 2682370"/>
              <a:gd name="connsiteY5" fmla="*/ 1481634 h 1938405"/>
              <a:gd name="connsiteX6" fmla="*/ 1797831 w 2682370"/>
              <a:gd name="connsiteY6" fmla="*/ 1595934 h 1938405"/>
              <a:gd name="connsiteX7" fmla="*/ 1049686 w 2682370"/>
              <a:gd name="connsiteY7" fmla="*/ 1637498 h 1938405"/>
              <a:gd name="connsiteX8" fmla="*/ 363886 w 2682370"/>
              <a:gd name="connsiteY8" fmla="*/ 1315380 h 1938405"/>
              <a:gd name="connsiteX9" fmla="*/ 228804 w 2682370"/>
              <a:gd name="connsiteY9" fmla="*/ 577625 h 1938405"/>
              <a:gd name="connsiteX0" fmla="*/ 79906 w 2533472"/>
              <a:gd name="connsiteY0" fmla="*/ 577625 h 1938405"/>
              <a:gd name="connsiteX1" fmla="*/ 776097 w 2533472"/>
              <a:gd name="connsiteY1" fmla="*/ 245115 h 1938405"/>
              <a:gd name="connsiteX2" fmla="*/ 1409942 w 2533472"/>
              <a:gd name="connsiteY2" fmla="*/ 276289 h 1938405"/>
              <a:gd name="connsiteX3" fmla="*/ 2085351 w 2533472"/>
              <a:gd name="connsiteY3" fmla="*/ 567234 h 1938405"/>
              <a:gd name="connsiteX4" fmla="*/ 2210042 w 2533472"/>
              <a:gd name="connsiteY4" fmla="*/ 993262 h 1938405"/>
              <a:gd name="connsiteX5" fmla="*/ 2303560 w 2533472"/>
              <a:gd name="connsiteY5" fmla="*/ 1481634 h 1938405"/>
              <a:gd name="connsiteX6" fmla="*/ 1648933 w 2533472"/>
              <a:gd name="connsiteY6" fmla="*/ 1595934 h 1938405"/>
              <a:gd name="connsiteX7" fmla="*/ 900788 w 2533472"/>
              <a:gd name="connsiteY7" fmla="*/ 1637498 h 1938405"/>
              <a:gd name="connsiteX8" fmla="*/ 713751 w 2533472"/>
              <a:gd name="connsiteY8" fmla="*/ 1045216 h 1938405"/>
              <a:gd name="connsiteX9" fmla="*/ 79906 w 2533472"/>
              <a:gd name="connsiteY9" fmla="*/ 577625 h 1938405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699459"/>
              <a:gd name="connsiteX1" fmla="*/ 776097 w 2533472"/>
              <a:gd name="connsiteY1" fmla="*/ 245115 h 1699459"/>
              <a:gd name="connsiteX2" fmla="*/ 1409942 w 2533472"/>
              <a:gd name="connsiteY2" fmla="*/ 276289 h 1699459"/>
              <a:gd name="connsiteX3" fmla="*/ 2085351 w 2533472"/>
              <a:gd name="connsiteY3" fmla="*/ 567234 h 1699459"/>
              <a:gd name="connsiteX4" fmla="*/ 2210042 w 2533472"/>
              <a:gd name="connsiteY4" fmla="*/ 993262 h 1699459"/>
              <a:gd name="connsiteX5" fmla="*/ 2303560 w 2533472"/>
              <a:gd name="connsiteY5" fmla="*/ 1481634 h 1699459"/>
              <a:gd name="connsiteX6" fmla="*/ 1607369 w 2533472"/>
              <a:gd name="connsiteY6" fmla="*/ 1273816 h 1699459"/>
              <a:gd name="connsiteX7" fmla="*/ 713751 w 2533472"/>
              <a:gd name="connsiteY7" fmla="*/ 1045216 h 1699459"/>
              <a:gd name="connsiteX8" fmla="*/ 79906 w 2533472"/>
              <a:gd name="connsiteY8" fmla="*/ 577625 h 1699459"/>
              <a:gd name="connsiteX0" fmla="*/ 79906 w 2383129"/>
              <a:gd name="connsiteY0" fmla="*/ 577625 h 1310496"/>
              <a:gd name="connsiteX1" fmla="*/ 776097 w 2383129"/>
              <a:gd name="connsiteY1" fmla="*/ 245115 h 1310496"/>
              <a:gd name="connsiteX2" fmla="*/ 1409942 w 2383129"/>
              <a:gd name="connsiteY2" fmla="*/ 276289 h 1310496"/>
              <a:gd name="connsiteX3" fmla="*/ 2085351 w 2383129"/>
              <a:gd name="connsiteY3" fmla="*/ 567234 h 1310496"/>
              <a:gd name="connsiteX4" fmla="*/ 2210042 w 2383129"/>
              <a:gd name="connsiteY4" fmla="*/ 993262 h 1310496"/>
              <a:gd name="connsiteX5" fmla="*/ 1607369 w 2383129"/>
              <a:gd name="connsiteY5" fmla="*/ 1273816 h 1310496"/>
              <a:gd name="connsiteX6" fmla="*/ 713751 w 2383129"/>
              <a:gd name="connsiteY6" fmla="*/ 1045216 h 1310496"/>
              <a:gd name="connsiteX7" fmla="*/ 79906 w 2383129"/>
              <a:gd name="connsiteY7" fmla="*/ 577625 h 1310496"/>
              <a:gd name="connsiteX0" fmla="*/ 57348 w 2589171"/>
              <a:gd name="connsiteY0" fmla="*/ 712706 h 1332862"/>
              <a:gd name="connsiteX1" fmla="*/ 982139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32862"/>
              <a:gd name="connsiteX1" fmla="*/ 597675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89171" h="1384916">
                <a:moveTo>
                  <a:pt x="57348" y="712706"/>
                </a:moveTo>
                <a:cubicBezTo>
                  <a:pt x="12320" y="186233"/>
                  <a:pt x="258238" y="-59685"/>
                  <a:pt x="597675" y="245115"/>
                </a:cubicBezTo>
                <a:cubicBezTo>
                  <a:pt x="864374" y="-222475"/>
                  <a:pt x="1681794" y="89253"/>
                  <a:pt x="1615984" y="276289"/>
                </a:cubicBezTo>
                <a:cubicBezTo>
                  <a:pt x="1886148" y="-63148"/>
                  <a:pt x="2436866" y="303998"/>
                  <a:pt x="2291393" y="567234"/>
                </a:cubicBezTo>
                <a:cubicBezTo>
                  <a:pt x="2675857" y="553379"/>
                  <a:pt x="2655075" y="882426"/>
                  <a:pt x="2416084" y="993262"/>
                </a:cubicBezTo>
                <a:cubicBezTo>
                  <a:pt x="2513066" y="1318844"/>
                  <a:pt x="2093966" y="1421021"/>
                  <a:pt x="1813411" y="1273816"/>
                </a:cubicBezTo>
                <a:cubicBezTo>
                  <a:pt x="1600397" y="1398507"/>
                  <a:pt x="1087780" y="1516270"/>
                  <a:pt x="919793" y="1045216"/>
                </a:cubicBezTo>
                <a:cubicBezTo>
                  <a:pt x="369074" y="1595935"/>
                  <a:pt x="-181643" y="1284205"/>
                  <a:pt x="57348" y="712706"/>
                </a:cubicBez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7" name="Полилиния 6"/>
          <p:cNvSpPr/>
          <p:nvPr/>
        </p:nvSpPr>
        <p:spPr>
          <a:xfrm>
            <a:off x="275671" y="3106846"/>
            <a:ext cx="1529489" cy="682879"/>
          </a:xfrm>
          <a:custGeom>
            <a:avLst/>
            <a:gdLst>
              <a:gd name="connsiteX0" fmla="*/ 83127 w 2337954"/>
              <a:gd name="connsiteY0" fmla="*/ 270164 h 1194955"/>
              <a:gd name="connsiteX1" fmla="*/ 820882 w 2337954"/>
              <a:gd name="connsiteY1" fmla="*/ 0 h 1194955"/>
              <a:gd name="connsiteX2" fmla="*/ 1433945 w 2337954"/>
              <a:gd name="connsiteY2" fmla="*/ 62346 h 1194955"/>
              <a:gd name="connsiteX3" fmla="*/ 1901536 w 2337954"/>
              <a:gd name="connsiteY3" fmla="*/ 135082 h 1194955"/>
              <a:gd name="connsiteX4" fmla="*/ 2244436 w 2337954"/>
              <a:gd name="connsiteY4" fmla="*/ 550719 h 1194955"/>
              <a:gd name="connsiteX5" fmla="*/ 2337954 w 2337954"/>
              <a:gd name="connsiteY5" fmla="*/ 1039091 h 1194955"/>
              <a:gd name="connsiteX6" fmla="*/ 1683327 w 2337954"/>
              <a:gd name="connsiteY6" fmla="*/ 1153391 h 1194955"/>
              <a:gd name="connsiteX7" fmla="*/ 935182 w 2337954"/>
              <a:gd name="connsiteY7" fmla="*/ 1194955 h 1194955"/>
              <a:gd name="connsiteX8" fmla="*/ 1049482 w 2337954"/>
              <a:gd name="connsiteY8" fmla="*/ 737755 h 1194955"/>
              <a:gd name="connsiteX9" fmla="*/ 540327 w 2337954"/>
              <a:gd name="connsiteY9" fmla="*/ 716973 h 1194955"/>
              <a:gd name="connsiteX10" fmla="*/ 249382 w 2337954"/>
              <a:gd name="connsiteY10" fmla="*/ 872837 h 1194955"/>
              <a:gd name="connsiteX11" fmla="*/ 0 w 2337954"/>
              <a:gd name="connsiteY11" fmla="*/ 592282 h 1194955"/>
              <a:gd name="connsiteX12" fmla="*/ 83127 w 2337954"/>
              <a:gd name="connsiteY12" fmla="*/ 270164 h 1194955"/>
              <a:gd name="connsiteX0" fmla="*/ 83127 w 2337954"/>
              <a:gd name="connsiteY0" fmla="*/ 308293 h 1233084"/>
              <a:gd name="connsiteX1" fmla="*/ 820882 w 2337954"/>
              <a:gd name="connsiteY1" fmla="*/ 38129 h 1233084"/>
              <a:gd name="connsiteX2" fmla="*/ 1433945 w 2337954"/>
              <a:gd name="connsiteY2" fmla="*/ 100475 h 1233084"/>
              <a:gd name="connsiteX3" fmla="*/ 1901536 w 2337954"/>
              <a:gd name="connsiteY3" fmla="*/ 173211 h 1233084"/>
              <a:gd name="connsiteX4" fmla="*/ 2244436 w 2337954"/>
              <a:gd name="connsiteY4" fmla="*/ 588848 h 1233084"/>
              <a:gd name="connsiteX5" fmla="*/ 2337954 w 2337954"/>
              <a:gd name="connsiteY5" fmla="*/ 1077220 h 1233084"/>
              <a:gd name="connsiteX6" fmla="*/ 1683327 w 2337954"/>
              <a:gd name="connsiteY6" fmla="*/ 1191520 h 1233084"/>
              <a:gd name="connsiteX7" fmla="*/ 935182 w 2337954"/>
              <a:gd name="connsiteY7" fmla="*/ 1233084 h 1233084"/>
              <a:gd name="connsiteX8" fmla="*/ 1049482 w 2337954"/>
              <a:gd name="connsiteY8" fmla="*/ 775884 h 1233084"/>
              <a:gd name="connsiteX9" fmla="*/ 540327 w 2337954"/>
              <a:gd name="connsiteY9" fmla="*/ 755102 h 1233084"/>
              <a:gd name="connsiteX10" fmla="*/ 249382 w 2337954"/>
              <a:gd name="connsiteY10" fmla="*/ 910966 h 1233084"/>
              <a:gd name="connsiteX11" fmla="*/ 0 w 2337954"/>
              <a:gd name="connsiteY11" fmla="*/ 630411 h 1233084"/>
              <a:gd name="connsiteX12" fmla="*/ 83127 w 2337954"/>
              <a:gd name="connsiteY12" fmla="*/ 308293 h 1233084"/>
              <a:gd name="connsiteX0" fmla="*/ 83127 w 2337954"/>
              <a:gd name="connsiteY0" fmla="*/ 442369 h 1367160"/>
              <a:gd name="connsiteX1" fmla="*/ 820882 w 2337954"/>
              <a:gd name="connsiteY1" fmla="*/ 172205 h 1367160"/>
              <a:gd name="connsiteX2" fmla="*/ 1433945 w 2337954"/>
              <a:gd name="connsiteY2" fmla="*/ 234551 h 1367160"/>
              <a:gd name="connsiteX3" fmla="*/ 1901536 w 2337954"/>
              <a:gd name="connsiteY3" fmla="*/ 307287 h 1367160"/>
              <a:gd name="connsiteX4" fmla="*/ 2244436 w 2337954"/>
              <a:gd name="connsiteY4" fmla="*/ 722924 h 1367160"/>
              <a:gd name="connsiteX5" fmla="*/ 2337954 w 2337954"/>
              <a:gd name="connsiteY5" fmla="*/ 1211296 h 1367160"/>
              <a:gd name="connsiteX6" fmla="*/ 1683327 w 2337954"/>
              <a:gd name="connsiteY6" fmla="*/ 1325596 h 1367160"/>
              <a:gd name="connsiteX7" fmla="*/ 935182 w 2337954"/>
              <a:gd name="connsiteY7" fmla="*/ 1367160 h 1367160"/>
              <a:gd name="connsiteX8" fmla="*/ 1049482 w 2337954"/>
              <a:gd name="connsiteY8" fmla="*/ 909960 h 1367160"/>
              <a:gd name="connsiteX9" fmla="*/ 540327 w 2337954"/>
              <a:gd name="connsiteY9" fmla="*/ 889178 h 1367160"/>
              <a:gd name="connsiteX10" fmla="*/ 249382 w 2337954"/>
              <a:gd name="connsiteY10" fmla="*/ 1045042 h 1367160"/>
              <a:gd name="connsiteX11" fmla="*/ 0 w 2337954"/>
              <a:gd name="connsiteY11" fmla="*/ 764487 h 1367160"/>
              <a:gd name="connsiteX12" fmla="*/ 83127 w 2337954"/>
              <a:gd name="connsiteY12" fmla="*/ 442369 h 1367160"/>
              <a:gd name="connsiteX0" fmla="*/ 83127 w 2337954"/>
              <a:gd name="connsiteY0" fmla="*/ 464493 h 1389284"/>
              <a:gd name="connsiteX1" fmla="*/ 820882 w 2337954"/>
              <a:gd name="connsiteY1" fmla="*/ 194329 h 1389284"/>
              <a:gd name="connsiteX2" fmla="*/ 1433945 w 2337954"/>
              <a:gd name="connsiteY2" fmla="*/ 256675 h 1389284"/>
              <a:gd name="connsiteX3" fmla="*/ 1901536 w 2337954"/>
              <a:gd name="connsiteY3" fmla="*/ 329411 h 1389284"/>
              <a:gd name="connsiteX4" fmla="*/ 2244436 w 2337954"/>
              <a:gd name="connsiteY4" fmla="*/ 745048 h 1389284"/>
              <a:gd name="connsiteX5" fmla="*/ 2337954 w 2337954"/>
              <a:gd name="connsiteY5" fmla="*/ 1233420 h 1389284"/>
              <a:gd name="connsiteX6" fmla="*/ 1683327 w 2337954"/>
              <a:gd name="connsiteY6" fmla="*/ 1347720 h 1389284"/>
              <a:gd name="connsiteX7" fmla="*/ 935182 w 2337954"/>
              <a:gd name="connsiteY7" fmla="*/ 1389284 h 1389284"/>
              <a:gd name="connsiteX8" fmla="*/ 1049482 w 2337954"/>
              <a:gd name="connsiteY8" fmla="*/ 932084 h 1389284"/>
              <a:gd name="connsiteX9" fmla="*/ 540327 w 2337954"/>
              <a:gd name="connsiteY9" fmla="*/ 911302 h 1389284"/>
              <a:gd name="connsiteX10" fmla="*/ 249382 w 2337954"/>
              <a:gd name="connsiteY10" fmla="*/ 1067166 h 1389284"/>
              <a:gd name="connsiteX11" fmla="*/ 0 w 2337954"/>
              <a:gd name="connsiteY11" fmla="*/ 786611 h 1389284"/>
              <a:gd name="connsiteX12" fmla="*/ 83127 w 2337954"/>
              <a:gd name="connsiteY12" fmla="*/ 464493 h 1389284"/>
              <a:gd name="connsiteX0" fmla="*/ 83127 w 2337954"/>
              <a:gd name="connsiteY0" fmla="*/ 458374 h 1383165"/>
              <a:gd name="connsiteX1" fmla="*/ 820882 w 2337954"/>
              <a:gd name="connsiteY1" fmla="*/ 188210 h 1383165"/>
              <a:gd name="connsiteX2" fmla="*/ 1433945 w 2337954"/>
              <a:gd name="connsiteY2" fmla="*/ 250556 h 1383165"/>
              <a:gd name="connsiteX3" fmla="*/ 1901536 w 2337954"/>
              <a:gd name="connsiteY3" fmla="*/ 323292 h 1383165"/>
              <a:gd name="connsiteX4" fmla="*/ 2244436 w 2337954"/>
              <a:gd name="connsiteY4" fmla="*/ 738929 h 1383165"/>
              <a:gd name="connsiteX5" fmla="*/ 2337954 w 2337954"/>
              <a:gd name="connsiteY5" fmla="*/ 1227301 h 1383165"/>
              <a:gd name="connsiteX6" fmla="*/ 1683327 w 2337954"/>
              <a:gd name="connsiteY6" fmla="*/ 1341601 h 1383165"/>
              <a:gd name="connsiteX7" fmla="*/ 935182 w 2337954"/>
              <a:gd name="connsiteY7" fmla="*/ 1383165 h 1383165"/>
              <a:gd name="connsiteX8" fmla="*/ 1049482 w 2337954"/>
              <a:gd name="connsiteY8" fmla="*/ 925965 h 1383165"/>
              <a:gd name="connsiteX9" fmla="*/ 540327 w 2337954"/>
              <a:gd name="connsiteY9" fmla="*/ 905183 h 1383165"/>
              <a:gd name="connsiteX10" fmla="*/ 249382 w 2337954"/>
              <a:gd name="connsiteY10" fmla="*/ 1061047 h 1383165"/>
              <a:gd name="connsiteX11" fmla="*/ 0 w 2337954"/>
              <a:gd name="connsiteY11" fmla="*/ 780492 h 1383165"/>
              <a:gd name="connsiteX12" fmla="*/ 83127 w 2337954"/>
              <a:gd name="connsiteY12" fmla="*/ 458374 h 1383165"/>
              <a:gd name="connsiteX0" fmla="*/ 83127 w 2337954"/>
              <a:gd name="connsiteY0" fmla="*/ 467086 h 1391877"/>
              <a:gd name="connsiteX1" fmla="*/ 820882 w 2337954"/>
              <a:gd name="connsiteY1" fmla="*/ 196922 h 1391877"/>
              <a:gd name="connsiteX2" fmla="*/ 1433945 w 2337954"/>
              <a:gd name="connsiteY2" fmla="*/ 259268 h 1391877"/>
              <a:gd name="connsiteX3" fmla="*/ 1901536 w 2337954"/>
              <a:gd name="connsiteY3" fmla="*/ 332004 h 1391877"/>
              <a:gd name="connsiteX4" fmla="*/ 2244436 w 2337954"/>
              <a:gd name="connsiteY4" fmla="*/ 747641 h 1391877"/>
              <a:gd name="connsiteX5" fmla="*/ 2337954 w 2337954"/>
              <a:gd name="connsiteY5" fmla="*/ 1236013 h 1391877"/>
              <a:gd name="connsiteX6" fmla="*/ 1683327 w 2337954"/>
              <a:gd name="connsiteY6" fmla="*/ 1350313 h 1391877"/>
              <a:gd name="connsiteX7" fmla="*/ 935182 w 2337954"/>
              <a:gd name="connsiteY7" fmla="*/ 1391877 h 1391877"/>
              <a:gd name="connsiteX8" fmla="*/ 1049482 w 2337954"/>
              <a:gd name="connsiteY8" fmla="*/ 934677 h 1391877"/>
              <a:gd name="connsiteX9" fmla="*/ 540327 w 2337954"/>
              <a:gd name="connsiteY9" fmla="*/ 913895 h 1391877"/>
              <a:gd name="connsiteX10" fmla="*/ 249382 w 2337954"/>
              <a:gd name="connsiteY10" fmla="*/ 1069759 h 1391877"/>
              <a:gd name="connsiteX11" fmla="*/ 0 w 2337954"/>
              <a:gd name="connsiteY11" fmla="*/ 789204 h 1391877"/>
              <a:gd name="connsiteX12" fmla="*/ 83127 w 2337954"/>
              <a:gd name="connsiteY12" fmla="*/ 467086 h 1391877"/>
              <a:gd name="connsiteX0" fmla="*/ 83127 w 2337954"/>
              <a:gd name="connsiteY0" fmla="*/ 492303 h 1417094"/>
              <a:gd name="connsiteX1" fmla="*/ 820882 w 2337954"/>
              <a:gd name="connsiteY1" fmla="*/ 222139 h 1417094"/>
              <a:gd name="connsiteX2" fmla="*/ 1433945 w 2337954"/>
              <a:gd name="connsiteY2" fmla="*/ 284485 h 1417094"/>
              <a:gd name="connsiteX3" fmla="*/ 1901536 w 2337954"/>
              <a:gd name="connsiteY3" fmla="*/ 357221 h 1417094"/>
              <a:gd name="connsiteX4" fmla="*/ 2244436 w 2337954"/>
              <a:gd name="connsiteY4" fmla="*/ 772858 h 1417094"/>
              <a:gd name="connsiteX5" fmla="*/ 2337954 w 2337954"/>
              <a:gd name="connsiteY5" fmla="*/ 1261230 h 1417094"/>
              <a:gd name="connsiteX6" fmla="*/ 1683327 w 2337954"/>
              <a:gd name="connsiteY6" fmla="*/ 1375530 h 1417094"/>
              <a:gd name="connsiteX7" fmla="*/ 935182 w 2337954"/>
              <a:gd name="connsiteY7" fmla="*/ 1417094 h 1417094"/>
              <a:gd name="connsiteX8" fmla="*/ 1049482 w 2337954"/>
              <a:gd name="connsiteY8" fmla="*/ 959894 h 1417094"/>
              <a:gd name="connsiteX9" fmla="*/ 540327 w 2337954"/>
              <a:gd name="connsiteY9" fmla="*/ 939112 h 1417094"/>
              <a:gd name="connsiteX10" fmla="*/ 249382 w 2337954"/>
              <a:gd name="connsiteY10" fmla="*/ 1094976 h 1417094"/>
              <a:gd name="connsiteX11" fmla="*/ 0 w 2337954"/>
              <a:gd name="connsiteY11" fmla="*/ 814421 h 1417094"/>
              <a:gd name="connsiteX12" fmla="*/ 83127 w 2337954"/>
              <a:gd name="connsiteY12" fmla="*/ 492303 h 1417094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22318 w 2337954"/>
              <a:gd name="connsiteY3" fmla="*/ 567615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417523"/>
              <a:gd name="connsiteY0" fmla="*/ 505269 h 1430060"/>
              <a:gd name="connsiteX1" fmla="*/ 820882 w 2417523"/>
              <a:gd name="connsiteY1" fmla="*/ 235105 h 1430060"/>
              <a:gd name="connsiteX2" fmla="*/ 1433945 w 2417523"/>
              <a:gd name="connsiteY2" fmla="*/ 297451 h 1430060"/>
              <a:gd name="connsiteX3" fmla="*/ 2119745 w 2417523"/>
              <a:gd name="connsiteY3" fmla="*/ 359796 h 1430060"/>
              <a:gd name="connsiteX4" fmla="*/ 2244436 w 2417523"/>
              <a:gd name="connsiteY4" fmla="*/ 785824 h 1430060"/>
              <a:gd name="connsiteX5" fmla="*/ 2337954 w 2417523"/>
              <a:gd name="connsiteY5" fmla="*/ 1274196 h 1430060"/>
              <a:gd name="connsiteX6" fmla="*/ 1683327 w 2417523"/>
              <a:gd name="connsiteY6" fmla="*/ 1388496 h 1430060"/>
              <a:gd name="connsiteX7" fmla="*/ 935182 w 2417523"/>
              <a:gd name="connsiteY7" fmla="*/ 1430060 h 1430060"/>
              <a:gd name="connsiteX8" fmla="*/ 1049482 w 2417523"/>
              <a:gd name="connsiteY8" fmla="*/ 972860 h 1430060"/>
              <a:gd name="connsiteX9" fmla="*/ 540327 w 2417523"/>
              <a:gd name="connsiteY9" fmla="*/ 952078 h 1430060"/>
              <a:gd name="connsiteX10" fmla="*/ 249382 w 2417523"/>
              <a:gd name="connsiteY10" fmla="*/ 1107942 h 1430060"/>
              <a:gd name="connsiteX11" fmla="*/ 0 w 2417523"/>
              <a:gd name="connsiteY11" fmla="*/ 827387 h 1430060"/>
              <a:gd name="connsiteX12" fmla="*/ 83127 w 2417523"/>
              <a:gd name="connsiteY12" fmla="*/ 505269 h 1430060"/>
              <a:gd name="connsiteX0" fmla="*/ 83127 w 2471307"/>
              <a:gd name="connsiteY0" fmla="*/ 505269 h 1430060"/>
              <a:gd name="connsiteX1" fmla="*/ 820882 w 2471307"/>
              <a:gd name="connsiteY1" fmla="*/ 235105 h 1430060"/>
              <a:gd name="connsiteX2" fmla="*/ 1433945 w 2471307"/>
              <a:gd name="connsiteY2" fmla="*/ 297451 h 1430060"/>
              <a:gd name="connsiteX3" fmla="*/ 2119745 w 2471307"/>
              <a:gd name="connsiteY3" fmla="*/ 359796 h 1430060"/>
              <a:gd name="connsiteX4" fmla="*/ 2244436 w 2471307"/>
              <a:gd name="connsiteY4" fmla="*/ 785824 h 1430060"/>
              <a:gd name="connsiteX5" fmla="*/ 2337954 w 2471307"/>
              <a:gd name="connsiteY5" fmla="*/ 1274196 h 1430060"/>
              <a:gd name="connsiteX6" fmla="*/ 1683327 w 2471307"/>
              <a:gd name="connsiteY6" fmla="*/ 1388496 h 1430060"/>
              <a:gd name="connsiteX7" fmla="*/ 935182 w 2471307"/>
              <a:gd name="connsiteY7" fmla="*/ 1430060 h 1430060"/>
              <a:gd name="connsiteX8" fmla="*/ 1049482 w 2471307"/>
              <a:gd name="connsiteY8" fmla="*/ 972860 h 1430060"/>
              <a:gd name="connsiteX9" fmla="*/ 540327 w 2471307"/>
              <a:gd name="connsiteY9" fmla="*/ 952078 h 1430060"/>
              <a:gd name="connsiteX10" fmla="*/ 249382 w 2471307"/>
              <a:gd name="connsiteY10" fmla="*/ 1107942 h 1430060"/>
              <a:gd name="connsiteX11" fmla="*/ 0 w 2471307"/>
              <a:gd name="connsiteY11" fmla="*/ 827387 h 1430060"/>
              <a:gd name="connsiteX12" fmla="*/ 83127 w 2471307"/>
              <a:gd name="connsiteY12" fmla="*/ 505269 h 1430060"/>
              <a:gd name="connsiteX0" fmla="*/ 83127 w 2567866"/>
              <a:gd name="connsiteY0" fmla="*/ 505269 h 1430060"/>
              <a:gd name="connsiteX1" fmla="*/ 820882 w 2567866"/>
              <a:gd name="connsiteY1" fmla="*/ 235105 h 1430060"/>
              <a:gd name="connsiteX2" fmla="*/ 1433945 w 2567866"/>
              <a:gd name="connsiteY2" fmla="*/ 297451 h 1430060"/>
              <a:gd name="connsiteX3" fmla="*/ 2119745 w 2567866"/>
              <a:gd name="connsiteY3" fmla="*/ 359796 h 1430060"/>
              <a:gd name="connsiteX4" fmla="*/ 2244436 w 2567866"/>
              <a:gd name="connsiteY4" fmla="*/ 785824 h 1430060"/>
              <a:gd name="connsiteX5" fmla="*/ 2337954 w 2567866"/>
              <a:gd name="connsiteY5" fmla="*/ 1274196 h 1430060"/>
              <a:gd name="connsiteX6" fmla="*/ 1683327 w 2567866"/>
              <a:gd name="connsiteY6" fmla="*/ 1388496 h 1430060"/>
              <a:gd name="connsiteX7" fmla="*/ 935182 w 2567866"/>
              <a:gd name="connsiteY7" fmla="*/ 1430060 h 1430060"/>
              <a:gd name="connsiteX8" fmla="*/ 1049482 w 2567866"/>
              <a:gd name="connsiteY8" fmla="*/ 972860 h 1430060"/>
              <a:gd name="connsiteX9" fmla="*/ 540327 w 2567866"/>
              <a:gd name="connsiteY9" fmla="*/ 952078 h 1430060"/>
              <a:gd name="connsiteX10" fmla="*/ 249382 w 2567866"/>
              <a:gd name="connsiteY10" fmla="*/ 1107942 h 1430060"/>
              <a:gd name="connsiteX11" fmla="*/ 0 w 2567866"/>
              <a:gd name="connsiteY11" fmla="*/ 827387 h 1430060"/>
              <a:gd name="connsiteX12" fmla="*/ 83127 w 2567866"/>
              <a:gd name="connsiteY12" fmla="*/ 505269 h 1430060"/>
              <a:gd name="connsiteX0" fmla="*/ 83127 w 2567866"/>
              <a:gd name="connsiteY0" fmla="*/ 505269 h 1508875"/>
              <a:gd name="connsiteX1" fmla="*/ 820882 w 2567866"/>
              <a:gd name="connsiteY1" fmla="*/ 235105 h 1508875"/>
              <a:gd name="connsiteX2" fmla="*/ 1433945 w 2567866"/>
              <a:gd name="connsiteY2" fmla="*/ 297451 h 1508875"/>
              <a:gd name="connsiteX3" fmla="*/ 2119745 w 2567866"/>
              <a:gd name="connsiteY3" fmla="*/ 359796 h 1508875"/>
              <a:gd name="connsiteX4" fmla="*/ 2244436 w 2567866"/>
              <a:gd name="connsiteY4" fmla="*/ 785824 h 1508875"/>
              <a:gd name="connsiteX5" fmla="*/ 2337954 w 2567866"/>
              <a:gd name="connsiteY5" fmla="*/ 1274196 h 1508875"/>
              <a:gd name="connsiteX6" fmla="*/ 1683327 w 2567866"/>
              <a:gd name="connsiteY6" fmla="*/ 1388496 h 1508875"/>
              <a:gd name="connsiteX7" fmla="*/ 935182 w 2567866"/>
              <a:gd name="connsiteY7" fmla="*/ 1430060 h 1508875"/>
              <a:gd name="connsiteX8" fmla="*/ 1049482 w 2567866"/>
              <a:gd name="connsiteY8" fmla="*/ 972860 h 1508875"/>
              <a:gd name="connsiteX9" fmla="*/ 540327 w 2567866"/>
              <a:gd name="connsiteY9" fmla="*/ 952078 h 1508875"/>
              <a:gd name="connsiteX10" fmla="*/ 249382 w 2567866"/>
              <a:gd name="connsiteY10" fmla="*/ 1107942 h 1508875"/>
              <a:gd name="connsiteX11" fmla="*/ 0 w 2567866"/>
              <a:gd name="connsiteY11" fmla="*/ 827387 h 1508875"/>
              <a:gd name="connsiteX12" fmla="*/ 83127 w 2567866"/>
              <a:gd name="connsiteY12" fmla="*/ 505269 h 1508875"/>
              <a:gd name="connsiteX0" fmla="*/ 83127 w 2567866"/>
              <a:gd name="connsiteY0" fmla="*/ 667664 h 1671270"/>
              <a:gd name="connsiteX1" fmla="*/ 820882 w 2567866"/>
              <a:gd name="connsiteY1" fmla="*/ 397500 h 1671270"/>
              <a:gd name="connsiteX2" fmla="*/ 1756063 w 2567866"/>
              <a:gd name="connsiteY2" fmla="*/ 116946 h 1671270"/>
              <a:gd name="connsiteX3" fmla="*/ 2119745 w 2567866"/>
              <a:gd name="connsiteY3" fmla="*/ 522191 h 1671270"/>
              <a:gd name="connsiteX4" fmla="*/ 2244436 w 2567866"/>
              <a:gd name="connsiteY4" fmla="*/ 948219 h 1671270"/>
              <a:gd name="connsiteX5" fmla="*/ 2337954 w 2567866"/>
              <a:gd name="connsiteY5" fmla="*/ 1436591 h 1671270"/>
              <a:gd name="connsiteX6" fmla="*/ 1683327 w 2567866"/>
              <a:gd name="connsiteY6" fmla="*/ 1550891 h 1671270"/>
              <a:gd name="connsiteX7" fmla="*/ 935182 w 2567866"/>
              <a:gd name="connsiteY7" fmla="*/ 1592455 h 1671270"/>
              <a:gd name="connsiteX8" fmla="*/ 1049482 w 2567866"/>
              <a:gd name="connsiteY8" fmla="*/ 1135255 h 1671270"/>
              <a:gd name="connsiteX9" fmla="*/ 540327 w 2567866"/>
              <a:gd name="connsiteY9" fmla="*/ 1114473 h 1671270"/>
              <a:gd name="connsiteX10" fmla="*/ 249382 w 2567866"/>
              <a:gd name="connsiteY10" fmla="*/ 1270337 h 1671270"/>
              <a:gd name="connsiteX11" fmla="*/ 0 w 2567866"/>
              <a:gd name="connsiteY11" fmla="*/ 989782 h 1671270"/>
              <a:gd name="connsiteX12" fmla="*/ 83127 w 2567866"/>
              <a:gd name="connsiteY12" fmla="*/ 667664 h 1671270"/>
              <a:gd name="connsiteX0" fmla="*/ 83127 w 2567866"/>
              <a:gd name="connsiteY0" fmla="*/ 599167 h 1602773"/>
              <a:gd name="connsiteX1" fmla="*/ 820882 w 2567866"/>
              <a:gd name="connsiteY1" fmla="*/ 329003 h 1602773"/>
              <a:gd name="connsiteX2" fmla="*/ 1444336 w 2567866"/>
              <a:gd name="connsiteY2" fmla="*/ 162749 h 1602773"/>
              <a:gd name="connsiteX3" fmla="*/ 2119745 w 2567866"/>
              <a:gd name="connsiteY3" fmla="*/ 453694 h 1602773"/>
              <a:gd name="connsiteX4" fmla="*/ 2244436 w 2567866"/>
              <a:gd name="connsiteY4" fmla="*/ 879722 h 1602773"/>
              <a:gd name="connsiteX5" fmla="*/ 2337954 w 2567866"/>
              <a:gd name="connsiteY5" fmla="*/ 1368094 h 1602773"/>
              <a:gd name="connsiteX6" fmla="*/ 1683327 w 2567866"/>
              <a:gd name="connsiteY6" fmla="*/ 1482394 h 1602773"/>
              <a:gd name="connsiteX7" fmla="*/ 935182 w 2567866"/>
              <a:gd name="connsiteY7" fmla="*/ 1523958 h 1602773"/>
              <a:gd name="connsiteX8" fmla="*/ 1049482 w 2567866"/>
              <a:gd name="connsiteY8" fmla="*/ 1066758 h 1602773"/>
              <a:gd name="connsiteX9" fmla="*/ 540327 w 2567866"/>
              <a:gd name="connsiteY9" fmla="*/ 1045976 h 1602773"/>
              <a:gd name="connsiteX10" fmla="*/ 249382 w 2567866"/>
              <a:gd name="connsiteY10" fmla="*/ 1201840 h 1602773"/>
              <a:gd name="connsiteX11" fmla="*/ 0 w 2567866"/>
              <a:gd name="connsiteY11" fmla="*/ 921285 h 1602773"/>
              <a:gd name="connsiteX12" fmla="*/ 83127 w 2567866"/>
              <a:gd name="connsiteY12" fmla="*/ 599167 h 1602773"/>
              <a:gd name="connsiteX0" fmla="*/ 83127 w 2567866"/>
              <a:gd name="connsiteY0" fmla="*/ 712707 h 1716313"/>
              <a:gd name="connsiteX1" fmla="*/ 810491 w 2567866"/>
              <a:gd name="connsiteY1" fmla="*/ 245115 h 1716313"/>
              <a:gd name="connsiteX2" fmla="*/ 1444336 w 2567866"/>
              <a:gd name="connsiteY2" fmla="*/ 276289 h 1716313"/>
              <a:gd name="connsiteX3" fmla="*/ 2119745 w 2567866"/>
              <a:gd name="connsiteY3" fmla="*/ 567234 h 1716313"/>
              <a:gd name="connsiteX4" fmla="*/ 2244436 w 2567866"/>
              <a:gd name="connsiteY4" fmla="*/ 993262 h 1716313"/>
              <a:gd name="connsiteX5" fmla="*/ 2337954 w 2567866"/>
              <a:gd name="connsiteY5" fmla="*/ 1481634 h 1716313"/>
              <a:gd name="connsiteX6" fmla="*/ 1683327 w 2567866"/>
              <a:gd name="connsiteY6" fmla="*/ 1595934 h 1716313"/>
              <a:gd name="connsiteX7" fmla="*/ 935182 w 2567866"/>
              <a:gd name="connsiteY7" fmla="*/ 1637498 h 1716313"/>
              <a:gd name="connsiteX8" fmla="*/ 1049482 w 2567866"/>
              <a:gd name="connsiteY8" fmla="*/ 1180298 h 1716313"/>
              <a:gd name="connsiteX9" fmla="*/ 540327 w 2567866"/>
              <a:gd name="connsiteY9" fmla="*/ 1159516 h 1716313"/>
              <a:gd name="connsiteX10" fmla="*/ 249382 w 2567866"/>
              <a:gd name="connsiteY10" fmla="*/ 1315380 h 1716313"/>
              <a:gd name="connsiteX11" fmla="*/ 0 w 2567866"/>
              <a:gd name="connsiteY11" fmla="*/ 1034825 h 1716313"/>
              <a:gd name="connsiteX12" fmla="*/ 83127 w 2567866"/>
              <a:gd name="connsiteY12" fmla="*/ 712707 h 1716313"/>
              <a:gd name="connsiteX0" fmla="*/ 3244 w 2487983"/>
              <a:gd name="connsiteY0" fmla="*/ 712707 h 1716313"/>
              <a:gd name="connsiteX1" fmla="*/ 730608 w 2487983"/>
              <a:gd name="connsiteY1" fmla="*/ 245115 h 1716313"/>
              <a:gd name="connsiteX2" fmla="*/ 1364453 w 2487983"/>
              <a:gd name="connsiteY2" fmla="*/ 276289 h 1716313"/>
              <a:gd name="connsiteX3" fmla="*/ 2039862 w 2487983"/>
              <a:gd name="connsiteY3" fmla="*/ 567234 h 1716313"/>
              <a:gd name="connsiteX4" fmla="*/ 2164553 w 2487983"/>
              <a:gd name="connsiteY4" fmla="*/ 993262 h 1716313"/>
              <a:gd name="connsiteX5" fmla="*/ 2258071 w 2487983"/>
              <a:gd name="connsiteY5" fmla="*/ 1481634 h 1716313"/>
              <a:gd name="connsiteX6" fmla="*/ 1603444 w 2487983"/>
              <a:gd name="connsiteY6" fmla="*/ 1595934 h 1716313"/>
              <a:gd name="connsiteX7" fmla="*/ 855299 w 2487983"/>
              <a:gd name="connsiteY7" fmla="*/ 1637498 h 1716313"/>
              <a:gd name="connsiteX8" fmla="*/ 969599 w 2487983"/>
              <a:gd name="connsiteY8" fmla="*/ 1180298 h 1716313"/>
              <a:gd name="connsiteX9" fmla="*/ 460444 w 2487983"/>
              <a:gd name="connsiteY9" fmla="*/ 1159516 h 1716313"/>
              <a:gd name="connsiteX10" fmla="*/ 169499 w 2487983"/>
              <a:gd name="connsiteY10" fmla="*/ 1315380 h 1716313"/>
              <a:gd name="connsiteX11" fmla="*/ 3244 w 2487983"/>
              <a:gd name="connsiteY11" fmla="*/ 712707 h 1716313"/>
              <a:gd name="connsiteX0" fmla="*/ 1832 w 2850253"/>
              <a:gd name="connsiteY0" fmla="*/ 754271 h 1716313"/>
              <a:gd name="connsiteX1" fmla="*/ 1092878 w 2850253"/>
              <a:gd name="connsiteY1" fmla="*/ 245115 h 1716313"/>
              <a:gd name="connsiteX2" fmla="*/ 1726723 w 2850253"/>
              <a:gd name="connsiteY2" fmla="*/ 276289 h 1716313"/>
              <a:gd name="connsiteX3" fmla="*/ 2402132 w 2850253"/>
              <a:gd name="connsiteY3" fmla="*/ 567234 h 1716313"/>
              <a:gd name="connsiteX4" fmla="*/ 2526823 w 2850253"/>
              <a:gd name="connsiteY4" fmla="*/ 993262 h 1716313"/>
              <a:gd name="connsiteX5" fmla="*/ 2620341 w 2850253"/>
              <a:gd name="connsiteY5" fmla="*/ 1481634 h 1716313"/>
              <a:gd name="connsiteX6" fmla="*/ 1965714 w 2850253"/>
              <a:gd name="connsiteY6" fmla="*/ 1595934 h 1716313"/>
              <a:gd name="connsiteX7" fmla="*/ 1217569 w 2850253"/>
              <a:gd name="connsiteY7" fmla="*/ 1637498 h 1716313"/>
              <a:gd name="connsiteX8" fmla="*/ 1331869 w 2850253"/>
              <a:gd name="connsiteY8" fmla="*/ 1180298 h 1716313"/>
              <a:gd name="connsiteX9" fmla="*/ 822714 w 2850253"/>
              <a:gd name="connsiteY9" fmla="*/ 1159516 h 1716313"/>
              <a:gd name="connsiteX10" fmla="*/ 531769 w 2850253"/>
              <a:gd name="connsiteY10" fmla="*/ 1315380 h 1716313"/>
              <a:gd name="connsiteX11" fmla="*/ 1832 w 2850253"/>
              <a:gd name="connsiteY11" fmla="*/ 754271 h 1716313"/>
              <a:gd name="connsiteX0" fmla="*/ 56009 w 2904430"/>
              <a:gd name="connsiteY0" fmla="*/ 754271 h 1716313"/>
              <a:gd name="connsiteX1" fmla="*/ 1147055 w 2904430"/>
              <a:gd name="connsiteY1" fmla="*/ 245115 h 1716313"/>
              <a:gd name="connsiteX2" fmla="*/ 1780900 w 2904430"/>
              <a:gd name="connsiteY2" fmla="*/ 276289 h 1716313"/>
              <a:gd name="connsiteX3" fmla="*/ 2456309 w 2904430"/>
              <a:gd name="connsiteY3" fmla="*/ 567234 h 1716313"/>
              <a:gd name="connsiteX4" fmla="*/ 2581000 w 2904430"/>
              <a:gd name="connsiteY4" fmla="*/ 993262 h 1716313"/>
              <a:gd name="connsiteX5" fmla="*/ 2674518 w 2904430"/>
              <a:gd name="connsiteY5" fmla="*/ 1481634 h 1716313"/>
              <a:gd name="connsiteX6" fmla="*/ 2019891 w 2904430"/>
              <a:gd name="connsiteY6" fmla="*/ 1595934 h 1716313"/>
              <a:gd name="connsiteX7" fmla="*/ 1271746 w 2904430"/>
              <a:gd name="connsiteY7" fmla="*/ 1637498 h 1716313"/>
              <a:gd name="connsiteX8" fmla="*/ 1386046 w 2904430"/>
              <a:gd name="connsiteY8" fmla="*/ 1180298 h 1716313"/>
              <a:gd name="connsiteX9" fmla="*/ 876891 w 2904430"/>
              <a:gd name="connsiteY9" fmla="*/ 1159516 h 1716313"/>
              <a:gd name="connsiteX10" fmla="*/ 585946 w 2904430"/>
              <a:gd name="connsiteY10" fmla="*/ 1315380 h 1716313"/>
              <a:gd name="connsiteX11" fmla="*/ 56009 w 290443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916931 w 2944470"/>
              <a:gd name="connsiteY9" fmla="*/ 1159516 h 1716313"/>
              <a:gd name="connsiteX10" fmla="*/ 625986 w 2944470"/>
              <a:gd name="connsiteY10" fmla="*/ 1315380 h 1716313"/>
              <a:gd name="connsiteX11" fmla="*/ 96049 w 294447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625986 w 2944470"/>
              <a:gd name="connsiteY8" fmla="*/ 1315380 h 1938405"/>
              <a:gd name="connsiteX9" fmla="*/ 96049 w 2944470"/>
              <a:gd name="connsiteY9" fmla="*/ 754271 h 1938405"/>
              <a:gd name="connsiteX0" fmla="*/ 228804 w 2682370"/>
              <a:gd name="connsiteY0" fmla="*/ 577625 h 1938405"/>
              <a:gd name="connsiteX1" fmla="*/ 924995 w 2682370"/>
              <a:gd name="connsiteY1" fmla="*/ 245115 h 1938405"/>
              <a:gd name="connsiteX2" fmla="*/ 1558840 w 2682370"/>
              <a:gd name="connsiteY2" fmla="*/ 276289 h 1938405"/>
              <a:gd name="connsiteX3" fmla="*/ 2234249 w 2682370"/>
              <a:gd name="connsiteY3" fmla="*/ 567234 h 1938405"/>
              <a:gd name="connsiteX4" fmla="*/ 2358940 w 2682370"/>
              <a:gd name="connsiteY4" fmla="*/ 993262 h 1938405"/>
              <a:gd name="connsiteX5" fmla="*/ 2452458 w 2682370"/>
              <a:gd name="connsiteY5" fmla="*/ 1481634 h 1938405"/>
              <a:gd name="connsiteX6" fmla="*/ 1797831 w 2682370"/>
              <a:gd name="connsiteY6" fmla="*/ 1595934 h 1938405"/>
              <a:gd name="connsiteX7" fmla="*/ 1049686 w 2682370"/>
              <a:gd name="connsiteY7" fmla="*/ 1637498 h 1938405"/>
              <a:gd name="connsiteX8" fmla="*/ 363886 w 2682370"/>
              <a:gd name="connsiteY8" fmla="*/ 1315380 h 1938405"/>
              <a:gd name="connsiteX9" fmla="*/ 228804 w 2682370"/>
              <a:gd name="connsiteY9" fmla="*/ 577625 h 1938405"/>
              <a:gd name="connsiteX0" fmla="*/ 79906 w 2533472"/>
              <a:gd name="connsiteY0" fmla="*/ 577625 h 1938405"/>
              <a:gd name="connsiteX1" fmla="*/ 776097 w 2533472"/>
              <a:gd name="connsiteY1" fmla="*/ 245115 h 1938405"/>
              <a:gd name="connsiteX2" fmla="*/ 1409942 w 2533472"/>
              <a:gd name="connsiteY2" fmla="*/ 276289 h 1938405"/>
              <a:gd name="connsiteX3" fmla="*/ 2085351 w 2533472"/>
              <a:gd name="connsiteY3" fmla="*/ 567234 h 1938405"/>
              <a:gd name="connsiteX4" fmla="*/ 2210042 w 2533472"/>
              <a:gd name="connsiteY4" fmla="*/ 993262 h 1938405"/>
              <a:gd name="connsiteX5" fmla="*/ 2303560 w 2533472"/>
              <a:gd name="connsiteY5" fmla="*/ 1481634 h 1938405"/>
              <a:gd name="connsiteX6" fmla="*/ 1648933 w 2533472"/>
              <a:gd name="connsiteY6" fmla="*/ 1595934 h 1938405"/>
              <a:gd name="connsiteX7" fmla="*/ 900788 w 2533472"/>
              <a:gd name="connsiteY7" fmla="*/ 1637498 h 1938405"/>
              <a:gd name="connsiteX8" fmla="*/ 713751 w 2533472"/>
              <a:gd name="connsiteY8" fmla="*/ 1045216 h 1938405"/>
              <a:gd name="connsiteX9" fmla="*/ 79906 w 2533472"/>
              <a:gd name="connsiteY9" fmla="*/ 577625 h 1938405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699459"/>
              <a:gd name="connsiteX1" fmla="*/ 776097 w 2533472"/>
              <a:gd name="connsiteY1" fmla="*/ 245115 h 1699459"/>
              <a:gd name="connsiteX2" fmla="*/ 1409942 w 2533472"/>
              <a:gd name="connsiteY2" fmla="*/ 276289 h 1699459"/>
              <a:gd name="connsiteX3" fmla="*/ 2085351 w 2533472"/>
              <a:gd name="connsiteY3" fmla="*/ 567234 h 1699459"/>
              <a:gd name="connsiteX4" fmla="*/ 2210042 w 2533472"/>
              <a:gd name="connsiteY4" fmla="*/ 993262 h 1699459"/>
              <a:gd name="connsiteX5" fmla="*/ 2303560 w 2533472"/>
              <a:gd name="connsiteY5" fmla="*/ 1481634 h 1699459"/>
              <a:gd name="connsiteX6" fmla="*/ 1607369 w 2533472"/>
              <a:gd name="connsiteY6" fmla="*/ 1273816 h 1699459"/>
              <a:gd name="connsiteX7" fmla="*/ 713751 w 2533472"/>
              <a:gd name="connsiteY7" fmla="*/ 1045216 h 1699459"/>
              <a:gd name="connsiteX8" fmla="*/ 79906 w 2533472"/>
              <a:gd name="connsiteY8" fmla="*/ 577625 h 1699459"/>
              <a:gd name="connsiteX0" fmla="*/ 79906 w 2383129"/>
              <a:gd name="connsiteY0" fmla="*/ 577625 h 1310496"/>
              <a:gd name="connsiteX1" fmla="*/ 776097 w 2383129"/>
              <a:gd name="connsiteY1" fmla="*/ 245115 h 1310496"/>
              <a:gd name="connsiteX2" fmla="*/ 1409942 w 2383129"/>
              <a:gd name="connsiteY2" fmla="*/ 276289 h 1310496"/>
              <a:gd name="connsiteX3" fmla="*/ 2085351 w 2383129"/>
              <a:gd name="connsiteY3" fmla="*/ 567234 h 1310496"/>
              <a:gd name="connsiteX4" fmla="*/ 2210042 w 2383129"/>
              <a:gd name="connsiteY4" fmla="*/ 993262 h 1310496"/>
              <a:gd name="connsiteX5" fmla="*/ 1607369 w 2383129"/>
              <a:gd name="connsiteY5" fmla="*/ 1273816 h 1310496"/>
              <a:gd name="connsiteX6" fmla="*/ 713751 w 2383129"/>
              <a:gd name="connsiteY6" fmla="*/ 1045216 h 1310496"/>
              <a:gd name="connsiteX7" fmla="*/ 79906 w 2383129"/>
              <a:gd name="connsiteY7" fmla="*/ 577625 h 1310496"/>
              <a:gd name="connsiteX0" fmla="*/ 57348 w 2589171"/>
              <a:gd name="connsiteY0" fmla="*/ 712706 h 1332862"/>
              <a:gd name="connsiteX1" fmla="*/ 982139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32862"/>
              <a:gd name="connsiteX1" fmla="*/ 597675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89171" h="1384916">
                <a:moveTo>
                  <a:pt x="57348" y="712706"/>
                </a:moveTo>
                <a:cubicBezTo>
                  <a:pt x="12320" y="186233"/>
                  <a:pt x="258238" y="-59685"/>
                  <a:pt x="597675" y="245115"/>
                </a:cubicBezTo>
                <a:cubicBezTo>
                  <a:pt x="864374" y="-222475"/>
                  <a:pt x="1681794" y="89253"/>
                  <a:pt x="1615984" y="276289"/>
                </a:cubicBezTo>
                <a:cubicBezTo>
                  <a:pt x="1886148" y="-63148"/>
                  <a:pt x="2436866" y="303998"/>
                  <a:pt x="2291393" y="567234"/>
                </a:cubicBezTo>
                <a:cubicBezTo>
                  <a:pt x="2675857" y="553379"/>
                  <a:pt x="2655075" y="882426"/>
                  <a:pt x="2416084" y="993262"/>
                </a:cubicBezTo>
                <a:cubicBezTo>
                  <a:pt x="2513066" y="1318844"/>
                  <a:pt x="2093966" y="1421021"/>
                  <a:pt x="1813411" y="1273816"/>
                </a:cubicBezTo>
                <a:cubicBezTo>
                  <a:pt x="1600397" y="1398507"/>
                  <a:pt x="1087780" y="1516270"/>
                  <a:pt x="919793" y="1045216"/>
                </a:cubicBezTo>
                <a:cubicBezTo>
                  <a:pt x="369074" y="1595935"/>
                  <a:pt x="-181643" y="1284205"/>
                  <a:pt x="57348" y="712706"/>
                </a:cubicBez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8" name="Полилиния 7"/>
          <p:cNvSpPr/>
          <p:nvPr/>
        </p:nvSpPr>
        <p:spPr>
          <a:xfrm>
            <a:off x="-116555" y="136482"/>
            <a:ext cx="3847023" cy="1431061"/>
          </a:xfrm>
          <a:custGeom>
            <a:avLst/>
            <a:gdLst>
              <a:gd name="connsiteX0" fmla="*/ 83127 w 2337954"/>
              <a:gd name="connsiteY0" fmla="*/ 270164 h 1194955"/>
              <a:gd name="connsiteX1" fmla="*/ 820882 w 2337954"/>
              <a:gd name="connsiteY1" fmla="*/ 0 h 1194955"/>
              <a:gd name="connsiteX2" fmla="*/ 1433945 w 2337954"/>
              <a:gd name="connsiteY2" fmla="*/ 62346 h 1194955"/>
              <a:gd name="connsiteX3" fmla="*/ 1901536 w 2337954"/>
              <a:gd name="connsiteY3" fmla="*/ 135082 h 1194955"/>
              <a:gd name="connsiteX4" fmla="*/ 2244436 w 2337954"/>
              <a:gd name="connsiteY4" fmla="*/ 550719 h 1194955"/>
              <a:gd name="connsiteX5" fmla="*/ 2337954 w 2337954"/>
              <a:gd name="connsiteY5" fmla="*/ 1039091 h 1194955"/>
              <a:gd name="connsiteX6" fmla="*/ 1683327 w 2337954"/>
              <a:gd name="connsiteY6" fmla="*/ 1153391 h 1194955"/>
              <a:gd name="connsiteX7" fmla="*/ 935182 w 2337954"/>
              <a:gd name="connsiteY7" fmla="*/ 1194955 h 1194955"/>
              <a:gd name="connsiteX8" fmla="*/ 1049482 w 2337954"/>
              <a:gd name="connsiteY8" fmla="*/ 737755 h 1194955"/>
              <a:gd name="connsiteX9" fmla="*/ 540327 w 2337954"/>
              <a:gd name="connsiteY9" fmla="*/ 716973 h 1194955"/>
              <a:gd name="connsiteX10" fmla="*/ 249382 w 2337954"/>
              <a:gd name="connsiteY10" fmla="*/ 872837 h 1194955"/>
              <a:gd name="connsiteX11" fmla="*/ 0 w 2337954"/>
              <a:gd name="connsiteY11" fmla="*/ 592282 h 1194955"/>
              <a:gd name="connsiteX12" fmla="*/ 83127 w 2337954"/>
              <a:gd name="connsiteY12" fmla="*/ 270164 h 1194955"/>
              <a:gd name="connsiteX0" fmla="*/ 83127 w 2337954"/>
              <a:gd name="connsiteY0" fmla="*/ 308293 h 1233084"/>
              <a:gd name="connsiteX1" fmla="*/ 820882 w 2337954"/>
              <a:gd name="connsiteY1" fmla="*/ 38129 h 1233084"/>
              <a:gd name="connsiteX2" fmla="*/ 1433945 w 2337954"/>
              <a:gd name="connsiteY2" fmla="*/ 100475 h 1233084"/>
              <a:gd name="connsiteX3" fmla="*/ 1901536 w 2337954"/>
              <a:gd name="connsiteY3" fmla="*/ 173211 h 1233084"/>
              <a:gd name="connsiteX4" fmla="*/ 2244436 w 2337954"/>
              <a:gd name="connsiteY4" fmla="*/ 588848 h 1233084"/>
              <a:gd name="connsiteX5" fmla="*/ 2337954 w 2337954"/>
              <a:gd name="connsiteY5" fmla="*/ 1077220 h 1233084"/>
              <a:gd name="connsiteX6" fmla="*/ 1683327 w 2337954"/>
              <a:gd name="connsiteY6" fmla="*/ 1191520 h 1233084"/>
              <a:gd name="connsiteX7" fmla="*/ 935182 w 2337954"/>
              <a:gd name="connsiteY7" fmla="*/ 1233084 h 1233084"/>
              <a:gd name="connsiteX8" fmla="*/ 1049482 w 2337954"/>
              <a:gd name="connsiteY8" fmla="*/ 775884 h 1233084"/>
              <a:gd name="connsiteX9" fmla="*/ 540327 w 2337954"/>
              <a:gd name="connsiteY9" fmla="*/ 755102 h 1233084"/>
              <a:gd name="connsiteX10" fmla="*/ 249382 w 2337954"/>
              <a:gd name="connsiteY10" fmla="*/ 910966 h 1233084"/>
              <a:gd name="connsiteX11" fmla="*/ 0 w 2337954"/>
              <a:gd name="connsiteY11" fmla="*/ 630411 h 1233084"/>
              <a:gd name="connsiteX12" fmla="*/ 83127 w 2337954"/>
              <a:gd name="connsiteY12" fmla="*/ 308293 h 1233084"/>
              <a:gd name="connsiteX0" fmla="*/ 83127 w 2337954"/>
              <a:gd name="connsiteY0" fmla="*/ 442369 h 1367160"/>
              <a:gd name="connsiteX1" fmla="*/ 820882 w 2337954"/>
              <a:gd name="connsiteY1" fmla="*/ 172205 h 1367160"/>
              <a:gd name="connsiteX2" fmla="*/ 1433945 w 2337954"/>
              <a:gd name="connsiteY2" fmla="*/ 234551 h 1367160"/>
              <a:gd name="connsiteX3" fmla="*/ 1901536 w 2337954"/>
              <a:gd name="connsiteY3" fmla="*/ 307287 h 1367160"/>
              <a:gd name="connsiteX4" fmla="*/ 2244436 w 2337954"/>
              <a:gd name="connsiteY4" fmla="*/ 722924 h 1367160"/>
              <a:gd name="connsiteX5" fmla="*/ 2337954 w 2337954"/>
              <a:gd name="connsiteY5" fmla="*/ 1211296 h 1367160"/>
              <a:gd name="connsiteX6" fmla="*/ 1683327 w 2337954"/>
              <a:gd name="connsiteY6" fmla="*/ 1325596 h 1367160"/>
              <a:gd name="connsiteX7" fmla="*/ 935182 w 2337954"/>
              <a:gd name="connsiteY7" fmla="*/ 1367160 h 1367160"/>
              <a:gd name="connsiteX8" fmla="*/ 1049482 w 2337954"/>
              <a:gd name="connsiteY8" fmla="*/ 909960 h 1367160"/>
              <a:gd name="connsiteX9" fmla="*/ 540327 w 2337954"/>
              <a:gd name="connsiteY9" fmla="*/ 889178 h 1367160"/>
              <a:gd name="connsiteX10" fmla="*/ 249382 w 2337954"/>
              <a:gd name="connsiteY10" fmla="*/ 1045042 h 1367160"/>
              <a:gd name="connsiteX11" fmla="*/ 0 w 2337954"/>
              <a:gd name="connsiteY11" fmla="*/ 764487 h 1367160"/>
              <a:gd name="connsiteX12" fmla="*/ 83127 w 2337954"/>
              <a:gd name="connsiteY12" fmla="*/ 442369 h 1367160"/>
              <a:gd name="connsiteX0" fmla="*/ 83127 w 2337954"/>
              <a:gd name="connsiteY0" fmla="*/ 464493 h 1389284"/>
              <a:gd name="connsiteX1" fmla="*/ 820882 w 2337954"/>
              <a:gd name="connsiteY1" fmla="*/ 194329 h 1389284"/>
              <a:gd name="connsiteX2" fmla="*/ 1433945 w 2337954"/>
              <a:gd name="connsiteY2" fmla="*/ 256675 h 1389284"/>
              <a:gd name="connsiteX3" fmla="*/ 1901536 w 2337954"/>
              <a:gd name="connsiteY3" fmla="*/ 329411 h 1389284"/>
              <a:gd name="connsiteX4" fmla="*/ 2244436 w 2337954"/>
              <a:gd name="connsiteY4" fmla="*/ 745048 h 1389284"/>
              <a:gd name="connsiteX5" fmla="*/ 2337954 w 2337954"/>
              <a:gd name="connsiteY5" fmla="*/ 1233420 h 1389284"/>
              <a:gd name="connsiteX6" fmla="*/ 1683327 w 2337954"/>
              <a:gd name="connsiteY6" fmla="*/ 1347720 h 1389284"/>
              <a:gd name="connsiteX7" fmla="*/ 935182 w 2337954"/>
              <a:gd name="connsiteY7" fmla="*/ 1389284 h 1389284"/>
              <a:gd name="connsiteX8" fmla="*/ 1049482 w 2337954"/>
              <a:gd name="connsiteY8" fmla="*/ 932084 h 1389284"/>
              <a:gd name="connsiteX9" fmla="*/ 540327 w 2337954"/>
              <a:gd name="connsiteY9" fmla="*/ 911302 h 1389284"/>
              <a:gd name="connsiteX10" fmla="*/ 249382 w 2337954"/>
              <a:gd name="connsiteY10" fmla="*/ 1067166 h 1389284"/>
              <a:gd name="connsiteX11" fmla="*/ 0 w 2337954"/>
              <a:gd name="connsiteY11" fmla="*/ 786611 h 1389284"/>
              <a:gd name="connsiteX12" fmla="*/ 83127 w 2337954"/>
              <a:gd name="connsiteY12" fmla="*/ 464493 h 1389284"/>
              <a:gd name="connsiteX0" fmla="*/ 83127 w 2337954"/>
              <a:gd name="connsiteY0" fmla="*/ 458374 h 1383165"/>
              <a:gd name="connsiteX1" fmla="*/ 820882 w 2337954"/>
              <a:gd name="connsiteY1" fmla="*/ 188210 h 1383165"/>
              <a:gd name="connsiteX2" fmla="*/ 1433945 w 2337954"/>
              <a:gd name="connsiteY2" fmla="*/ 250556 h 1383165"/>
              <a:gd name="connsiteX3" fmla="*/ 1901536 w 2337954"/>
              <a:gd name="connsiteY3" fmla="*/ 323292 h 1383165"/>
              <a:gd name="connsiteX4" fmla="*/ 2244436 w 2337954"/>
              <a:gd name="connsiteY4" fmla="*/ 738929 h 1383165"/>
              <a:gd name="connsiteX5" fmla="*/ 2337954 w 2337954"/>
              <a:gd name="connsiteY5" fmla="*/ 1227301 h 1383165"/>
              <a:gd name="connsiteX6" fmla="*/ 1683327 w 2337954"/>
              <a:gd name="connsiteY6" fmla="*/ 1341601 h 1383165"/>
              <a:gd name="connsiteX7" fmla="*/ 935182 w 2337954"/>
              <a:gd name="connsiteY7" fmla="*/ 1383165 h 1383165"/>
              <a:gd name="connsiteX8" fmla="*/ 1049482 w 2337954"/>
              <a:gd name="connsiteY8" fmla="*/ 925965 h 1383165"/>
              <a:gd name="connsiteX9" fmla="*/ 540327 w 2337954"/>
              <a:gd name="connsiteY9" fmla="*/ 905183 h 1383165"/>
              <a:gd name="connsiteX10" fmla="*/ 249382 w 2337954"/>
              <a:gd name="connsiteY10" fmla="*/ 1061047 h 1383165"/>
              <a:gd name="connsiteX11" fmla="*/ 0 w 2337954"/>
              <a:gd name="connsiteY11" fmla="*/ 780492 h 1383165"/>
              <a:gd name="connsiteX12" fmla="*/ 83127 w 2337954"/>
              <a:gd name="connsiteY12" fmla="*/ 458374 h 1383165"/>
              <a:gd name="connsiteX0" fmla="*/ 83127 w 2337954"/>
              <a:gd name="connsiteY0" fmla="*/ 467086 h 1391877"/>
              <a:gd name="connsiteX1" fmla="*/ 820882 w 2337954"/>
              <a:gd name="connsiteY1" fmla="*/ 196922 h 1391877"/>
              <a:gd name="connsiteX2" fmla="*/ 1433945 w 2337954"/>
              <a:gd name="connsiteY2" fmla="*/ 259268 h 1391877"/>
              <a:gd name="connsiteX3" fmla="*/ 1901536 w 2337954"/>
              <a:gd name="connsiteY3" fmla="*/ 332004 h 1391877"/>
              <a:gd name="connsiteX4" fmla="*/ 2244436 w 2337954"/>
              <a:gd name="connsiteY4" fmla="*/ 747641 h 1391877"/>
              <a:gd name="connsiteX5" fmla="*/ 2337954 w 2337954"/>
              <a:gd name="connsiteY5" fmla="*/ 1236013 h 1391877"/>
              <a:gd name="connsiteX6" fmla="*/ 1683327 w 2337954"/>
              <a:gd name="connsiteY6" fmla="*/ 1350313 h 1391877"/>
              <a:gd name="connsiteX7" fmla="*/ 935182 w 2337954"/>
              <a:gd name="connsiteY7" fmla="*/ 1391877 h 1391877"/>
              <a:gd name="connsiteX8" fmla="*/ 1049482 w 2337954"/>
              <a:gd name="connsiteY8" fmla="*/ 934677 h 1391877"/>
              <a:gd name="connsiteX9" fmla="*/ 540327 w 2337954"/>
              <a:gd name="connsiteY9" fmla="*/ 913895 h 1391877"/>
              <a:gd name="connsiteX10" fmla="*/ 249382 w 2337954"/>
              <a:gd name="connsiteY10" fmla="*/ 1069759 h 1391877"/>
              <a:gd name="connsiteX11" fmla="*/ 0 w 2337954"/>
              <a:gd name="connsiteY11" fmla="*/ 789204 h 1391877"/>
              <a:gd name="connsiteX12" fmla="*/ 83127 w 2337954"/>
              <a:gd name="connsiteY12" fmla="*/ 467086 h 1391877"/>
              <a:gd name="connsiteX0" fmla="*/ 83127 w 2337954"/>
              <a:gd name="connsiteY0" fmla="*/ 492303 h 1417094"/>
              <a:gd name="connsiteX1" fmla="*/ 820882 w 2337954"/>
              <a:gd name="connsiteY1" fmla="*/ 222139 h 1417094"/>
              <a:gd name="connsiteX2" fmla="*/ 1433945 w 2337954"/>
              <a:gd name="connsiteY2" fmla="*/ 284485 h 1417094"/>
              <a:gd name="connsiteX3" fmla="*/ 1901536 w 2337954"/>
              <a:gd name="connsiteY3" fmla="*/ 357221 h 1417094"/>
              <a:gd name="connsiteX4" fmla="*/ 2244436 w 2337954"/>
              <a:gd name="connsiteY4" fmla="*/ 772858 h 1417094"/>
              <a:gd name="connsiteX5" fmla="*/ 2337954 w 2337954"/>
              <a:gd name="connsiteY5" fmla="*/ 1261230 h 1417094"/>
              <a:gd name="connsiteX6" fmla="*/ 1683327 w 2337954"/>
              <a:gd name="connsiteY6" fmla="*/ 1375530 h 1417094"/>
              <a:gd name="connsiteX7" fmla="*/ 935182 w 2337954"/>
              <a:gd name="connsiteY7" fmla="*/ 1417094 h 1417094"/>
              <a:gd name="connsiteX8" fmla="*/ 1049482 w 2337954"/>
              <a:gd name="connsiteY8" fmla="*/ 959894 h 1417094"/>
              <a:gd name="connsiteX9" fmla="*/ 540327 w 2337954"/>
              <a:gd name="connsiteY9" fmla="*/ 939112 h 1417094"/>
              <a:gd name="connsiteX10" fmla="*/ 249382 w 2337954"/>
              <a:gd name="connsiteY10" fmla="*/ 1094976 h 1417094"/>
              <a:gd name="connsiteX11" fmla="*/ 0 w 2337954"/>
              <a:gd name="connsiteY11" fmla="*/ 814421 h 1417094"/>
              <a:gd name="connsiteX12" fmla="*/ 83127 w 2337954"/>
              <a:gd name="connsiteY12" fmla="*/ 492303 h 1417094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22318 w 2337954"/>
              <a:gd name="connsiteY3" fmla="*/ 567615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417523"/>
              <a:gd name="connsiteY0" fmla="*/ 505269 h 1430060"/>
              <a:gd name="connsiteX1" fmla="*/ 820882 w 2417523"/>
              <a:gd name="connsiteY1" fmla="*/ 235105 h 1430060"/>
              <a:gd name="connsiteX2" fmla="*/ 1433945 w 2417523"/>
              <a:gd name="connsiteY2" fmla="*/ 297451 h 1430060"/>
              <a:gd name="connsiteX3" fmla="*/ 2119745 w 2417523"/>
              <a:gd name="connsiteY3" fmla="*/ 359796 h 1430060"/>
              <a:gd name="connsiteX4" fmla="*/ 2244436 w 2417523"/>
              <a:gd name="connsiteY4" fmla="*/ 785824 h 1430060"/>
              <a:gd name="connsiteX5" fmla="*/ 2337954 w 2417523"/>
              <a:gd name="connsiteY5" fmla="*/ 1274196 h 1430060"/>
              <a:gd name="connsiteX6" fmla="*/ 1683327 w 2417523"/>
              <a:gd name="connsiteY6" fmla="*/ 1388496 h 1430060"/>
              <a:gd name="connsiteX7" fmla="*/ 935182 w 2417523"/>
              <a:gd name="connsiteY7" fmla="*/ 1430060 h 1430060"/>
              <a:gd name="connsiteX8" fmla="*/ 1049482 w 2417523"/>
              <a:gd name="connsiteY8" fmla="*/ 972860 h 1430060"/>
              <a:gd name="connsiteX9" fmla="*/ 540327 w 2417523"/>
              <a:gd name="connsiteY9" fmla="*/ 952078 h 1430060"/>
              <a:gd name="connsiteX10" fmla="*/ 249382 w 2417523"/>
              <a:gd name="connsiteY10" fmla="*/ 1107942 h 1430060"/>
              <a:gd name="connsiteX11" fmla="*/ 0 w 2417523"/>
              <a:gd name="connsiteY11" fmla="*/ 827387 h 1430060"/>
              <a:gd name="connsiteX12" fmla="*/ 83127 w 2417523"/>
              <a:gd name="connsiteY12" fmla="*/ 505269 h 1430060"/>
              <a:gd name="connsiteX0" fmla="*/ 83127 w 2471307"/>
              <a:gd name="connsiteY0" fmla="*/ 505269 h 1430060"/>
              <a:gd name="connsiteX1" fmla="*/ 820882 w 2471307"/>
              <a:gd name="connsiteY1" fmla="*/ 235105 h 1430060"/>
              <a:gd name="connsiteX2" fmla="*/ 1433945 w 2471307"/>
              <a:gd name="connsiteY2" fmla="*/ 297451 h 1430060"/>
              <a:gd name="connsiteX3" fmla="*/ 2119745 w 2471307"/>
              <a:gd name="connsiteY3" fmla="*/ 359796 h 1430060"/>
              <a:gd name="connsiteX4" fmla="*/ 2244436 w 2471307"/>
              <a:gd name="connsiteY4" fmla="*/ 785824 h 1430060"/>
              <a:gd name="connsiteX5" fmla="*/ 2337954 w 2471307"/>
              <a:gd name="connsiteY5" fmla="*/ 1274196 h 1430060"/>
              <a:gd name="connsiteX6" fmla="*/ 1683327 w 2471307"/>
              <a:gd name="connsiteY6" fmla="*/ 1388496 h 1430060"/>
              <a:gd name="connsiteX7" fmla="*/ 935182 w 2471307"/>
              <a:gd name="connsiteY7" fmla="*/ 1430060 h 1430060"/>
              <a:gd name="connsiteX8" fmla="*/ 1049482 w 2471307"/>
              <a:gd name="connsiteY8" fmla="*/ 972860 h 1430060"/>
              <a:gd name="connsiteX9" fmla="*/ 540327 w 2471307"/>
              <a:gd name="connsiteY9" fmla="*/ 952078 h 1430060"/>
              <a:gd name="connsiteX10" fmla="*/ 249382 w 2471307"/>
              <a:gd name="connsiteY10" fmla="*/ 1107942 h 1430060"/>
              <a:gd name="connsiteX11" fmla="*/ 0 w 2471307"/>
              <a:gd name="connsiteY11" fmla="*/ 827387 h 1430060"/>
              <a:gd name="connsiteX12" fmla="*/ 83127 w 2471307"/>
              <a:gd name="connsiteY12" fmla="*/ 505269 h 1430060"/>
              <a:gd name="connsiteX0" fmla="*/ 83127 w 2567866"/>
              <a:gd name="connsiteY0" fmla="*/ 505269 h 1430060"/>
              <a:gd name="connsiteX1" fmla="*/ 820882 w 2567866"/>
              <a:gd name="connsiteY1" fmla="*/ 235105 h 1430060"/>
              <a:gd name="connsiteX2" fmla="*/ 1433945 w 2567866"/>
              <a:gd name="connsiteY2" fmla="*/ 297451 h 1430060"/>
              <a:gd name="connsiteX3" fmla="*/ 2119745 w 2567866"/>
              <a:gd name="connsiteY3" fmla="*/ 359796 h 1430060"/>
              <a:gd name="connsiteX4" fmla="*/ 2244436 w 2567866"/>
              <a:gd name="connsiteY4" fmla="*/ 785824 h 1430060"/>
              <a:gd name="connsiteX5" fmla="*/ 2337954 w 2567866"/>
              <a:gd name="connsiteY5" fmla="*/ 1274196 h 1430060"/>
              <a:gd name="connsiteX6" fmla="*/ 1683327 w 2567866"/>
              <a:gd name="connsiteY6" fmla="*/ 1388496 h 1430060"/>
              <a:gd name="connsiteX7" fmla="*/ 935182 w 2567866"/>
              <a:gd name="connsiteY7" fmla="*/ 1430060 h 1430060"/>
              <a:gd name="connsiteX8" fmla="*/ 1049482 w 2567866"/>
              <a:gd name="connsiteY8" fmla="*/ 972860 h 1430060"/>
              <a:gd name="connsiteX9" fmla="*/ 540327 w 2567866"/>
              <a:gd name="connsiteY9" fmla="*/ 952078 h 1430060"/>
              <a:gd name="connsiteX10" fmla="*/ 249382 w 2567866"/>
              <a:gd name="connsiteY10" fmla="*/ 1107942 h 1430060"/>
              <a:gd name="connsiteX11" fmla="*/ 0 w 2567866"/>
              <a:gd name="connsiteY11" fmla="*/ 827387 h 1430060"/>
              <a:gd name="connsiteX12" fmla="*/ 83127 w 2567866"/>
              <a:gd name="connsiteY12" fmla="*/ 505269 h 1430060"/>
              <a:gd name="connsiteX0" fmla="*/ 83127 w 2567866"/>
              <a:gd name="connsiteY0" fmla="*/ 505269 h 1508875"/>
              <a:gd name="connsiteX1" fmla="*/ 820882 w 2567866"/>
              <a:gd name="connsiteY1" fmla="*/ 235105 h 1508875"/>
              <a:gd name="connsiteX2" fmla="*/ 1433945 w 2567866"/>
              <a:gd name="connsiteY2" fmla="*/ 297451 h 1508875"/>
              <a:gd name="connsiteX3" fmla="*/ 2119745 w 2567866"/>
              <a:gd name="connsiteY3" fmla="*/ 359796 h 1508875"/>
              <a:gd name="connsiteX4" fmla="*/ 2244436 w 2567866"/>
              <a:gd name="connsiteY4" fmla="*/ 785824 h 1508875"/>
              <a:gd name="connsiteX5" fmla="*/ 2337954 w 2567866"/>
              <a:gd name="connsiteY5" fmla="*/ 1274196 h 1508875"/>
              <a:gd name="connsiteX6" fmla="*/ 1683327 w 2567866"/>
              <a:gd name="connsiteY6" fmla="*/ 1388496 h 1508875"/>
              <a:gd name="connsiteX7" fmla="*/ 935182 w 2567866"/>
              <a:gd name="connsiteY7" fmla="*/ 1430060 h 1508875"/>
              <a:gd name="connsiteX8" fmla="*/ 1049482 w 2567866"/>
              <a:gd name="connsiteY8" fmla="*/ 972860 h 1508875"/>
              <a:gd name="connsiteX9" fmla="*/ 540327 w 2567866"/>
              <a:gd name="connsiteY9" fmla="*/ 952078 h 1508875"/>
              <a:gd name="connsiteX10" fmla="*/ 249382 w 2567866"/>
              <a:gd name="connsiteY10" fmla="*/ 1107942 h 1508875"/>
              <a:gd name="connsiteX11" fmla="*/ 0 w 2567866"/>
              <a:gd name="connsiteY11" fmla="*/ 827387 h 1508875"/>
              <a:gd name="connsiteX12" fmla="*/ 83127 w 2567866"/>
              <a:gd name="connsiteY12" fmla="*/ 505269 h 1508875"/>
              <a:gd name="connsiteX0" fmla="*/ 83127 w 2567866"/>
              <a:gd name="connsiteY0" fmla="*/ 667664 h 1671270"/>
              <a:gd name="connsiteX1" fmla="*/ 820882 w 2567866"/>
              <a:gd name="connsiteY1" fmla="*/ 397500 h 1671270"/>
              <a:gd name="connsiteX2" fmla="*/ 1756063 w 2567866"/>
              <a:gd name="connsiteY2" fmla="*/ 116946 h 1671270"/>
              <a:gd name="connsiteX3" fmla="*/ 2119745 w 2567866"/>
              <a:gd name="connsiteY3" fmla="*/ 522191 h 1671270"/>
              <a:gd name="connsiteX4" fmla="*/ 2244436 w 2567866"/>
              <a:gd name="connsiteY4" fmla="*/ 948219 h 1671270"/>
              <a:gd name="connsiteX5" fmla="*/ 2337954 w 2567866"/>
              <a:gd name="connsiteY5" fmla="*/ 1436591 h 1671270"/>
              <a:gd name="connsiteX6" fmla="*/ 1683327 w 2567866"/>
              <a:gd name="connsiteY6" fmla="*/ 1550891 h 1671270"/>
              <a:gd name="connsiteX7" fmla="*/ 935182 w 2567866"/>
              <a:gd name="connsiteY7" fmla="*/ 1592455 h 1671270"/>
              <a:gd name="connsiteX8" fmla="*/ 1049482 w 2567866"/>
              <a:gd name="connsiteY8" fmla="*/ 1135255 h 1671270"/>
              <a:gd name="connsiteX9" fmla="*/ 540327 w 2567866"/>
              <a:gd name="connsiteY9" fmla="*/ 1114473 h 1671270"/>
              <a:gd name="connsiteX10" fmla="*/ 249382 w 2567866"/>
              <a:gd name="connsiteY10" fmla="*/ 1270337 h 1671270"/>
              <a:gd name="connsiteX11" fmla="*/ 0 w 2567866"/>
              <a:gd name="connsiteY11" fmla="*/ 989782 h 1671270"/>
              <a:gd name="connsiteX12" fmla="*/ 83127 w 2567866"/>
              <a:gd name="connsiteY12" fmla="*/ 667664 h 1671270"/>
              <a:gd name="connsiteX0" fmla="*/ 83127 w 2567866"/>
              <a:gd name="connsiteY0" fmla="*/ 599167 h 1602773"/>
              <a:gd name="connsiteX1" fmla="*/ 820882 w 2567866"/>
              <a:gd name="connsiteY1" fmla="*/ 329003 h 1602773"/>
              <a:gd name="connsiteX2" fmla="*/ 1444336 w 2567866"/>
              <a:gd name="connsiteY2" fmla="*/ 162749 h 1602773"/>
              <a:gd name="connsiteX3" fmla="*/ 2119745 w 2567866"/>
              <a:gd name="connsiteY3" fmla="*/ 453694 h 1602773"/>
              <a:gd name="connsiteX4" fmla="*/ 2244436 w 2567866"/>
              <a:gd name="connsiteY4" fmla="*/ 879722 h 1602773"/>
              <a:gd name="connsiteX5" fmla="*/ 2337954 w 2567866"/>
              <a:gd name="connsiteY5" fmla="*/ 1368094 h 1602773"/>
              <a:gd name="connsiteX6" fmla="*/ 1683327 w 2567866"/>
              <a:gd name="connsiteY6" fmla="*/ 1482394 h 1602773"/>
              <a:gd name="connsiteX7" fmla="*/ 935182 w 2567866"/>
              <a:gd name="connsiteY7" fmla="*/ 1523958 h 1602773"/>
              <a:gd name="connsiteX8" fmla="*/ 1049482 w 2567866"/>
              <a:gd name="connsiteY8" fmla="*/ 1066758 h 1602773"/>
              <a:gd name="connsiteX9" fmla="*/ 540327 w 2567866"/>
              <a:gd name="connsiteY9" fmla="*/ 1045976 h 1602773"/>
              <a:gd name="connsiteX10" fmla="*/ 249382 w 2567866"/>
              <a:gd name="connsiteY10" fmla="*/ 1201840 h 1602773"/>
              <a:gd name="connsiteX11" fmla="*/ 0 w 2567866"/>
              <a:gd name="connsiteY11" fmla="*/ 921285 h 1602773"/>
              <a:gd name="connsiteX12" fmla="*/ 83127 w 2567866"/>
              <a:gd name="connsiteY12" fmla="*/ 599167 h 1602773"/>
              <a:gd name="connsiteX0" fmla="*/ 83127 w 2567866"/>
              <a:gd name="connsiteY0" fmla="*/ 712707 h 1716313"/>
              <a:gd name="connsiteX1" fmla="*/ 810491 w 2567866"/>
              <a:gd name="connsiteY1" fmla="*/ 245115 h 1716313"/>
              <a:gd name="connsiteX2" fmla="*/ 1444336 w 2567866"/>
              <a:gd name="connsiteY2" fmla="*/ 276289 h 1716313"/>
              <a:gd name="connsiteX3" fmla="*/ 2119745 w 2567866"/>
              <a:gd name="connsiteY3" fmla="*/ 567234 h 1716313"/>
              <a:gd name="connsiteX4" fmla="*/ 2244436 w 2567866"/>
              <a:gd name="connsiteY4" fmla="*/ 993262 h 1716313"/>
              <a:gd name="connsiteX5" fmla="*/ 2337954 w 2567866"/>
              <a:gd name="connsiteY5" fmla="*/ 1481634 h 1716313"/>
              <a:gd name="connsiteX6" fmla="*/ 1683327 w 2567866"/>
              <a:gd name="connsiteY6" fmla="*/ 1595934 h 1716313"/>
              <a:gd name="connsiteX7" fmla="*/ 935182 w 2567866"/>
              <a:gd name="connsiteY7" fmla="*/ 1637498 h 1716313"/>
              <a:gd name="connsiteX8" fmla="*/ 1049482 w 2567866"/>
              <a:gd name="connsiteY8" fmla="*/ 1180298 h 1716313"/>
              <a:gd name="connsiteX9" fmla="*/ 540327 w 2567866"/>
              <a:gd name="connsiteY9" fmla="*/ 1159516 h 1716313"/>
              <a:gd name="connsiteX10" fmla="*/ 249382 w 2567866"/>
              <a:gd name="connsiteY10" fmla="*/ 1315380 h 1716313"/>
              <a:gd name="connsiteX11" fmla="*/ 0 w 2567866"/>
              <a:gd name="connsiteY11" fmla="*/ 1034825 h 1716313"/>
              <a:gd name="connsiteX12" fmla="*/ 83127 w 2567866"/>
              <a:gd name="connsiteY12" fmla="*/ 712707 h 1716313"/>
              <a:gd name="connsiteX0" fmla="*/ 3244 w 2487983"/>
              <a:gd name="connsiteY0" fmla="*/ 712707 h 1716313"/>
              <a:gd name="connsiteX1" fmla="*/ 730608 w 2487983"/>
              <a:gd name="connsiteY1" fmla="*/ 245115 h 1716313"/>
              <a:gd name="connsiteX2" fmla="*/ 1364453 w 2487983"/>
              <a:gd name="connsiteY2" fmla="*/ 276289 h 1716313"/>
              <a:gd name="connsiteX3" fmla="*/ 2039862 w 2487983"/>
              <a:gd name="connsiteY3" fmla="*/ 567234 h 1716313"/>
              <a:gd name="connsiteX4" fmla="*/ 2164553 w 2487983"/>
              <a:gd name="connsiteY4" fmla="*/ 993262 h 1716313"/>
              <a:gd name="connsiteX5" fmla="*/ 2258071 w 2487983"/>
              <a:gd name="connsiteY5" fmla="*/ 1481634 h 1716313"/>
              <a:gd name="connsiteX6" fmla="*/ 1603444 w 2487983"/>
              <a:gd name="connsiteY6" fmla="*/ 1595934 h 1716313"/>
              <a:gd name="connsiteX7" fmla="*/ 855299 w 2487983"/>
              <a:gd name="connsiteY7" fmla="*/ 1637498 h 1716313"/>
              <a:gd name="connsiteX8" fmla="*/ 969599 w 2487983"/>
              <a:gd name="connsiteY8" fmla="*/ 1180298 h 1716313"/>
              <a:gd name="connsiteX9" fmla="*/ 460444 w 2487983"/>
              <a:gd name="connsiteY9" fmla="*/ 1159516 h 1716313"/>
              <a:gd name="connsiteX10" fmla="*/ 169499 w 2487983"/>
              <a:gd name="connsiteY10" fmla="*/ 1315380 h 1716313"/>
              <a:gd name="connsiteX11" fmla="*/ 3244 w 2487983"/>
              <a:gd name="connsiteY11" fmla="*/ 712707 h 1716313"/>
              <a:gd name="connsiteX0" fmla="*/ 1832 w 2850253"/>
              <a:gd name="connsiteY0" fmla="*/ 754271 h 1716313"/>
              <a:gd name="connsiteX1" fmla="*/ 1092878 w 2850253"/>
              <a:gd name="connsiteY1" fmla="*/ 245115 h 1716313"/>
              <a:gd name="connsiteX2" fmla="*/ 1726723 w 2850253"/>
              <a:gd name="connsiteY2" fmla="*/ 276289 h 1716313"/>
              <a:gd name="connsiteX3" fmla="*/ 2402132 w 2850253"/>
              <a:gd name="connsiteY3" fmla="*/ 567234 h 1716313"/>
              <a:gd name="connsiteX4" fmla="*/ 2526823 w 2850253"/>
              <a:gd name="connsiteY4" fmla="*/ 993262 h 1716313"/>
              <a:gd name="connsiteX5" fmla="*/ 2620341 w 2850253"/>
              <a:gd name="connsiteY5" fmla="*/ 1481634 h 1716313"/>
              <a:gd name="connsiteX6" fmla="*/ 1965714 w 2850253"/>
              <a:gd name="connsiteY6" fmla="*/ 1595934 h 1716313"/>
              <a:gd name="connsiteX7" fmla="*/ 1217569 w 2850253"/>
              <a:gd name="connsiteY7" fmla="*/ 1637498 h 1716313"/>
              <a:gd name="connsiteX8" fmla="*/ 1331869 w 2850253"/>
              <a:gd name="connsiteY8" fmla="*/ 1180298 h 1716313"/>
              <a:gd name="connsiteX9" fmla="*/ 822714 w 2850253"/>
              <a:gd name="connsiteY9" fmla="*/ 1159516 h 1716313"/>
              <a:gd name="connsiteX10" fmla="*/ 531769 w 2850253"/>
              <a:gd name="connsiteY10" fmla="*/ 1315380 h 1716313"/>
              <a:gd name="connsiteX11" fmla="*/ 1832 w 2850253"/>
              <a:gd name="connsiteY11" fmla="*/ 754271 h 1716313"/>
              <a:gd name="connsiteX0" fmla="*/ 56009 w 2904430"/>
              <a:gd name="connsiteY0" fmla="*/ 754271 h 1716313"/>
              <a:gd name="connsiteX1" fmla="*/ 1147055 w 2904430"/>
              <a:gd name="connsiteY1" fmla="*/ 245115 h 1716313"/>
              <a:gd name="connsiteX2" fmla="*/ 1780900 w 2904430"/>
              <a:gd name="connsiteY2" fmla="*/ 276289 h 1716313"/>
              <a:gd name="connsiteX3" fmla="*/ 2456309 w 2904430"/>
              <a:gd name="connsiteY3" fmla="*/ 567234 h 1716313"/>
              <a:gd name="connsiteX4" fmla="*/ 2581000 w 2904430"/>
              <a:gd name="connsiteY4" fmla="*/ 993262 h 1716313"/>
              <a:gd name="connsiteX5" fmla="*/ 2674518 w 2904430"/>
              <a:gd name="connsiteY5" fmla="*/ 1481634 h 1716313"/>
              <a:gd name="connsiteX6" fmla="*/ 2019891 w 2904430"/>
              <a:gd name="connsiteY6" fmla="*/ 1595934 h 1716313"/>
              <a:gd name="connsiteX7" fmla="*/ 1271746 w 2904430"/>
              <a:gd name="connsiteY7" fmla="*/ 1637498 h 1716313"/>
              <a:gd name="connsiteX8" fmla="*/ 1386046 w 2904430"/>
              <a:gd name="connsiteY8" fmla="*/ 1180298 h 1716313"/>
              <a:gd name="connsiteX9" fmla="*/ 876891 w 2904430"/>
              <a:gd name="connsiteY9" fmla="*/ 1159516 h 1716313"/>
              <a:gd name="connsiteX10" fmla="*/ 585946 w 2904430"/>
              <a:gd name="connsiteY10" fmla="*/ 1315380 h 1716313"/>
              <a:gd name="connsiteX11" fmla="*/ 56009 w 290443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916931 w 2944470"/>
              <a:gd name="connsiteY9" fmla="*/ 1159516 h 1716313"/>
              <a:gd name="connsiteX10" fmla="*/ 625986 w 2944470"/>
              <a:gd name="connsiteY10" fmla="*/ 1315380 h 1716313"/>
              <a:gd name="connsiteX11" fmla="*/ 96049 w 294447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625986 w 2944470"/>
              <a:gd name="connsiteY8" fmla="*/ 1315380 h 1938405"/>
              <a:gd name="connsiteX9" fmla="*/ 96049 w 2944470"/>
              <a:gd name="connsiteY9" fmla="*/ 754271 h 1938405"/>
              <a:gd name="connsiteX0" fmla="*/ 228804 w 2682370"/>
              <a:gd name="connsiteY0" fmla="*/ 577625 h 1938405"/>
              <a:gd name="connsiteX1" fmla="*/ 924995 w 2682370"/>
              <a:gd name="connsiteY1" fmla="*/ 245115 h 1938405"/>
              <a:gd name="connsiteX2" fmla="*/ 1558840 w 2682370"/>
              <a:gd name="connsiteY2" fmla="*/ 276289 h 1938405"/>
              <a:gd name="connsiteX3" fmla="*/ 2234249 w 2682370"/>
              <a:gd name="connsiteY3" fmla="*/ 567234 h 1938405"/>
              <a:gd name="connsiteX4" fmla="*/ 2358940 w 2682370"/>
              <a:gd name="connsiteY4" fmla="*/ 993262 h 1938405"/>
              <a:gd name="connsiteX5" fmla="*/ 2452458 w 2682370"/>
              <a:gd name="connsiteY5" fmla="*/ 1481634 h 1938405"/>
              <a:gd name="connsiteX6" fmla="*/ 1797831 w 2682370"/>
              <a:gd name="connsiteY6" fmla="*/ 1595934 h 1938405"/>
              <a:gd name="connsiteX7" fmla="*/ 1049686 w 2682370"/>
              <a:gd name="connsiteY7" fmla="*/ 1637498 h 1938405"/>
              <a:gd name="connsiteX8" fmla="*/ 363886 w 2682370"/>
              <a:gd name="connsiteY8" fmla="*/ 1315380 h 1938405"/>
              <a:gd name="connsiteX9" fmla="*/ 228804 w 2682370"/>
              <a:gd name="connsiteY9" fmla="*/ 577625 h 1938405"/>
              <a:gd name="connsiteX0" fmla="*/ 79906 w 2533472"/>
              <a:gd name="connsiteY0" fmla="*/ 577625 h 1938405"/>
              <a:gd name="connsiteX1" fmla="*/ 776097 w 2533472"/>
              <a:gd name="connsiteY1" fmla="*/ 245115 h 1938405"/>
              <a:gd name="connsiteX2" fmla="*/ 1409942 w 2533472"/>
              <a:gd name="connsiteY2" fmla="*/ 276289 h 1938405"/>
              <a:gd name="connsiteX3" fmla="*/ 2085351 w 2533472"/>
              <a:gd name="connsiteY3" fmla="*/ 567234 h 1938405"/>
              <a:gd name="connsiteX4" fmla="*/ 2210042 w 2533472"/>
              <a:gd name="connsiteY4" fmla="*/ 993262 h 1938405"/>
              <a:gd name="connsiteX5" fmla="*/ 2303560 w 2533472"/>
              <a:gd name="connsiteY5" fmla="*/ 1481634 h 1938405"/>
              <a:gd name="connsiteX6" fmla="*/ 1648933 w 2533472"/>
              <a:gd name="connsiteY6" fmla="*/ 1595934 h 1938405"/>
              <a:gd name="connsiteX7" fmla="*/ 900788 w 2533472"/>
              <a:gd name="connsiteY7" fmla="*/ 1637498 h 1938405"/>
              <a:gd name="connsiteX8" fmla="*/ 713751 w 2533472"/>
              <a:gd name="connsiteY8" fmla="*/ 1045216 h 1938405"/>
              <a:gd name="connsiteX9" fmla="*/ 79906 w 2533472"/>
              <a:gd name="connsiteY9" fmla="*/ 577625 h 1938405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699459"/>
              <a:gd name="connsiteX1" fmla="*/ 776097 w 2533472"/>
              <a:gd name="connsiteY1" fmla="*/ 245115 h 1699459"/>
              <a:gd name="connsiteX2" fmla="*/ 1409942 w 2533472"/>
              <a:gd name="connsiteY2" fmla="*/ 276289 h 1699459"/>
              <a:gd name="connsiteX3" fmla="*/ 2085351 w 2533472"/>
              <a:gd name="connsiteY3" fmla="*/ 567234 h 1699459"/>
              <a:gd name="connsiteX4" fmla="*/ 2210042 w 2533472"/>
              <a:gd name="connsiteY4" fmla="*/ 993262 h 1699459"/>
              <a:gd name="connsiteX5" fmla="*/ 2303560 w 2533472"/>
              <a:gd name="connsiteY5" fmla="*/ 1481634 h 1699459"/>
              <a:gd name="connsiteX6" fmla="*/ 1607369 w 2533472"/>
              <a:gd name="connsiteY6" fmla="*/ 1273816 h 1699459"/>
              <a:gd name="connsiteX7" fmla="*/ 713751 w 2533472"/>
              <a:gd name="connsiteY7" fmla="*/ 1045216 h 1699459"/>
              <a:gd name="connsiteX8" fmla="*/ 79906 w 2533472"/>
              <a:gd name="connsiteY8" fmla="*/ 577625 h 1699459"/>
              <a:gd name="connsiteX0" fmla="*/ 79906 w 2383129"/>
              <a:gd name="connsiteY0" fmla="*/ 577625 h 1310496"/>
              <a:gd name="connsiteX1" fmla="*/ 776097 w 2383129"/>
              <a:gd name="connsiteY1" fmla="*/ 245115 h 1310496"/>
              <a:gd name="connsiteX2" fmla="*/ 1409942 w 2383129"/>
              <a:gd name="connsiteY2" fmla="*/ 276289 h 1310496"/>
              <a:gd name="connsiteX3" fmla="*/ 2085351 w 2383129"/>
              <a:gd name="connsiteY3" fmla="*/ 567234 h 1310496"/>
              <a:gd name="connsiteX4" fmla="*/ 2210042 w 2383129"/>
              <a:gd name="connsiteY4" fmla="*/ 993262 h 1310496"/>
              <a:gd name="connsiteX5" fmla="*/ 1607369 w 2383129"/>
              <a:gd name="connsiteY5" fmla="*/ 1273816 h 1310496"/>
              <a:gd name="connsiteX6" fmla="*/ 713751 w 2383129"/>
              <a:gd name="connsiteY6" fmla="*/ 1045216 h 1310496"/>
              <a:gd name="connsiteX7" fmla="*/ 79906 w 2383129"/>
              <a:gd name="connsiteY7" fmla="*/ 577625 h 1310496"/>
              <a:gd name="connsiteX0" fmla="*/ 57348 w 2589171"/>
              <a:gd name="connsiteY0" fmla="*/ 712706 h 1332862"/>
              <a:gd name="connsiteX1" fmla="*/ 982139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32862"/>
              <a:gd name="connsiteX1" fmla="*/ 597675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89171" h="1384916">
                <a:moveTo>
                  <a:pt x="57348" y="712706"/>
                </a:moveTo>
                <a:cubicBezTo>
                  <a:pt x="12320" y="186233"/>
                  <a:pt x="258238" y="-59685"/>
                  <a:pt x="597675" y="245115"/>
                </a:cubicBezTo>
                <a:cubicBezTo>
                  <a:pt x="864374" y="-222475"/>
                  <a:pt x="1681794" y="89253"/>
                  <a:pt x="1615984" y="276289"/>
                </a:cubicBezTo>
                <a:cubicBezTo>
                  <a:pt x="1886148" y="-63148"/>
                  <a:pt x="2436866" y="303998"/>
                  <a:pt x="2291393" y="567234"/>
                </a:cubicBezTo>
                <a:cubicBezTo>
                  <a:pt x="2675857" y="553379"/>
                  <a:pt x="2655075" y="882426"/>
                  <a:pt x="2416084" y="993262"/>
                </a:cubicBezTo>
                <a:cubicBezTo>
                  <a:pt x="2513066" y="1318844"/>
                  <a:pt x="2093966" y="1421021"/>
                  <a:pt x="1813411" y="1273816"/>
                </a:cubicBezTo>
                <a:cubicBezTo>
                  <a:pt x="1600397" y="1398507"/>
                  <a:pt x="1087780" y="1516270"/>
                  <a:pt x="919793" y="1045216"/>
                </a:cubicBezTo>
                <a:cubicBezTo>
                  <a:pt x="369074" y="1595935"/>
                  <a:pt x="-181643" y="1284205"/>
                  <a:pt x="57348" y="712706"/>
                </a:cubicBez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9" name="Полилиния 8"/>
          <p:cNvSpPr/>
          <p:nvPr/>
        </p:nvSpPr>
        <p:spPr>
          <a:xfrm>
            <a:off x="6032862" y="2499711"/>
            <a:ext cx="2165739" cy="984769"/>
          </a:xfrm>
          <a:custGeom>
            <a:avLst/>
            <a:gdLst>
              <a:gd name="connsiteX0" fmla="*/ 83127 w 2337954"/>
              <a:gd name="connsiteY0" fmla="*/ 270164 h 1194955"/>
              <a:gd name="connsiteX1" fmla="*/ 820882 w 2337954"/>
              <a:gd name="connsiteY1" fmla="*/ 0 h 1194955"/>
              <a:gd name="connsiteX2" fmla="*/ 1433945 w 2337954"/>
              <a:gd name="connsiteY2" fmla="*/ 62346 h 1194955"/>
              <a:gd name="connsiteX3" fmla="*/ 1901536 w 2337954"/>
              <a:gd name="connsiteY3" fmla="*/ 135082 h 1194955"/>
              <a:gd name="connsiteX4" fmla="*/ 2244436 w 2337954"/>
              <a:gd name="connsiteY4" fmla="*/ 550719 h 1194955"/>
              <a:gd name="connsiteX5" fmla="*/ 2337954 w 2337954"/>
              <a:gd name="connsiteY5" fmla="*/ 1039091 h 1194955"/>
              <a:gd name="connsiteX6" fmla="*/ 1683327 w 2337954"/>
              <a:gd name="connsiteY6" fmla="*/ 1153391 h 1194955"/>
              <a:gd name="connsiteX7" fmla="*/ 935182 w 2337954"/>
              <a:gd name="connsiteY7" fmla="*/ 1194955 h 1194955"/>
              <a:gd name="connsiteX8" fmla="*/ 1049482 w 2337954"/>
              <a:gd name="connsiteY8" fmla="*/ 737755 h 1194955"/>
              <a:gd name="connsiteX9" fmla="*/ 540327 w 2337954"/>
              <a:gd name="connsiteY9" fmla="*/ 716973 h 1194955"/>
              <a:gd name="connsiteX10" fmla="*/ 249382 w 2337954"/>
              <a:gd name="connsiteY10" fmla="*/ 872837 h 1194955"/>
              <a:gd name="connsiteX11" fmla="*/ 0 w 2337954"/>
              <a:gd name="connsiteY11" fmla="*/ 592282 h 1194955"/>
              <a:gd name="connsiteX12" fmla="*/ 83127 w 2337954"/>
              <a:gd name="connsiteY12" fmla="*/ 270164 h 1194955"/>
              <a:gd name="connsiteX0" fmla="*/ 83127 w 2337954"/>
              <a:gd name="connsiteY0" fmla="*/ 308293 h 1233084"/>
              <a:gd name="connsiteX1" fmla="*/ 820882 w 2337954"/>
              <a:gd name="connsiteY1" fmla="*/ 38129 h 1233084"/>
              <a:gd name="connsiteX2" fmla="*/ 1433945 w 2337954"/>
              <a:gd name="connsiteY2" fmla="*/ 100475 h 1233084"/>
              <a:gd name="connsiteX3" fmla="*/ 1901536 w 2337954"/>
              <a:gd name="connsiteY3" fmla="*/ 173211 h 1233084"/>
              <a:gd name="connsiteX4" fmla="*/ 2244436 w 2337954"/>
              <a:gd name="connsiteY4" fmla="*/ 588848 h 1233084"/>
              <a:gd name="connsiteX5" fmla="*/ 2337954 w 2337954"/>
              <a:gd name="connsiteY5" fmla="*/ 1077220 h 1233084"/>
              <a:gd name="connsiteX6" fmla="*/ 1683327 w 2337954"/>
              <a:gd name="connsiteY6" fmla="*/ 1191520 h 1233084"/>
              <a:gd name="connsiteX7" fmla="*/ 935182 w 2337954"/>
              <a:gd name="connsiteY7" fmla="*/ 1233084 h 1233084"/>
              <a:gd name="connsiteX8" fmla="*/ 1049482 w 2337954"/>
              <a:gd name="connsiteY8" fmla="*/ 775884 h 1233084"/>
              <a:gd name="connsiteX9" fmla="*/ 540327 w 2337954"/>
              <a:gd name="connsiteY9" fmla="*/ 755102 h 1233084"/>
              <a:gd name="connsiteX10" fmla="*/ 249382 w 2337954"/>
              <a:gd name="connsiteY10" fmla="*/ 910966 h 1233084"/>
              <a:gd name="connsiteX11" fmla="*/ 0 w 2337954"/>
              <a:gd name="connsiteY11" fmla="*/ 630411 h 1233084"/>
              <a:gd name="connsiteX12" fmla="*/ 83127 w 2337954"/>
              <a:gd name="connsiteY12" fmla="*/ 308293 h 1233084"/>
              <a:gd name="connsiteX0" fmla="*/ 83127 w 2337954"/>
              <a:gd name="connsiteY0" fmla="*/ 442369 h 1367160"/>
              <a:gd name="connsiteX1" fmla="*/ 820882 w 2337954"/>
              <a:gd name="connsiteY1" fmla="*/ 172205 h 1367160"/>
              <a:gd name="connsiteX2" fmla="*/ 1433945 w 2337954"/>
              <a:gd name="connsiteY2" fmla="*/ 234551 h 1367160"/>
              <a:gd name="connsiteX3" fmla="*/ 1901536 w 2337954"/>
              <a:gd name="connsiteY3" fmla="*/ 307287 h 1367160"/>
              <a:gd name="connsiteX4" fmla="*/ 2244436 w 2337954"/>
              <a:gd name="connsiteY4" fmla="*/ 722924 h 1367160"/>
              <a:gd name="connsiteX5" fmla="*/ 2337954 w 2337954"/>
              <a:gd name="connsiteY5" fmla="*/ 1211296 h 1367160"/>
              <a:gd name="connsiteX6" fmla="*/ 1683327 w 2337954"/>
              <a:gd name="connsiteY6" fmla="*/ 1325596 h 1367160"/>
              <a:gd name="connsiteX7" fmla="*/ 935182 w 2337954"/>
              <a:gd name="connsiteY7" fmla="*/ 1367160 h 1367160"/>
              <a:gd name="connsiteX8" fmla="*/ 1049482 w 2337954"/>
              <a:gd name="connsiteY8" fmla="*/ 909960 h 1367160"/>
              <a:gd name="connsiteX9" fmla="*/ 540327 w 2337954"/>
              <a:gd name="connsiteY9" fmla="*/ 889178 h 1367160"/>
              <a:gd name="connsiteX10" fmla="*/ 249382 w 2337954"/>
              <a:gd name="connsiteY10" fmla="*/ 1045042 h 1367160"/>
              <a:gd name="connsiteX11" fmla="*/ 0 w 2337954"/>
              <a:gd name="connsiteY11" fmla="*/ 764487 h 1367160"/>
              <a:gd name="connsiteX12" fmla="*/ 83127 w 2337954"/>
              <a:gd name="connsiteY12" fmla="*/ 442369 h 1367160"/>
              <a:gd name="connsiteX0" fmla="*/ 83127 w 2337954"/>
              <a:gd name="connsiteY0" fmla="*/ 464493 h 1389284"/>
              <a:gd name="connsiteX1" fmla="*/ 820882 w 2337954"/>
              <a:gd name="connsiteY1" fmla="*/ 194329 h 1389284"/>
              <a:gd name="connsiteX2" fmla="*/ 1433945 w 2337954"/>
              <a:gd name="connsiteY2" fmla="*/ 256675 h 1389284"/>
              <a:gd name="connsiteX3" fmla="*/ 1901536 w 2337954"/>
              <a:gd name="connsiteY3" fmla="*/ 329411 h 1389284"/>
              <a:gd name="connsiteX4" fmla="*/ 2244436 w 2337954"/>
              <a:gd name="connsiteY4" fmla="*/ 745048 h 1389284"/>
              <a:gd name="connsiteX5" fmla="*/ 2337954 w 2337954"/>
              <a:gd name="connsiteY5" fmla="*/ 1233420 h 1389284"/>
              <a:gd name="connsiteX6" fmla="*/ 1683327 w 2337954"/>
              <a:gd name="connsiteY6" fmla="*/ 1347720 h 1389284"/>
              <a:gd name="connsiteX7" fmla="*/ 935182 w 2337954"/>
              <a:gd name="connsiteY7" fmla="*/ 1389284 h 1389284"/>
              <a:gd name="connsiteX8" fmla="*/ 1049482 w 2337954"/>
              <a:gd name="connsiteY8" fmla="*/ 932084 h 1389284"/>
              <a:gd name="connsiteX9" fmla="*/ 540327 w 2337954"/>
              <a:gd name="connsiteY9" fmla="*/ 911302 h 1389284"/>
              <a:gd name="connsiteX10" fmla="*/ 249382 w 2337954"/>
              <a:gd name="connsiteY10" fmla="*/ 1067166 h 1389284"/>
              <a:gd name="connsiteX11" fmla="*/ 0 w 2337954"/>
              <a:gd name="connsiteY11" fmla="*/ 786611 h 1389284"/>
              <a:gd name="connsiteX12" fmla="*/ 83127 w 2337954"/>
              <a:gd name="connsiteY12" fmla="*/ 464493 h 1389284"/>
              <a:gd name="connsiteX0" fmla="*/ 83127 w 2337954"/>
              <a:gd name="connsiteY0" fmla="*/ 458374 h 1383165"/>
              <a:gd name="connsiteX1" fmla="*/ 820882 w 2337954"/>
              <a:gd name="connsiteY1" fmla="*/ 188210 h 1383165"/>
              <a:gd name="connsiteX2" fmla="*/ 1433945 w 2337954"/>
              <a:gd name="connsiteY2" fmla="*/ 250556 h 1383165"/>
              <a:gd name="connsiteX3" fmla="*/ 1901536 w 2337954"/>
              <a:gd name="connsiteY3" fmla="*/ 323292 h 1383165"/>
              <a:gd name="connsiteX4" fmla="*/ 2244436 w 2337954"/>
              <a:gd name="connsiteY4" fmla="*/ 738929 h 1383165"/>
              <a:gd name="connsiteX5" fmla="*/ 2337954 w 2337954"/>
              <a:gd name="connsiteY5" fmla="*/ 1227301 h 1383165"/>
              <a:gd name="connsiteX6" fmla="*/ 1683327 w 2337954"/>
              <a:gd name="connsiteY6" fmla="*/ 1341601 h 1383165"/>
              <a:gd name="connsiteX7" fmla="*/ 935182 w 2337954"/>
              <a:gd name="connsiteY7" fmla="*/ 1383165 h 1383165"/>
              <a:gd name="connsiteX8" fmla="*/ 1049482 w 2337954"/>
              <a:gd name="connsiteY8" fmla="*/ 925965 h 1383165"/>
              <a:gd name="connsiteX9" fmla="*/ 540327 w 2337954"/>
              <a:gd name="connsiteY9" fmla="*/ 905183 h 1383165"/>
              <a:gd name="connsiteX10" fmla="*/ 249382 w 2337954"/>
              <a:gd name="connsiteY10" fmla="*/ 1061047 h 1383165"/>
              <a:gd name="connsiteX11" fmla="*/ 0 w 2337954"/>
              <a:gd name="connsiteY11" fmla="*/ 780492 h 1383165"/>
              <a:gd name="connsiteX12" fmla="*/ 83127 w 2337954"/>
              <a:gd name="connsiteY12" fmla="*/ 458374 h 1383165"/>
              <a:gd name="connsiteX0" fmla="*/ 83127 w 2337954"/>
              <a:gd name="connsiteY0" fmla="*/ 467086 h 1391877"/>
              <a:gd name="connsiteX1" fmla="*/ 820882 w 2337954"/>
              <a:gd name="connsiteY1" fmla="*/ 196922 h 1391877"/>
              <a:gd name="connsiteX2" fmla="*/ 1433945 w 2337954"/>
              <a:gd name="connsiteY2" fmla="*/ 259268 h 1391877"/>
              <a:gd name="connsiteX3" fmla="*/ 1901536 w 2337954"/>
              <a:gd name="connsiteY3" fmla="*/ 332004 h 1391877"/>
              <a:gd name="connsiteX4" fmla="*/ 2244436 w 2337954"/>
              <a:gd name="connsiteY4" fmla="*/ 747641 h 1391877"/>
              <a:gd name="connsiteX5" fmla="*/ 2337954 w 2337954"/>
              <a:gd name="connsiteY5" fmla="*/ 1236013 h 1391877"/>
              <a:gd name="connsiteX6" fmla="*/ 1683327 w 2337954"/>
              <a:gd name="connsiteY6" fmla="*/ 1350313 h 1391877"/>
              <a:gd name="connsiteX7" fmla="*/ 935182 w 2337954"/>
              <a:gd name="connsiteY7" fmla="*/ 1391877 h 1391877"/>
              <a:gd name="connsiteX8" fmla="*/ 1049482 w 2337954"/>
              <a:gd name="connsiteY8" fmla="*/ 934677 h 1391877"/>
              <a:gd name="connsiteX9" fmla="*/ 540327 w 2337954"/>
              <a:gd name="connsiteY9" fmla="*/ 913895 h 1391877"/>
              <a:gd name="connsiteX10" fmla="*/ 249382 w 2337954"/>
              <a:gd name="connsiteY10" fmla="*/ 1069759 h 1391877"/>
              <a:gd name="connsiteX11" fmla="*/ 0 w 2337954"/>
              <a:gd name="connsiteY11" fmla="*/ 789204 h 1391877"/>
              <a:gd name="connsiteX12" fmla="*/ 83127 w 2337954"/>
              <a:gd name="connsiteY12" fmla="*/ 467086 h 1391877"/>
              <a:gd name="connsiteX0" fmla="*/ 83127 w 2337954"/>
              <a:gd name="connsiteY0" fmla="*/ 492303 h 1417094"/>
              <a:gd name="connsiteX1" fmla="*/ 820882 w 2337954"/>
              <a:gd name="connsiteY1" fmla="*/ 222139 h 1417094"/>
              <a:gd name="connsiteX2" fmla="*/ 1433945 w 2337954"/>
              <a:gd name="connsiteY2" fmla="*/ 284485 h 1417094"/>
              <a:gd name="connsiteX3" fmla="*/ 1901536 w 2337954"/>
              <a:gd name="connsiteY3" fmla="*/ 357221 h 1417094"/>
              <a:gd name="connsiteX4" fmla="*/ 2244436 w 2337954"/>
              <a:gd name="connsiteY4" fmla="*/ 772858 h 1417094"/>
              <a:gd name="connsiteX5" fmla="*/ 2337954 w 2337954"/>
              <a:gd name="connsiteY5" fmla="*/ 1261230 h 1417094"/>
              <a:gd name="connsiteX6" fmla="*/ 1683327 w 2337954"/>
              <a:gd name="connsiteY6" fmla="*/ 1375530 h 1417094"/>
              <a:gd name="connsiteX7" fmla="*/ 935182 w 2337954"/>
              <a:gd name="connsiteY7" fmla="*/ 1417094 h 1417094"/>
              <a:gd name="connsiteX8" fmla="*/ 1049482 w 2337954"/>
              <a:gd name="connsiteY8" fmla="*/ 959894 h 1417094"/>
              <a:gd name="connsiteX9" fmla="*/ 540327 w 2337954"/>
              <a:gd name="connsiteY9" fmla="*/ 939112 h 1417094"/>
              <a:gd name="connsiteX10" fmla="*/ 249382 w 2337954"/>
              <a:gd name="connsiteY10" fmla="*/ 1094976 h 1417094"/>
              <a:gd name="connsiteX11" fmla="*/ 0 w 2337954"/>
              <a:gd name="connsiteY11" fmla="*/ 814421 h 1417094"/>
              <a:gd name="connsiteX12" fmla="*/ 83127 w 2337954"/>
              <a:gd name="connsiteY12" fmla="*/ 492303 h 1417094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22318 w 2337954"/>
              <a:gd name="connsiteY3" fmla="*/ 567615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417523"/>
              <a:gd name="connsiteY0" fmla="*/ 505269 h 1430060"/>
              <a:gd name="connsiteX1" fmla="*/ 820882 w 2417523"/>
              <a:gd name="connsiteY1" fmla="*/ 235105 h 1430060"/>
              <a:gd name="connsiteX2" fmla="*/ 1433945 w 2417523"/>
              <a:gd name="connsiteY2" fmla="*/ 297451 h 1430060"/>
              <a:gd name="connsiteX3" fmla="*/ 2119745 w 2417523"/>
              <a:gd name="connsiteY3" fmla="*/ 359796 h 1430060"/>
              <a:gd name="connsiteX4" fmla="*/ 2244436 w 2417523"/>
              <a:gd name="connsiteY4" fmla="*/ 785824 h 1430060"/>
              <a:gd name="connsiteX5" fmla="*/ 2337954 w 2417523"/>
              <a:gd name="connsiteY5" fmla="*/ 1274196 h 1430060"/>
              <a:gd name="connsiteX6" fmla="*/ 1683327 w 2417523"/>
              <a:gd name="connsiteY6" fmla="*/ 1388496 h 1430060"/>
              <a:gd name="connsiteX7" fmla="*/ 935182 w 2417523"/>
              <a:gd name="connsiteY7" fmla="*/ 1430060 h 1430060"/>
              <a:gd name="connsiteX8" fmla="*/ 1049482 w 2417523"/>
              <a:gd name="connsiteY8" fmla="*/ 972860 h 1430060"/>
              <a:gd name="connsiteX9" fmla="*/ 540327 w 2417523"/>
              <a:gd name="connsiteY9" fmla="*/ 952078 h 1430060"/>
              <a:gd name="connsiteX10" fmla="*/ 249382 w 2417523"/>
              <a:gd name="connsiteY10" fmla="*/ 1107942 h 1430060"/>
              <a:gd name="connsiteX11" fmla="*/ 0 w 2417523"/>
              <a:gd name="connsiteY11" fmla="*/ 827387 h 1430060"/>
              <a:gd name="connsiteX12" fmla="*/ 83127 w 2417523"/>
              <a:gd name="connsiteY12" fmla="*/ 505269 h 1430060"/>
              <a:gd name="connsiteX0" fmla="*/ 83127 w 2471307"/>
              <a:gd name="connsiteY0" fmla="*/ 505269 h 1430060"/>
              <a:gd name="connsiteX1" fmla="*/ 820882 w 2471307"/>
              <a:gd name="connsiteY1" fmla="*/ 235105 h 1430060"/>
              <a:gd name="connsiteX2" fmla="*/ 1433945 w 2471307"/>
              <a:gd name="connsiteY2" fmla="*/ 297451 h 1430060"/>
              <a:gd name="connsiteX3" fmla="*/ 2119745 w 2471307"/>
              <a:gd name="connsiteY3" fmla="*/ 359796 h 1430060"/>
              <a:gd name="connsiteX4" fmla="*/ 2244436 w 2471307"/>
              <a:gd name="connsiteY4" fmla="*/ 785824 h 1430060"/>
              <a:gd name="connsiteX5" fmla="*/ 2337954 w 2471307"/>
              <a:gd name="connsiteY5" fmla="*/ 1274196 h 1430060"/>
              <a:gd name="connsiteX6" fmla="*/ 1683327 w 2471307"/>
              <a:gd name="connsiteY6" fmla="*/ 1388496 h 1430060"/>
              <a:gd name="connsiteX7" fmla="*/ 935182 w 2471307"/>
              <a:gd name="connsiteY7" fmla="*/ 1430060 h 1430060"/>
              <a:gd name="connsiteX8" fmla="*/ 1049482 w 2471307"/>
              <a:gd name="connsiteY8" fmla="*/ 972860 h 1430060"/>
              <a:gd name="connsiteX9" fmla="*/ 540327 w 2471307"/>
              <a:gd name="connsiteY9" fmla="*/ 952078 h 1430060"/>
              <a:gd name="connsiteX10" fmla="*/ 249382 w 2471307"/>
              <a:gd name="connsiteY10" fmla="*/ 1107942 h 1430060"/>
              <a:gd name="connsiteX11" fmla="*/ 0 w 2471307"/>
              <a:gd name="connsiteY11" fmla="*/ 827387 h 1430060"/>
              <a:gd name="connsiteX12" fmla="*/ 83127 w 2471307"/>
              <a:gd name="connsiteY12" fmla="*/ 505269 h 1430060"/>
              <a:gd name="connsiteX0" fmla="*/ 83127 w 2567866"/>
              <a:gd name="connsiteY0" fmla="*/ 505269 h 1430060"/>
              <a:gd name="connsiteX1" fmla="*/ 820882 w 2567866"/>
              <a:gd name="connsiteY1" fmla="*/ 235105 h 1430060"/>
              <a:gd name="connsiteX2" fmla="*/ 1433945 w 2567866"/>
              <a:gd name="connsiteY2" fmla="*/ 297451 h 1430060"/>
              <a:gd name="connsiteX3" fmla="*/ 2119745 w 2567866"/>
              <a:gd name="connsiteY3" fmla="*/ 359796 h 1430060"/>
              <a:gd name="connsiteX4" fmla="*/ 2244436 w 2567866"/>
              <a:gd name="connsiteY4" fmla="*/ 785824 h 1430060"/>
              <a:gd name="connsiteX5" fmla="*/ 2337954 w 2567866"/>
              <a:gd name="connsiteY5" fmla="*/ 1274196 h 1430060"/>
              <a:gd name="connsiteX6" fmla="*/ 1683327 w 2567866"/>
              <a:gd name="connsiteY6" fmla="*/ 1388496 h 1430060"/>
              <a:gd name="connsiteX7" fmla="*/ 935182 w 2567866"/>
              <a:gd name="connsiteY7" fmla="*/ 1430060 h 1430060"/>
              <a:gd name="connsiteX8" fmla="*/ 1049482 w 2567866"/>
              <a:gd name="connsiteY8" fmla="*/ 972860 h 1430060"/>
              <a:gd name="connsiteX9" fmla="*/ 540327 w 2567866"/>
              <a:gd name="connsiteY9" fmla="*/ 952078 h 1430060"/>
              <a:gd name="connsiteX10" fmla="*/ 249382 w 2567866"/>
              <a:gd name="connsiteY10" fmla="*/ 1107942 h 1430060"/>
              <a:gd name="connsiteX11" fmla="*/ 0 w 2567866"/>
              <a:gd name="connsiteY11" fmla="*/ 827387 h 1430060"/>
              <a:gd name="connsiteX12" fmla="*/ 83127 w 2567866"/>
              <a:gd name="connsiteY12" fmla="*/ 505269 h 1430060"/>
              <a:gd name="connsiteX0" fmla="*/ 83127 w 2567866"/>
              <a:gd name="connsiteY0" fmla="*/ 505269 h 1508875"/>
              <a:gd name="connsiteX1" fmla="*/ 820882 w 2567866"/>
              <a:gd name="connsiteY1" fmla="*/ 235105 h 1508875"/>
              <a:gd name="connsiteX2" fmla="*/ 1433945 w 2567866"/>
              <a:gd name="connsiteY2" fmla="*/ 297451 h 1508875"/>
              <a:gd name="connsiteX3" fmla="*/ 2119745 w 2567866"/>
              <a:gd name="connsiteY3" fmla="*/ 359796 h 1508875"/>
              <a:gd name="connsiteX4" fmla="*/ 2244436 w 2567866"/>
              <a:gd name="connsiteY4" fmla="*/ 785824 h 1508875"/>
              <a:gd name="connsiteX5" fmla="*/ 2337954 w 2567866"/>
              <a:gd name="connsiteY5" fmla="*/ 1274196 h 1508875"/>
              <a:gd name="connsiteX6" fmla="*/ 1683327 w 2567866"/>
              <a:gd name="connsiteY6" fmla="*/ 1388496 h 1508875"/>
              <a:gd name="connsiteX7" fmla="*/ 935182 w 2567866"/>
              <a:gd name="connsiteY7" fmla="*/ 1430060 h 1508875"/>
              <a:gd name="connsiteX8" fmla="*/ 1049482 w 2567866"/>
              <a:gd name="connsiteY8" fmla="*/ 972860 h 1508875"/>
              <a:gd name="connsiteX9" fmla="*/ 540327 w 2567866"/>
              <a:gd name="connsiteY9" fmla="*/ 952078 h 1508875"/>
              <a:gd name="connsiteX10" fmla="*/ 249382 w 2567866"/>
              <a:gd name="connsiteY10" fmla="*/ 1107942 h 1508875"/>
              <a:gd name="connsiteX11" fmla="*/ 0 w 2567866"/>
              <a:gd name="connsiteY11" fmla="*/ 827387 h 1508875"/>
              <a:gd name="connsiteX12" fmla="*/ 83127 w 2567866"/>
              <a:gd name="connsiteY12" fmla="*/ 505269 h 1508875"/>
              <a:gd name="connsiteX0" fmla="*/ 83127 w 2567866"/>
              <a:gd name="connsiteY0" fmla="*/ 667664 h 1671270"/>
              <a:gd name="connsiteX1" fmla="*/ 820882 w 2567866"/>
              <a:gd name="connsiteY1" fmla="*/ 397500 h 1671270"/>
              <a:gd name="connsiteX2" fmla="*/ 1756063 w 2567866"/>
              <a:gd name="connsiteY2" fmla="*/ 116946 h 1671270"/>
              <a:gd name="connsiteX3" fmla="*/ 2119745 w 2567866"/>
              <a:gd name="connsiteY3" fmla="*/ 522191 h 1671270"/>
              <a:gd name="connsiteX4" fmla="*/ 2244436 w 2567866"/>
              <a:gd name="connsiteY4" fmla="*/ 948219 h 1671270"/>
              <a:gd name="connsiteX5" fmla="*/ 2337954 w 2567866"/>
              <a:gd name="connsiteY5" fmla="*/ 1436591 h 1671270"/>
              <a:gd name="connsiteX6" fmla="*/ 1683327 w 2567866"/>
              <a:gd name="connsiteY6" fmla="*/ 1550891 h 1671270"/>
              <a:gd name="connsiteX7" fmla="*/ 935182 w 2567866"/>
              <a:gd name="connsiteY7" fmla="*/ 1592455 h 1671270"/>
              <a:gd name="connsiteX8" fmla="*/ 1049482 w 2567866"/>
              <a:gd name="connsiteY8" fmla="*/ 1135255 h 1671270"/>
              <a:gd name="connsiteX9" fmla="*/ 540327 w 2567866"/>
              <a:gd name="connsiteY9" fmla="*/ 1114473 h 1671270"/>
              <a:gd name="connsiteX10" fmla="*/ 249382 w 2567866"/>
              <a:gd name="connsiteY10" fmla="*/ 1270337 h 1671270"/>
              <a:gd name="connsiteX11" fmla="*/ 0 w 2567866"/>
              <a:gd name="connsiteY11" fmla="*/ 989782 h 1671270"/>
              <a:gd name="connsiteX12" fmla="*/ 83127 w 2567866"/>
              <a:gd name="connsiteY12" fmla="*/ 667664 h 1671270"/>
              <a:gd name="connsiteX0" fmla="*/ 83127 w 2567866"/>
              <a:gd name="connsiteY0" fmla="*/ 599167 h 1602773"/>
              <a:gd name="connsiteX1" fmla="*/ 820882 w 2567866"/>
              <a:gd name="connsiteY1" fmla="*/ 329003 h 1602773"/>
              <a:gd name="connsiteX2" fmla="*/ 1444336 w 2567866"/>
              <a:gd name="connsiteY2" fmla="*/ 162749 h 1602773"/>
              <a:gd name="connsiteX3" fmla="*/ 2119745 w 2567866"/>
              <a:gd name="connsiteY3" fmla="*/ 453694 h 1602773"/>
              <a:gd name="connsiteX4" fmla="*/ 2244436 w 2567866"/>
              <a:gd name="connsiteY4" fmla="*/ 879722 h 1602773"/>
              <a:gd name="connsiteX5" fmla="*/ 2337954 w 2567866"/>
              <a:gd name="connsiteY5" fmla="*/ 1368094 h 1602773"/>
              <a:gd name="connsiteX6" fmla="*/ 1683327 w 2567866"/>
              <a:gd name="connsiteY6" fmla="*/ 1482394 h 1602773"/>
              <a:gd name="connsiteX7" fmla="*/ 935182 w 2567866"/>
              <a:gd name="connsiteY7" fmla="*/ 1523958 h 1602773"/>
              <a:gd name="connsiteX8" fmla="*/ 1049482 w 2567866"/>
              <a:gd name="connsiteY8" fmla="*/ 1066758 h 1602773"/>
              <a:gd name="connsiteX9" fmla="*/ 540327 w 2567866"/>
              <a:gd name="connsiteY9" fmla="*/ 1045976 h 1602773"/>
              <a:gd name="connsiteX10" fmla="*/ 249382 w 2567866"/>
              <a:gd name="connsiteY10" fmla="*/ 1201840 h 1602773"/>
              <a:gd name="connsiteX11" fmla="*/ 0 w 2567866"/>
              <a:gd name="connsiteY11" fmla="*/ 921285 h 1602773"/>
              <a:gd name="connsiteX12" fmla="*/ 83127 w 2567866"/>
              <a:gd name="connsiteY12" fmla="*/ 599167 h 1602773"/>
              <a:gd name="connsiteX0" fmla="*/ 83127 w 2567866"/>
              <a:gd name="connsiteY0" fmla="*/ 712707 h 1716313"/>
              <a:gd name="connsiteX1" fmla="*/ 810491 w 2567866"/>
              <a:gd name="connsiteY1" fmla="*/ 245115 h 1716313"/>
              <a:gd name="connsiteX2" fmla="*/ 1444336 w 2567866"/>
              <a:gd name="connsiteY2" fmla="*/ 276289 h 1716313"/>
              <a:gd name="connsiteX3" fmla="*/ 2119745 w 2567866"/>
              <a:gd name="connsiteY3" fmla="*/ 567234 h 1716313"/>
              <a:gd name="connsiteX4" fmla="*/ 2244436 w 2567866"/>
              <a:gd name="connsiteY4" fmla="*/ 993262 h 1716313"/>
              <a:gd name="connsiteX5" fmla="*/ 2337954 w 2567866"/>
              <a:gd name="connsiteY5" fmla="*/ 1481634 h 1716313"/>
              <a:gd name="connsiteX6" fmla="*/ 1683327 w 2567866"/>
              <a:gd name="connsiteY6" fmla="*/ 1595934 h 1716313"/>
              <a:gd name="connsiteX7" fmla="*/ 935182 w 2567866"/>
              <a:gd name="connsiteY7" fmla="*/ 1637498 h 1716313"/>
              <a:gd name="connsiteX8" fmla="*/ 1049482 w 2567866"/>
              <a:gd name="connsiteY8" fmla="*/ 1180298 h 1716313"/>
              <a:gd name="connsiteX9" fmla="*/ 540327 w 2567866"/>
              <a:gd name="connsiteY9" fmla="*/ 1159516 h 1716313"/>
              <a:gd name="connsiteX10" fmla="*/ 249382 w 2567866"/>
              <a:gd name="connsiteY10" fmla="*/ 1315380 h 1716313"/>
              <a:gd name="connsiteX11" fmla="*/ 0 w 2567866"/>
              <a:gd name="connsiteY11" fmla="*/ 1034825 h 1716313"/>
              <a:gd name="connsiteX12" fmla="*/ 83127 w 2567866"/>
              <a:gd name="connsiteY12" fmla="*/ 712707 h 1716313"/>
              <a:gd name="connsiteX0" fmla="*/ 3244 w 2487983"/>
              <a:gd name="connsiteY0" fmla="*/ 712707 h 1716313"/>
              <a:gd name="connsiteX1" fmla="*/ 730608 w 2487983"/>
              <a:gd name="connsiteY1" fmla="*/ 245115 h 1716313"/>
              <a:gd name="connsiteX2" fmla="*/ 1364453 w 2487983"/>
              <a:gd name="connsiteY2" fmla="*/ 276289 h 1716313"/>
              <a:gd name="connsiteX3" fmla="*/ 2039862 w 2487983"/>
              <a:gd name="connsiteY3" fmla="*/ 567234 h 1716313"/>
              <a:gd name="connsiteX4" fmla="*/ 2164553 w 2487983"/>
              <a:gd name="connsiteY4" fmla="*/ 993262 h 1716313"/>
              <a:gd name="connsiteX5" fmla="*/ 2258071 w 2487983"/>
              <a:gd name="connsiteY5" fmla="*/ 1481634 h 1716313"/>
              <a:gd name="connsiteX6" fmla="*/ 1603444 w 2487983"/>
              <a:gd name="connsiteY6" fmla="*/ 1595934 h 1716313"/>
              <a:gd name="connsiteX7" fmla="*/ 855299 w 2487983"/>
              <a:gd name="connsiteY7" fmla="*/ 1637498 h 1716313"/>
              <a:gd name="connsiteX8" fmla="*/ 969599 w 2487983"/>
              <a:gd name="connsiteY8" fmla="*/ 1180298 h 1716313"/>
              <a:gd name="connsiteX9" fmla="*/ 460444 w 2487983"/>
              <a:gd name="connsiteY9" fmla="*/ 1159516 h 1716313"/>
              <a:gd name="connsiteX10" fmla="*/ 169499 w 2487983"/>
              <a:gd name="connsiteY10" fmla="*/ 1315380 h 1716313"/>
              <a:gd name="connsiteX11" fmla="*/ 3244 w 2487983"/>
              <a:gd name="connsiteY11" fmla="*/ 712707 h 1716313"/>
              <a:gd name="connsiteX0" fmla="*/ 1832 w 2850253"/>
              <a:gd name="connsiteY0" fmla="*/ 754271 h 1716313"/>
              <a:gd name="connsiteX1" fmla="*/ 1092878 w 2850253"/>
              <a:gd name="connsiteY1" fmla="*/ 245115 h 1716313"/>
              <a:gd name="connsiteX2" fmla="*/ 1726723 w 2850253"/>
              <a:gd name="connsiteY2" fmla="*/ 276289 h 1716313"/>
              <a:gd name="connsiteX3" fmla="*/ 2402132 w 2850253"/>
              <a:gd name="connsiteY3" fmla="*/ 567234 h 1716313"/>
              <a:gd name="connsiteX4" fmla="*/ 2526823 w 2850253"/>
              <a:gd name="connsiteY4" fmla="*/ 993262 h 1716313"/>
              <a:gd name="connsiteX5" fmla="*/ 2620341 w 2850253"/>
              <a:gd name="connsiteY5" fmla="*/ 1481634 h 1716313"/>
              <a:gd name="connsiteX6" fmla="*/ 1965714 w 2850253"/>
              <a:gd name="connsiteY6" fmla="*/ 1595934 h 1716313"/>
              <a:gd name="connsiteX7" fmla="*/ 1217569 w 2850253"/>
              <a:gd name="connsiteY7" fmla="*/ 1637498 h 1716313"/>
              <a:gd name="connsiteX8" fmla="*/ 1331869 w 2850253"/>
              <a:gd name="connsiteY8" fmla="*/ 1180298 h 1716313"/>
              <a:gd name="connsiteX9" fmla="*/ 822714 w 2850253"/>
              <a:gd name="connsiteY9" fmla="*/ 1159516 h 1716313"/>
              <a:gd name="connsiteX10" fmla="*/ 531769 w 2850253"/>
              <a:gd name="connsiteY10" fmla="*/ 1315380 h 1716313"/>
              <a:gd name="connsiteX11" fmla="*/ 1832 w 2850253"/>
              <a:gd name="connsiteY11" fmla="*/ 754271 h 1716313"/>
              <a:gd name="connsiteX0" fmla="*/ 56009 w 2904430"/>
              <a:gd name="connsiteY0" fmla="*/ 754271 h 1716313"/>
              <a:gd name="connsiteX1" fmla="*/ 1147055 w 2904430"/>
              <a:gd name="connsiteY1" fmla="*/ 245115 h 1716313"/>
              <a:gd name="connsiteX2" fmla="*/ 1780900 w 2904430"/>
              <a:gd name="connsiteY2" fmla="*/ 276289 h 1716313"/>
              <a:gd name="connsiteX3" fmla="*/ 2456309 w 2904430"/>
              <a:gd name="connsiteY3" fmla="*/ 567234 h 1716313"/>
              <a:gd name="connsiteX4" fmla="*/ 2581000 w 2904430"/>
              <a:gd name="connsiteY4" fmla="*/ 993262 h 1716313"/>
              <a:gd name="connsiteX5" fmla="*/ 2674518 w 2904430"/>
              <a:gd name="connsiteY5" fmla="*/ 1481634 h 1716313"/>
              <a:gd name="connsiteX6" fmla="*/ 2019891 w 2904430"/>
              <a:gd name="connsiteY6" fmla="*/ 1595934 h 1716313"/>
              <a:gd name="connsiteX7" fmla="*/ 1271746 w 2904430"/>
              <a:gd name="connsiteY7" fmla="*/ 1637498 h 1716313"/>
              <a:gd name="connsiteX8" fmla="*/ 1386046 w 2904430"/>
              <a:gd name="connsiteY8" fmla="*/ 1180298 h 1716313"/>
              <a:gd name="connsiteX9" fmla="*/ 876891 w 2904430"/>
              <a:gd name="connsiteY9" fmla="*/ 1159516 h 1716313"/>
              <a:gd name="connsiteX10" fmla="*/ 585946 w 2904430"/>
              <a:gd name="connsiteY10" fmla="*/ 1315380 h 1716313"/>
              <a:gd name="connsiteX11" fmla="*/ 56009 w 290443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916931 w 2944470"/>
              <a:gd name="connsiteY9" fmla="*/ 1159516 h 1716313"/>
              <a:gd name="connsiteX10" fmla="*/ 625986 w 2944470"/>
              <a:gd name="connsiteY10" fmla="*/ 1315380 h 1716313"/>
              <a:gd name="connsiteX11" fmla="*/ 96049 w 294447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625986 w 2944470"/>
              <a:gd name="connsiteY8" fmla="*/ 1315380 h 1938405"/>
              <a:gd name="connsiteX9" fmla="*/ 96049 w 2944470"/>
              <a:gd name="connsiteY9" fmla="*/ 754271 h 1938405"/>
              <a:gd name="connsiteX0" fmla="*/ 228804 w 2682370"/>
              <a:gd name="connsiteY0" fmla="*/ 577625 h 1938405"/>
              <a:gd name="connsiteX1" fmla="*/ 924995 w 2682370"/>
              <a:gd name="connsiteY1" fmla="*/ 245115 h 1938405"/>
              <a:gd name="connsiteX2" fmla="*/ 1558840 w 2682370"/>
              <a:gd name="connsiteY2" fmla="*/ 276289 h 1938405"/>
              <a:gd name="connsiteX3" fmla="*/ 2234249 w 2682370"/>
              <a:gd name="connsiteY3" fmla="*/ 567234 h 1938405"/>
              <a:gd name="connsiteX4" fmla="*/ 2358940 w 2682370"/>
              <a:gd name="connsiteY4" fmla="*/ 993262 h 1938405"/>
              <a:gd name="connsiteX5" fmla="*/ 2452458 w 2682370"/>
              <a:gd name="connsiteY5" fmla="*/ 1481634 h 1938405"/>
              <a:gd name="connsiteX6" fmla="*/ 1797831 w 2682370"/>
              <a:gd name="connsiteY6" fmla="*/ 1595934 h 1938405"/>
              <a:gd name="connsiteX7" fmla="*/ 1049686 w 2682370"/>
              <a:gd name="connsiteY7" fmla="*/ 1637498 h 1938405"/>
              <a:gd name="connsiteX8" fmla="*/ 363886 w 2682370"/>
              <a:gd name="connsiteY8" fmla="*/ 1315380 h 1938405"/>
              <a:gd name="connsiteX9" fmla="*/ 228804 w 2682370"/>
              <a:gd name="connsiteY9" fmla="*/ 577625 h 1938405"/>
              <a:gd name="connsiteX0" fmla="*/ 79906 w 2533472"/>
              <a:gd name="connsiteY0" fmla="*/ 577625 h 1938405"/>
              <a:gd name="connsiteX1" fmla="*/ 776097 w 2533472"/>
              <a:gd name="connsiteY1" fmla="*/ 245115 h 1938405"/>
              <a:gd name="connsiteX2" fmla="*/ 1409942 w 2533472"/>
              <a:gd name="connsiteY2" fmla="*/ 276289 h 1938405"/>
              <a:gd name="connsiteX3" fmla="*/ 2085351 w 2533472"/>
              <a:gd name="connsiteY3" fmla="*/ 567234 h 1938405"/>
              <a:gd name="connsiteX4" fmla="*/ 2210042 w 2533472"/>
              <a:gd name="connsiteY4" fmla="*/ 993262 h 1938405"/>
              <a:gd name="connsiteX5" fmla="*/ 2303560 w 2533472"/>
              <a:gd name="connsiteY5" fmla="*/ 1481634 h 1938405"/>
              <a:gd name="connsiteX6" fmla="*/ 1648933 w 2533472"/>
              <a:gd name="connsiteY6" fmla="*/ 1595934 h 1938405"/>
              <a:gd name="connsiteX7" fmla="*/ 900788 w 2533472"/>
              <a:gd name="connsiteY7" fmla="*/ 1637498 h 1938405"/>
              <a:gd name="connsiteX8" fmla="*/ 713751 w 2533472"/>
              <a:gd name="connsiteY8" fmla="*/ 1045216 h 1938405"/>
              <a:gd name="connsiteX9" fmla="*/ 79906 w 2533472"/>
              <a:gd name="connsiteY9" fmla="*/ 577625 h 1938405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699459"/>
              <a:gd name="connsiteX1" fmla="*/ 776097 w 2533472"/>
              <a:gd name="connsiteY1" fmla="*/ 245115 h 1699459"/>
              <a:gd name="connsiteX2" fmla="*/ 1409942 w 2533472"/>
              <a:gd name="connsiteY2" fmla="*/ 276289 h 1699459"/>
              <a:gd name="connsiteX3" fmla="*/ 2085351 w 2533472"/>
              <a:gd name="connsiteY3" fmla="*/ 567234 h 1699459"/>
              <a:gd name="connsiteX4" fmla="*/ 2210042 w 2533472"/>
              <a:gd name="connsiteY4" fmla="*/ 993262 h 1699459"/>
              <a:gd name="connsiteX5" fmla="*/ 2303560 w 2533472"/>
              <a:gd name="connsiteY5" fmla="*/ 1481634 h 1699459"/>
              <a:gd name="connsiteX6" fmla="*/ 1607369 w 2533472"/>
              <a:gd name="connsiteY6" fmla="*/ 1273816 h 1699459"/>
              <a:gd name="connsiteX7" fmla="*/ 713751 w 2533472"/>
              <a:gd name="connsiteY7" fmla="*/ 1045216 h 1699459"/>
              <a:gd name="connsiteX8" fmla="*/ 79906 w 2533472"/>
              <a:gd name="connsiteY8" fmla="*/ 577625 h 1699459"/>
              <a:gd name="connsiteX0" fmla="*/ 79906 w 2383129"/>
              <a:gd name="connsiteY0" fmla="*/ 577625 h 1310496"/>
              <a:gd name="connsiteX1" fmla="*/ 776097 w 2383129"/>
              <a:gd name="connsiteY1" fmla="*/ 245115 h 1310496"/>
              <a:gd name="connsiteX2" fmla="*/ 1409942 w 2383129"/>
              <a:gd name="connsiteY2" fmla="*/ 276289 h 1310496"/>
              <a:gd name="connsiteX3" fmla="*/ 2085351 w 2383129"/>
              <a:gd name="connsiteY3" fmla="*/ 567234 h 1310496"/>
              <a:gd name="connsiteX4" fmla="*/ 2210042 w 2383129"/>
              <a:gd name="connsiteY4" fmla="*/ 993262 h 1310496"/>
              <a:gd name="connsiteX5" fmla="*/ 1607369 w 2383129"/>
              <a:gd name="connsiteY5" fmla="*/ 1273816 h 1310496"/>
              <a:gd name="connsiteX6" fmla="*/ 713751 w 2383129"/>
              <a:gd name="connsiteY6" fmla="*/ 1045216 h 1310496"/>
              <a:gd name="connsiteX7" fmla="*/ 79906 w 2383129"/>
              <a:gd name="connsiteY7" fmla="*/ 577625 h 1310496"/>
              <a:gd name="connsiteX0" fmla="*/ 57348 w 2589171"/>
              <a:gd name="connsiteY0" fmla="*/ 712706 h 1332862"/>
              <a:gd name="connsiteX1" fmla="*/ 982139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32862"/>
              <a:gd name="connsiteX1" fmla="*/ 597675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89171" h="1384916">
                <a:moveTo>
                  <a:pt x="57348" y="712706"/>
                </a:moveTo>
                <a:cubicBezTo>
                  <a:pt x="12320" y="186233"/>
                  <a:pt x="258238" y="-59685"/>
                  <a:pt x="597675" y="245115"/>
                </a:cubicBezTo>
                <a:cubicBezTo>
                  <a:pt x="864374" y="-222475"/>
                  <a:pt x="1681794" y="89253"/>
                  <a:pt x="1615984" y="276289"/>
                </a:cubicBezTo>
                <a:cubicBezTo>
                  <a:pt x="1886148" y="-63148"/>
                  <a:pt x="2436866" y="303998"/>
                  <a:pt x="2291393" y="567234"/>
                </a:cubicBezTo>
                <a:cubicBezTo>
                  <a:pt x="2675857" y="553379"/>
                  <a:pt x="2655075" y="882426"/>
                  <a:pt x="2416084" y="993262"/>
                </a:cubicBezTo>
                <a:cubicBezTo>
                  <a:pt x="2513066" y="1318844"/>
                  <a:pt x="2093966" y="1421021"/>
                  <a:pt x="1813411" y="1273816"/>
                </a:cubicBezTo>
                <a:cubicBezTo>
                  <a:pt x="1600397" y="1398507"/>
                  <a:pt x="1087780" y="1516270"/>
                  <a:pt x="919793" y="1045216"/>
                </a:cubicBezTo>
                <a:cubicBezTo>
                  <a:pt x="369074" y="1595935"/>
                  <a:pt x="-181643" y="1284205"/>
                  <a:pt x="57348" y="712706"/>
                </a:cubicBez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" name="Полилиния 9"/>
          <p:cNvSpPr/>
          <p:nvPr/>
        </p:nvSpPr>
        <p:spPr>
          <a:xfrm>
            <a:off x="4416425" y="4062413"/>
            <a:ext cx="4738688" cy="1828800"/>
          </a:xfrm>
          <a:custGeom>
            <a:avLst/>
            <a:gdLst>
              <a:gd name="connsiteX0" fmla="*/ 4738255 w 4738255"/>
              <a:gd name="connsiteY0" fmla="*/ 0 h 1246909"/>
              <a:gd name="connsiteX1" fmla="*/ 0 w 4738255"/>
              <a:gd name="connsiteY1" fmla="*/ 83128 h 1246909"/>
              <a:gd name="connsiteX2" fmla="*/ 93519 w 4738255"/>
              <a:gd name="connsiteY2" fmla="*/ 1226128 h 1246909"/>
              <a:gd name="connsiteX3" fmla="*/ 4727864 w 4738255"/>
              <a:gd name="connsiteY3" fmla="*/ 1246909 h 1246909"/>
              <a:gd name="connsiteX4" fmla="*/ 4738255 w 4738255"/>
              <a:gd name="connsiteY4" fmla="*/ 0 h 1246909"/>
              <a:gd name="connsiteX0" fmla="*/ 4738255 w 4738255"/>
              <a:gd name="connsiteY0" fmla="*/ 462318 h 1709227"/>
              <a:gd name="connsiteX1" fmla="*/ 0 w 4738255"/>
              <a:gd name="connsiteY1" fmla="*/ 545446 h 1709227"/>
              <a:gd name="connsiteX2" fmla="*/ 93519 w 4738255"/>
              <a:gd name="connsiteY2" fmla="*/ 1688446 h 1709227"/>
              <a:gd name="connsiteX3" fmla="*/ 4727864 w 4738255"/>
              <a:gd name="connsiteY3" fmla="*/ 1709227 h 1709227"/>
              <a:gd name="connsiteX4" fmla="*/ 4738255 w 4738255"/>
              <a:gd name="connsiteY4" fmla="*/ 462318 h 1709227"/>
              <a:gd name="connsiteX0" fmla="*/ 4738255 w 4738255"/>
              <a:gd name="connsiteY0" fmla="*/ 582273 h 1829182"/>
              <a:gd name="connsiteX1" fmla="*/ 0 w 4738255"/>
              <a:gd name="connsiteY1" fmla="*/ 665401 h 1829182"/>
              <a:gd name="connsiteX2" fmla="*/ 93519 w 4738255"/>
              <a:gd name="connsiteY2" fmla="*/ 1808401 h 1829182"/>
              <a:gd name="connsiteX3" fmla="*/ 4727864 w 4738255"/>
              <a:gd name="connsiteY3" fmla="*/ 1829182 h 1829182"/>
              <a:gd name="connsiteX4" fmla="*/ 4738255 w 4738255"/>
              <a:gd name="connsiteY4" fmla="*/ 582273 h 182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8255" h="1829182">
                <a:moveTo>
                  <a:pt x="4738255" y="582273"/>
                </a:moveTo>
                <a:cubicBezTo>
                  <a:pt x="4260273" y="163173"/>
                  <a:pt x="2587337" y="-526090"/>
                  <a:pt x="0" y="665401"/>
                </a:cubicBezTo>
                <a:lnTo>
                  <a:pt x="93519" y="1808401"/>
                </a:lnTo>
                <a:lnTo>
                  <a:pt x="4727864" y="1829182"/>
                </a:lnTo>
                <a:cubicBezTo>
                  <a:pt x="4731328" y="1417009"/>
                  <a:pt x="4734791" y="1004837"/>
                  <a:pt x="4738255" y="582273"/>
                </a:cubicBezTo>
                <a:close/>
              </a:path>
            </a:pathLst>
          </a:custGeom>
          <a:gradFill>
            <a:gsLst>
              <a:gs pos="0">
                <a:srgbClr val="FFC000"/>
              </a:gs>
              <a:gs pos="100000">
                <a:srgbClr val="DC891A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1" name="Полилиния 10"/>
          <p:cNvSpPr/>
          <p:nvPr/>
        </p:nvSpPr>
        <p:spPr>
          <a:xfrm rot="10196315">
            <a:off x="7678038" y="-257934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2" name="Полилиния 11"/>
          <p:cNvSpPr/>
          <p:nvPr/>
        </p:nvSpPr>
        <p:spPr>
          <a:xfrm rot="12603706">
            <a:off x="6379141" y="68374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3" name="Полилиния 12"/>
          <p:cNvSpPr/>
          <p:nvPr/>
        </p:nvSpPr>
        <p:spPr>
          <a:xfrm rot="10196315">
            <a:off x="7625080" y="86459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4" name="Полилиния 13"/>
          <p:cNvSpPr/>
          <p:nvPr/>
        </p:nvSpPr>
        <p:spPr>
          <a:xfrm rot="10196315">
            <a:off x="6990927" y="92573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5980113" y="174625"/>
            <a:ext cx="3206750" cy="1392238"/>
          </a:xfrm>
          <a:custGeom>
            <a:avLst/>
            <a:gdLst>
              <a:gd name="connsiteX0" fmla="*/ 3207657 w 3207657"/>
              <a:gd name="connsiteY0" fmla="*/ 653143 h 1393372"/>
              <a:gd name="connsiteX1" fmla="*/ 2032000 w 3207657"/>
              <a:gd name="connsiteY1" fmla="*/ 493486 h 1393372"/>
              <a:gd name="connsiteX2" fmla="*/ 1074057 w 3207657"/>
              <a:gd name="connsiteY2" fmla="*/ 508000 h 1393372"/>
              <a:gd name="connsiteX3" fmla="*/ 464457 w 3207657"/>
              <a:gd name="connsiteY3" fmla="*/ 899886 h 1393372"/>
              <a:gd name="connsiteX4" fmla="*/ 0 w 3207657"/>
              <a:gd name="connsiteY4" fmla="*/ 1393372 h 1393372"/>
              <a:gd name="connsiteX5" fmla="*/ 391885 w 3207657"/>
              <a:gd name="connsiteY5" fmla="*/ 914400 h 1393372"/>
              <a:gd name="connsiteX6" fmla="*/ 304800 w 3207657"/>
              <a:gd name="connsiteY6" fmla="*/ 856343 h 1393372"/>
              <a:gd name="connsiteX7" fmla="*/ 435428 w 3207657"/>
              <a:gd name="connsiteY7" fmla="*/ 841829 h 1393372"/>
              <a:gd name="connsiteX8" fmla="*/ 1103085 w 3207657"/>
              <a:gd name="connsiteY8" fmla="*/ 406400 h 1393372"/>
              <a:gd name="connsiteX9" fmla="*/ 2061028 w 3207657"/>
              <a:gd name="connsiteY9" fmla="*/ 391886 h 1393372"/>
              <a:gd name="connsiteX10" fmla="*/ 2046514 w 3207657"/>
              <a:gd name="connsiteY10" fmla="*/ 0 h 1393372"/>
              <a:gd name="connsiteX11" fmla="*/ 2075543 w 3207657"/>
              <a:gd name="connsiteY11" fmla="*/ 391886 h 1393372"/>
              <a:gd name="connsiteX12" fmla="*/ 3193143 w 3207657"/>
              <a:gd name="connsiteY12" fmla="*/ 537029 h 1393372"/>
              <a:gd name="connsiteX13" fmla="*/ 3207657 w 3207657"/>
              <a:gd name="connsiteY13" fmla="*/ 653143 h 1393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07657" h="1393372">
                <a:moveTo>
                  <a:pt x="3207657" y="653143"/>
                </a:moveTo>
                <a:lnTo>
                  <a:pt x="2032000" y="493486"/>
                </a:lnTo>
                <a:lnTo>
                  <a:pt x="1074057" y="508000"/>
                </a:lnTo>
                <a:lnTo>
                  <a:pt x="464457" y="899886"/>
                </a:lnTo>
                <a:lnTo>
                  <a:pt x="0" y="1393372"/>
                </a:lnTo>
                <a:lnTo>
                  <a:pt x="391885" y="914400"/>
                </a:lnTo>
                <a:lnTo>
                  <a:pt x="304800" y="856343"/>
                </a:lnTo>
                <a:lnTo>
                  <a:pt x="435428" y="841829"/>
                </a:lnTo>
                <a:lnTo>
                  <a:pt x="1103085" y="406400"/>
                </a:lnTo>
                <a:lnTo>
                  <a:pt x="2061028" y="391886"/>
                </a:lnTo>
                <a:lnTo>
                  <a:pt x="2046514" y="0"/>
                </a:lnTo>
                <a:lnTo>
                  <a:pt x="2075543" y="391886"/>
                </a:lnTo>
                <a:lnTo>
                  <a:pt x="3193143" y="537029"/>
                </a:lnTo>
                <a:lnTo>
                  <a:pt x="3207657" y="653143"/>
                </a:lnTo>
                <a:close/>
              </a:path>
            </a:pathLst>
          </a:custGeom>
          <a:solidFill>
            <a:srgbClr val="8559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6" name="Полилиния 15"/>
          <p:cNvSpPr/>
          <p:nvPr/>
        </p:nvSpPr>
        <p:spPr>
          <a:xfrm rot="10196315">
            <a:off x="6015140" y="1285893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7" name="Полилиния 16"/>
          <p:cNvSpPr/>
          <p:nvPr/>
        </p:nvSpPr>
        <p:spPr>
          <a:xfrm rot="11748651">
            <a:off x="6240972" y="96691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8" name="Полилиния 17"/>
          <p:cNvSpPr/>
          <p:nvPr/>
        </p:nvSpPr>
        <p:spPr>
          <a:xfrm rot="15708408">
            <a:off x="5472254" y="1352224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9" name="Полилиния 18"/>
          <p:cNvSpPr/>
          <p:nvPr/>
        </p:nvSpPr>
        <p:spPr>
          <a:xfrm rot="18876386">
            <a:off x="5718210" y="646579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0" name="Полилиния 19"/>
          <p:cNvSpPr/>
          <p:nvPr/>
        </p:nvSpPr>
        <p:spPr>
          <a:xfrm rot="18997444">
            <a:off x="6389615" y="212904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1" name="Полилиния 20"/>
          <p:cNvSpPr/>
          <p:nvPr/>
        </p:nvSpPr>
        <p:spPr>
          <a:xfrm rot="1971840">
            <a:off x="7285290" y="-165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2" name="Полилиния 21"/>
          <p:cNvSpPr/>
          <p:nvPr/>
        </p:nvSpPr>
        <p:spPr>
          <a:xfrm rot="3692296">
            <a:off x="7919730" y="39015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3" name="Полилиния 22"/>
          <p:cNvSpPr/>
          <p:nvPr/>
        </p:nvSpPr>
        <p:spPr>
          <a:xfrm rot="10196315">
            <a:off x="6773107" y="588007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4" name="Полилиния 23"/>
          <p:cNvSpPr/>
          <p:nvPr/>
        </p:nvSpPr>
        <p:spPr>
          <a:xfrm rot="14474438">
            <a:off x="7252320" y="542280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5" name="Полилиния 24"/>
          <p:cNvSpPr/>
          <p:nvPr/>
        </p:nvSpPr>
        <p:spPr>
          <a:xfrm rot="13971821">
            <a:off x="7712105" y="54682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6" name="Полилиния 25"/>
          <p:cNvSpPr/>
          <p:nvPr/>
        </p:nvSpPr>
        <p:spPr>
          <a:xfrm rot="10196315">
            <a:off x="8445583" y="60619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7" name="Полилиния 26"/>
          <p:cNvSpPr/>
          <p:nvPr/>
        </p:nvSpPr>
        <p:spPr>
          <a:xfrm rot="14851208">
            <a:off x="8548226" y="-149865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10196315">
            <a:off x="6847124" y="-166007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9" name="Полилиния 28"/>
          <p:cNvSpPr/>
          <p:nvPr/>
        </p:nvSpPr>
        <p:spPr>
          <a:xfrm rot="10196315">
            <a:off x="799035" y="2250350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 rot="10196315">
            <a:off x="117673" y="-134250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" name="Полилиния 30"/>
          <p:cNvSpPr/>
          <p:nvPr/>
        </p:nvSpPr>
        <p:spPr>
          <a:xfrm rot="6363460">
            <a:off x="-140688" y="48568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" name="Полилиния 31"/>
          <p:cNvSpPr/>
          <p:nvPr/>
        </p:nvSpPr>
        <p:spPr>
          <a:xfrm rot="10196315">
            <a:off x="-276293" y="-30854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 rot="10196315">
            <a:off x="155652" y="30483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 rot="10196315">
            <a:off x="-152886" y="97331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5" name="Полилиния 34"/>
          <p:cNvSpPr/>
          <p:nvPr/>
        </p:nvSpPr>
        <p:spPr>
          <a:xfrm rot="13086059">
            <a:off x="2871015" y="1556579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6" name="Полилиния 35"/>
          <p:cNvSpPr/>
          <p:nvPr/>
        </p:nvSpPr>
        <p:spPr>
          <a:xfrm rot="15891781">
            <a:off x="3911993" y="2321305"/>
            <a:ext cx="234424" cy="296863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7" name="Полилиния 36"/>
          <p:cNvSpPr/>
          <p:nvPr/>
        </p:nvSpPr>
        <p:spPr>
          <a:xfrm rot="21202697">
            <a:off x="1553889" y="2081278"/>
            <a:ext cx="218463" cy="271930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8" name="Полилиния 37"/>
          <p:cNvSpPr/>
          <p:nvPr/>
        </p:nvSpPr>
        <p:spPr>
          <a:xfrm rot="5400000">
            <a:off x="2737398" y="2766215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" name="Полилиния 38"/>
          <p:cNvSpPr/>
          <p:nvPr/>
        </p:nvSpPr>
        <p:spPr>
          <a:xfrm rot="10196315">
            <a:off x="4416570" y="3306368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40" name="Полилиния 39"/>
          <p:cNvSpPr/>
          <p:nvPr/>
        </p:nvSpPr>
        <p:spPr>
          <a:xfrm rot="4025520">
            <a:off x="4323946" y="6184904"/>
            <a:ext cx="341179" cy="332438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41" name="Группа 42"/>
          <p:cNvGrpSpPr>
            <a:grpSpLocks/>
          </p:cNvGrpSpPr>
          <p:nvPr/>
        </p:nvGrpSpPr>
        <p:grpSpPr bwMode="auto">
          <a:xfrm>
            <a:off x="4645025" y="3814763"/>
            <a:ext cx="180975" cy="896937"/>
            <a:chOff x="-9912" y="3948376"/>
            <a:chExt cx="528935" cy="2522280"/>
          </a:xfrm>
        </p:grpSpPr>
        <p:sp>
          <p:nvSpPr>
            <p:cNvPr id="42" name="Полилиния 41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4" name="Группа 45"/>
          <p:cNvGrpSpPr>
            <a:grpSpLocks/>
          </p:cNvGrpSpPr>
          <p:nvPr/>
        </p:nvGrpSpPr>
        <p:grpSpPr bwMode="auto">
          <a:xfrm>
            <a:off x="4911725" y="3795713"/>
            <a:ext cx="142875" cy="815975"/>
            <a:chOff x="-9912" y="3948376"/>
            <a:chExt cx="528935" cy="2522280"/>
          </a:xfrm>
        </p:grpSpPr>
        <p:sp>
          <p:nvSpPr>
            <p:cNvPr id="45" name="Полилиния 44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7" name="Группа 48"/>
          <p:cNvGrpSpPr>
            <a:grpSpLocks/>
          </p:cNvGrpSpPr>
          <p:nvPr/>
        </p:nvGrpSpPr>
        <p:grpSpPr bwMode="auto">
          <a:xfrm>
            <a:off x="5133975" y="3825875"/>
            <a:ext cx="142875" cy="682625"/>
            <a:chOff x="-9912" y="3948376"/>
            <a:chExt cx="528935" cy="2522280"/>
          </a:xfrm>
        </p:grpSpPr>
        <p:sp>
          <p:nvSpPr>
            <p:cNvPr id="48" name="Полилиния 47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0" name="Группа 51"/>
          <p:cNvGrpSpPr>
            <a:grpSpLocks/>
          </p:cNvGrpSpPr>
          <p:nvPr/>
        </p:nvGrpSpPr>
        <p:grpSpPr bwMode="auto">
          <a:xfrm>
            <a:off x="8567738" y="3544888"/>
            <a:ext cx="180975" cy="896937"/>
            <a:chOff x="-9912" y="3948376"/>
            <a:chExt cx="528935" cy="2522280"/>
          </a:xfrm>
        </p:grpSpPr>
        <p:sp>
          <p:nvSpPr>
            <p:cNvPr id="51" name="Полилиния 50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3" name="Группа 54"/>
          <p:cNvGrpSpPr>
            <a:grpSpLocks/>
          </p:cNvGrpSpPr>
          <p:nvPr/>
        </p:nvGrpSpPr>
        <p:grpSpPr bwMode="auto">
          <a:xfrm>
            <a:off x="8712200" y="3681413"/>
            <a:ext cx="180975" cy="896937"/>
            <a:chOff x="-9912" y="3948376"/>
            <a:chExt cx="528935" cy="2522280"/>
          </a:xfrm>
        </p:grpSpPr>
        <p:sp>
          <p:nvSpPr>
            <p:cNvPr id="54" name="Полилиния 53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6" name="Группа 57"/>
          <p:cNvGrpSpPr>
            <a:grpSpLocks/>
          </p:cNvGrpSpPr>
          <p:nvPr/>
        </p:nvGrpSpPr>
        <p:grpSpPr bwMode="auto">
          <a:xfrm>
            <a:off x="8843963" y="3814763"/>
            <a:ext cx="179387" cy="896937"/>
            <a:chOff x="-9912" y="3948376"/>
            <a:chExt cx="528935" cy="2522280"/>
          </a:xfrm>
        </p:grpSpPr>
        <p:sp>
          <p:nvSpPr>
            <p:cNvPr id="57" name="Полилиния 56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8" name="Полилиния 57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9" name="Группа 60"/>
          <p:cNvGrpSpPr>
            <a:grpSpLocks/>
          </p:cNvGrpSpPr>
          <p:nvPr/>
        </p:nvGrpSpPr>
        <p:grpSpPr bwMode="auto">
          <a:xfrm>
            <a:off x="8964613" y="4135438"/>
            <a:ext cx="179387" cy="896937"/>
            <a:chOff x="-9912" y="3948376"/>
            <a:chExt cx="528935" cy="2522280"/>
          </a:xfrm>
        </p:grpSpPr>
        <p:sp>
          <p:nvSpPr>
            <p:cNvPr id="60" name="Полилиния 59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1" name="Полилиния 60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62" name="Группа 63"/>
          <p:cNvGrpSpPr>
            <a:grpSpLocks/>
          </p:cNvGrpSpPr>
          <p:nvPr/>
        </p:nvGrpSpPr>
        <p:grpSpPr bwMode="auto">
          <a:xfrm>
            <a:off x="6021388" y="4427538"/>
            <a:ext cx="144462" cy="815975"/>
            <a:chOff x="-9912" y="3948376"/>
            <a:chExt cx="528935" cy="2522280"/>
          </a:xfrm>
        </p:grpSpPr>
        <p:sp>
          <p:nvSpPr>
            <p:cNvPr id="63" name="Полилиния 62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4" name="Полилиния 63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65" name="Группа 66"/>
          <p:cNvGrpSpPr>
            <a:grpSpLocks/>
          </p:cNvGrpSpPr>
          <p:nvPr/>
        </p:nvGrpSpPr>
        <p:grpSpPr bwMode="auto">
          <a:xfrm>
            <a:off x="6286500" y="4316413"/>
            <a:ext cx="142875" cy="815975"/>
            <a:chOff x="-9912" y="3948376"/>
            <a:chExt cx="528935" cy="2522280"/>
          </a:xfrm>
        </p:grpSpPr>
        <p:sp>
          <p:nvSpPr>
            <p:cNvPr id="66" name="Полилиния 65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67" name="Полилиния 66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68" name="Группа 69"/>
          <p:cNvGrpSpPr>
            <a:grpSpLocks/>
          </p:cNvGrpSpPr>
          <p:nvPr/>
        </p:nvGrpSpPr>
        <p:grpSpPr bwMode="auto">
          <a:xfrm>
            <a:off x="6511925" y="4135438"/>
            <a:ext cx="144463" cy="815975"/>
            <a:chOff x="-9912" y="3948376"/>
            <a:chExt cx="528935" cy="2522280"/>
          </a:xfrm>
        </p:grpSpPr>
        <p:sp>
          <p:nvSpPr>
            <p:cNvPr id="69" name="Полилиния 68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71" name="Овал 70"/>
          <p:cNvSpPr/>
          <p:nvPr/>
        </p:nvSpPr>
        <p:spPr>
          <a:xfrm>
            <a:off x="6979884" y="3909302"/>
            <a:ext cx="271696" cy="366334"/>
          </a:xfrm>
          <a:prstGeom prst="ellipse">
            <a:avLst/>
          </a:prstGeom>
          <a:solidFill>
            <a:srgbClr val="FFC000"/>
          </a:solidFill>
          <a:ln>
            <a:noFill/>
          </a:ln>
          <a:scene3d>
            <a:camera prst="orthographicFront"/>
            <a:lightRig rig="threePt" dir="t"/>
          </a:scene3d>
          <a:sp3d>
            <a:bevelT w="9525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72" name="Овал 71"/>
          <p:cNvSpPr/>
          <p:nvPr/>
        </p:nvSpPr>
        <p:spPr>
          <a:xfrm>
            <a:off x="6892590" y="4056577"/>
            <a:ext cx="271696" cy="366334"/>
          </a:xfrm>
          <a:prstGeom prst="ellipse">
            <a:avLst/>
          </a:prstGeom>
          <a:solidFill>
            <a:srgbClr val="FFC000"/>
          </a:solidFill>
          <a:ln>
            <a:noFill/>
          </a:ln>
          <a:scene3d>
            <a:camera prst="orthographicFront"/>
            <a:lightRig rig="threePt" dir="t"/>
          </a:scene3d>
          <a:sp3d>
            <a:bevelT w="9525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73" name="Овал 72"/>
          <p:cNvSpPr/>
          <p:nvPr/>
        </p:nvSpPr>
        <p:spPr>
          <a:xfrm>
            <a:off x="5679031" y="4040822"/>
            <a:ext cx="271696" cy="366334"/>
          </a:xfrm>
          <a:prstGeom prst="ellipse">
            <a:avLst/>
          </a:prstGeom>
          <a:solidFill>
            <a:srgbClr val="FFC000"/>
          </a:solidFill>
          <a:ln>
            <a:noFill/>
          </a:ln>
          <a:scene3d>
            <a:camera prst="orthographicFront"/>
            <a:lightRig rig="threePt" dir="t"/>
          </a:scene3d>
          <a:sp3d>
            <a:bevelT w="9525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74" name="Овал 73"/>
          <p:cNvSpPr/>
          <p:nvPr/>
        </p:nvSpPr>
        <p:spPr>
          <a:xfrm>
            <a:off x="5795842" y="4122901"/>
            <a:ext cx="271696" cy="366334"/>
          </a:xfrm>
          <a:prstGeom prst="ellipse">
            <a:avLst/>
          </a:prstGeom>
          <a:solidFill>
            <a:srgbClr val="FFC000"/>
          </a:solidFill>
          <a:ln>
            <a:noFill/>
          </a:ln>
          <a:scene3d>
            <a:camera prst="orthographicFront"/>
            <a:lightRig rig="threePt" dir="t"/>
          </a:scene3d>
          <a:sp3d>
            <a:bevelT w="9525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75" name="Овал 74"/>
          <p:cNvSpPr/>
          <p:nvPr/>
        </p:nvSpPr>
        <p:spPr>
          <a:xfrm>
            <a:off x="5355579" y="4165790"/>
            <a:ext cx="271696" cy="366334"/>
          </a:xfrm>
          <a:prstGeom prst="ellipse">
            <a:avLst/>
          </a:prstGeom>
          <a:solidFill>
            <a:srgbClr val="FFC000"/>
          </a:solidFill>
          <a:ln>
            <a:noFill/>
          </a:ln>
          <a:scene3d>
            <a:camera prst="orthographicFront"/>
            <a:lightRig rig="threePt" dir="t"/>
          </a:scene3d>
          <a:sp3d>
            <a:bevelT w="9525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76" name="Группа 77"/>
          <p:cNvGrpSpPr>
            <a:grpSpLocks/>
          </p:cNvGrpSpPr>
          <p:nvPr/>
        </p:nvGrpSpPr>
        <p:grpSpPr bwMode="auto">
          <a:xfrm>
            <a:off x="7294563" y="3638550"/>
            <a:ext cx="773112" cy="585788"/>
            <a:chOff x="7293769" y="3553867"/>
            <a:chExt cx="773905" cy="584825"/>
          </a:xfrm>
        </p:grpSpPr>
        <p:sp>
          <p:nvSpPr>
            <p:cNvPr id="77" name="Прямоугольник 2053"/>
            <p:cNvSpPr/>
            <p:nvPr/>
          </p:nvSpPr>
          <p:spPr>
            <a:xfrm>
              <a:off x="7333497" y="3718696"/>
              <a:ext cx="675380" cy="416827"/>
            </a:xfrm>
            <a:custGeom>
              <a:avLst/>
              <a:gdLst>
                <a:gd name="connsiteX0" fmla="*/ 0 w 480646"/>
                <a:gd name="connsiteY0" fmla="*/ 0 h 226552"/>
                <a:gd name="connsiteX1" fmla="*/ 480646 w 480646"/>
                <a:gd name="connsiteY1" fmla="*/ 0 h 226552"/>
                <a:gd name="connsiteX2" fmla="*/ 480646 w 480646"/>
                <a:gd name="connsiteY2" fmla="*/ 226552 h 226552"/>
                <a:gd name="connsiteX3" fmla="*/ 0 w 480646"/>
                <a:gd name="connsiteY3" fmla="*/ 226552 h 226552"/>
                <a:gd name="connsiteX4" fmla="*/ 0 w 480646"/>
                <a:gd name="connsiteY4" fmla="*/ 0 h 226552"/>
                <a:gd name="connsiteX0" fmla="*/ 0 w 579343"/>
                <a:gd name="connsiteY0" fmla="*/ 190862 h 417414"/>
                <a:gd name="connsiteX1" fmla="*/ 480646 w 579343"/>
                <a:gd name="connsiteY1" fmla="*/ 190862 h 417414"/>
                <a:gd name="connsiteX2" fmla="*/ 579342 w 579343"/>
                <a:gd name="connsiteY2" fmla="*/ 1073 h 417414"/>
                <a:gd name="connsiteX3" fmla="*/ 480646 w 579343"/>
                <a:gd name="connsiteY3" fmla="*/ 417414 h 417414"/>
                <a:gd name="connsiteX4" fmla="*/ 0 w 579343"/>
                <a:gd name="connsiteY4" fmla="*/ 417414 h 417414"/>
                <a:gd name="connsiteX5" fmla="*/ 0 w 579343"/>
                <a:gd name="connsiteY5" fmla="*/ 190862 h 417414"/>
                <a:gd name="connsiteX0" fmla="*/ 0 w 675968"/>
                <a:gd name="connsiteY0" fmla="*/ 190862 h 417414"/>
                <a:gd name="connsiteX1" fmla="*/ 480646 w 675968"/>
                <a:gd name="connsiteY1" fmla="*/ 190862 h 417414"/>
                <a:gd name="connsiteX2" fmla="*/ 579342 w 675968"/>
                <a:gd name="connsiteY2" fmla="*/ 1073 h 417414"/>
                <a:gd name="connsiteX3" fmla="*/ 674592 w 675968"/>
                <a:gd name="connsiteY3" fmla="*/ 162998 h 417414"/>
                <a:gd name="connsiteX4" fmla="*/ 480646 w 675968"/>
                <a:gd name="connsiteY4" fmla="*/ 417414 h 417414"/>
                <a:gd name="connsiteX5" fmla="*/ 0 w 675968"/>
                <a:gd name="connsiteY5" fmla="*/ 417414 h 417414"/>
                <a:gd name="connsiteX6" fmla="*/ 0 w 675968"/>
                <a:gd name="connsiteY6" fmla="*/ 190862 h 417414"/>
                <a:gd name="connsiteX0" fmla="*/ 0 w 683985"/>
                <a:gd name="connsiteY0" fmla="*/ 190862 h 417414"/>
                <a:gd name="connsiteX1" fmla="*/ 480646 w 683985"/>
                <a:gd name="connsiteY1" fmla="*/ 190862 h 417414"/>
                <a:gd name="connsiteX2" fmla="*/ 579342 w 683985"/>
                <a:gd name="connsiteY2" fmla="*/ 1073 h 417414"/>
                <a:gd name="connsiteX3" fmla="*/ 674592 w 683985"/>
                <a:gd name="connsiteY3" fmla="*/ 162998 h 417414"/>
                <a:gd name="connsiteX4" fmla="*/ 674591 w 683985"/>
                <a:gd name="connsiteY4" fmla="*/ 372548 h 417414"/>
                <a:gd name="connsiteX5" fmla="*/ 480646 w 683985"/>
                <a:gd name="connsiteY5" fmla="*/ 417414 h 417414"/>
                <a:gd name="connsiteX6" fmla="*/ 0 w 683985"/>
                <a:gd name="connsiteY6" fmla="*/ 417414 h 417414"/>
                <a:gd name="connsiteX7" fmla="*/ 0 w 683985"/>
                <a:gd name="connsiteY7" fmla="*/ 190862 h 417414"/>
                <a:gd name="connsiteX0" fmla="*/ 0 w 691621"/>
                <a:gd name="connsiteY0" fmla="*/ 190862 h 417414"/>
                <a:gd name="connsiteX1" fmla="*/ 480646 w 691621"/>
                <a:gd name="connsiteY1" fmla="*/ 190862 h 417414"/>
                <a:gd name="connsiteX2" fmla="*/ 579342 w 691621"/>
                <a:gd name="connsiteY2" fmla="*/ 1073 h 417414"/>
                <a:gd name="connsiteX3" fmla="*/ 674592 w 691621"/>
                <a:gd name="connsiteY3" fmla="*/ 162998 h 417414"/>
                <a:gd name="connsiteX4" fmla="*/ 674591 w 691621"/>
                <a:gd name="connsiteY4" fmla="*/ 372548 h 417414"/>
                <a:gd name="connsiteX5" fmla="*/ 480646 w 691621"/>
                <a:gd name="connsiteY5" fmla="*/ 417414 h 417414"/>
                <a:gd name="connsiteX6" fmla="*/ 0 w 691621"/>
                <a:gd name="connsiteY6" fmla="*/ 417414 h 417414"/>
                <a:gd name="connsiteX7" fmla="*/ 0 w 691621"/>
                <a:gd name="connsiteY7" fmla="*/ 190862 h 417414"/>
                <a:gd name="connsiteX0" fmla="*/ 0 w 691621"/>
                <a:gd name="connsiteY0" fmla="*/ 190862 h 417414"/>
                <a:gd name="connsiteX1" fmla="*/ 480646 w 691621"/>
                <a:gd name="connsiteY1" fmla="*/ 190862 h 417414"/>
                <a:gd name="connsiteX2" fmla="*/ 579342 w 691621"/>
                <a:gd name="connsiteY2" fmla="*/ 1073 h 417414"/>
                <a:gd name="connsiteX3" fmla="*/ 674592 w 691621"/>
                <a:gd name="connsiteY3" fmla="*/ 162998 h 417414"/>
                <a:gd name="connsiteX4" fmla="*/ 674591 w 691621"/>
                <a:gd name="connsiteY4" fmla="*/ 372548 h 417414"/>
                <a:gd name="connsiteX5" fmla="*/ 480646 w 691621"/>
                <a:gd name="connsiteY5" fmla="*/ 417414 h 417414"/>
                <a:gd name="connsiteX6" fmla="*/ 0 w 691621"/>
                <a:gd name="connsiteY6" fmla="*/ 417414 h 417414"/>
                <a:gd name="connsiteX7" fmla="*/ 0 w 691621"/>
                <a:gd name="connsiteY7" fmla="*/ 190862 h 417414"/>
                <a:gd name="connsiteX0" fmla="*/ 0 w 675968"/>
                <a:gd name="connsiteY0" fmla="*/ 190862 h 417414"/>
                <a:gd name="connsiteX1" fmla="*/ 480646 w 675968"/>
                <a:gd name="connsiteY1" fmla="*/ 190862 h 417414"/>
                <a:gd name="connsiteX2" fmla="*/ 579342 w 675968"/>
                <a:gd name="connsiteY2" fmla="*/ 1073 h 417414"/>
                <a:gd name="connsiteX3" fmla="*/ 674592 w 675968"/>
                <a:gd name="connsiteY3" fmla="*/ 162998 h 417414"/>
                <a:gd name="connsiteX4" fmla="*/ 674591 w 675968"/>
                <a:gd name="connsiteY4" fmla="*/ 372548 h 417414"/>
                <a:gd name="connsiteX5" fmla="*/ 480646 w 675968"/>
                <a:gd name="connsiteY5" fmla="*/ 417414 h 417414"/>
                <a:gd name="connsiteX6" fmla="*/ 0 w 675968"/>
                <a:gd name="connsiteY6" fmla="*/ 417414 h 417414"/>
                <a:gd name="connsiteX7" fmla="*/ 0 w 675968"/>
                <a:gd name="connsiteY7" fmla="*/ 190862 h 417414"/>
                <a:gd name="connsiteX0" fmla="*/ 0 w 675968"/>
                <a:gd name="connsiteY0" fmla="*/ 190862 h 417414"/>
                <a:gd name="connsiteX1" fmla="*/ 480646 w 675968"/>
                <a:gd name="connsiteY1" fmla="*/ 190862 h 417414"/>
                <a:gd name="connsiteX2" fmla="*/ 579342 w 675968"/>
                <a:gd name="connsiteY2" fmla="*/ 1073 h 417414"/>
                <a:gd name="connsiteX3" fmla="*/ 674592 w 675968"/>
                <a:gd name="connsiteY3" fmla="*/ 162998 h 417414"/>
                <a:gd name="connsiteX4" fmla="*/ 674591 w 675968"/>
                <a:gd name="connsiteY4" fmla="*/ 372548 h 417414"/>
                <a:gd name="connsiteX5" fmla="*/ 480646 w 675968"/>
                <a:gd name="connsiteY5" fmla="*/ 417414 h 417414"/>
                <a:gd name="connsiteX6" fmla="*/ 0 w 675968"/>
                <a:gd name="connsiteY6" fmla="*/ 417414 h 417414"/>
                <a:gd name="connsiteX7" fmla="*/ 0 w 675968"/>
                <a:gd name="connsiteY7" fmla="*/ 190862 h 417414"/>
                <a:gd name="connsiteX0" fmla="*/ 0 w 674901"/>
                <a:gd name="connsiteY0" fmla="*/ 190862 h 417414"/>
                <a:gd name="connsiteX1" fmla="*/ 480646 w 674901"/>
                <a:gd name="connsiteY1" fmla="*/ 190862 h 417414"/>
                <a:gd name="connsiteX2" fmla="*/ 579342 w 674901"/>
                <a:gd name="connsiteY2" fmla="*/ 1073 h 417414"/>
                <a:gd name="connsiteX3" fmla="*/ 674592 w 674901"/>
                <a:gd name="connsiteY3" fmla="*/ 162998 h 417414"/>
                <a:gd name="connsiteX4" fmla="*/ 674591 w 674901"/>
                <a:gd name="connsiteY4" fmla="*/ 372548 h 417414"/>
                <a:gd name="connsiteX5" fmla="*/ 480646 w 674901"/>
                <a:gd name="connsiteY5" fmla="*/ 417414 h 417414"/>
                <a:gd name="connsiteX6" fmla="*/ 0 w 674901"/>
                <a:gd name="connsiteY6" fmla="*/ 417414 h 417414"/>
                <a:gd name="connsiteX7" fmla="*/ 0 w 674901"/>
                <a:gd name="connsiteY7" fmla="*/ 190862 h 417414"/>
                <a:gd name="connsiteX0" fmla="*/ 0 w 674901"/>
                <a:gd name="connsiteY0" fmla="*/ 190862 h 417414"/>
                <a:gd name="connsiteX1" fmla="*/ 480646 w 674901"/>
                <a:gd name="connsiteY1" fmla="*/ 190862 h 417414"/>
                <a:gd name="connsiteX2" fmla="*/ 579342 w 674901"/>
                <a:gd name="connsiteY2" fmla="*/ 1073 h 417414"/>
                <a:gd name="connsiteX3" fmla="*/ 674592 w 674901"/>
                <a:gd name="connsiteY3" fmla="*/ 162998 h 417414"/>
                <a:gd name="connsiteX4" fmla="*/ 674591 w 674901"/>
                <a:gd name="connsiteY4" fmla="*/ 372548 h 417414"/>
                <a:gd name="connsiteX5" fmla="*/ 480646 w 674901"/>
                <a:gd name="connsiteY5" fmla="*/ 417414 h 417414"/>
                <a:gd name="connsiteX6" fmla="*/ 0 w 674901"/>
                <a:gd name="connsiteY6" fmla="*/ 417414 h 417414"/>
                <a:gd name="connsiteX7" fmla="*/ 0 w 674901"/>
                <a:gd name="connsiteY7" fmla="*/ 190862 h 417414"/>
                <a:gd name="connsiteX0" fmla="*/ 0 w 679354"/>
                <a:gd name="connsiteY0" fmla="*/ 190862 h 417414"/>
                <a:gd name="connsiteX1" fmla="*/ 480646 w 679354"/>
                <a:gd name="connsiteY1" fmla="*/ 190862 h 417414"/>
                <a:gd name="connsiteX2" fmla="*/ 579342 w 679354"/>
                <a:gd name="connsiteY2" fmla="*/ 1073 h 417414"/>
                <a:gd name="connsiteX3" fmla="*/ 679354 w 679354"/>
                <a:gd name="connsiteY3" fmla="*/ 132042 h 417414"/>
                <a:gd name="connsiteX4" fmla="*/ 674591 w 679354"/>
                <a:gd name="connsiteY4" fmla="*/ 372548 h 417414"/>
                <a:gd name="connsiteX5" fmla="*/ 480646 w 679354"/>
                <a:gd name="connsiteY5" fmla="*/ 417414 h 417414"/>
                <a:gd name="connsiteX6" fmla="*/ 0 w 679354"/>
                <a:gd name="connsiteY6" fmla="*/ 417414 h 417414"/>
                <a:gd name="connsiteX7" fmla="*/ 0 w 679354"/>
                <a:gd name="connsiteY7" fmla="*/ 190862 h 417414"/>
                <a:gd name="connsiteX0" fmla="*/ 0 w 674721"/>
                <a:gd name="connsiteY0" fmla="*/ 190862 h 417414"/>
                <a:gd name="connsiteX1" fmla="*/ 480646 w 674721"/>
                <a:gd name="connsiteY1" fmla="*/ 190862 h 417414"/>
                <a:gd name="connsiteX2" fmla="*/ 579342 w 674721"/>
                <a:gd name="connsiteY2" fmla="*/ 1073 h 417414"/>
                <a:gd name="connsiteX3" fmla="*/ 669829 w 674721"/>
                <a:gd name="connsiteY3" fmla="*/ 132042 h 417414"/>
                <a:gd name="connsiteX4" fmla="*/ 674591 w 674721"/>
                <a:gd name="connsiteY4" fmla="*/ 372548 h 417414"/>
                <a:gd name="connsiteX5" fmla="*/ 480646 w 674721"/>
                <a:gd name="connsiteY5" fmla="*/ 417414 h 417414"/>
                <a:gd name="connsiteX6" fmla="*/ 0 w 674721"/>
                <a:gd name="connsiteY6" fmla="*/ 417414 h 417414"/>
                <a:gd name="connsiteX7" fmla="*/ 0 w 674721"/>
                <a:gd name="connsiteY7" fmla="*/ 190862 h 4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4721" h="417414">
                  <a:moveTo>
                    <a:pt x="0" y="190862"/>
                  </a:moveTo>
                  <a:lnTo>
                    <a:pt x="480646" y="190862"/>
                  </a:lnTo>
                  <a:cubicBezTo>
                    <a:pt x="480207" y="209355"/>
                    <a:pt x="579781" y="-17420"/>
                    <a:pt x="579342" y="1073"/>
                  </a:cubicBezTo>
                  <a:cubicBezTo>
                    <a:pt x="625379" y="73304"/>
                    <a:pt x="623792" y="76480"/>
                    <a:pt x="669829" y="132042"/>
                  </a:cubicBezTo>
                  <a:cubicBezTo>
                    <a:pt x="668241" y="209035"/>
                    <a:pt x="675794" y="303552"/>
                    <a:pt x="674591" y="372548"/>
                  </a:cubicBezTo>
                  <a:lnTo>
                    <a:pt x="480646" y="417414"/>
                  </a:lnTo>
                  <a:lnTo>
                    <a:pt x="0" y="417414"/>
                  </a:lnTo>
                  <a:lnTo>
                    <a:pt x="0" y="1908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>
              <a:off x="7509890" y="3599829"/>
              <a:ext cx="117595" cy="4596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>
              <a:off x="7508301" y="3553867"/>
              <a:ext cx="116007" cy="4596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0" name="Прямоугольник 79"/>
            <p:cNvSpPr/>
            <p:nvPr/>
          </p:nvSpPr>
          <p:spPr>
            <a:xfrm>
              <a:off x="7379582" y="3948505"/>
              <a:ext cx="73100" cy="91924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1" name="Прямоугольник 80"/>
            <p:cNvSpPr/>
            <p:nvPr/>
          </p:nvSpPr>
          <p:spPr>
            <a:xfrm>
              <a:off x="7648144" y="3948505"/>
              <a:ext cx="71511" cy="91924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2" name="Прямоугольник 81"/>
            <p:cNvSpPr/>
            <p:nvPr/>
          </p:nvSpPr>
          <p:spPr>
            <a:xfrm>
              <a:off x="7503534" y="3994466"/>
              <a:ext cx="71510" cy="14422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83" name="Полилиния 82"/>
            <p:cNvSpPr/>
            <p:nvPr/>
          </p:nvSpPr>
          <p:spPr>
            <a:xfrm>
              <a:off x="7293769" y="3636281"/>
              <a:ext cx="773905" cy="278941"/>
            </a:xfrm>
            <a:custGeom>
              <a:avLst/>
              <a:gdLst>
                <a:gd name="connsiteX0" fmla="*/ 166687 w 766762"/>
                <a:gd name="connsiteY0" fmla="*/ 2381 h 278606"/>
                <a:gd name="connsiteX1" fmla="*/ 0 w 766762"/>
                <a:gd name="connsiteY1" fmla="*/ 261937 h 278606"/>
                <a:gd name="connsiteX2" fmla="*/ 509587 w 766762"/>
                <a:gd name="connsiteY2" fmla="*/ 278606 h 278606"/>
                <a:gd name="connsiteX3" fmla="*/ 602456 w 766762"/>
                <a:gd name="connsiteY3" fmla="*/ 88106 h 278606"/>
                <a:gd name="connsiteX4" fmla="*/ 721518 w 766762"/>
                <a:gd name="connsiteY4" fmla="*/ 235744 h 278606"/>
                <a:gd name="connsiteX5" fmla="*/ 766762 w 766762"/>
                <a:gd name="connsiteY5" fmla="*/ 233362 h 278606"/>
                <a:gd name="connsiteX6" fmla="*/ 621506 w 766762"/>
                <a:gd name="connsiteY6" fmla="*/ 0 h 278606"/>
                <a:gd name="connsiteX7" fmla="*/ 166687 w 766762"/>
                <a:gd name="connsiteY7" fmla="*/ 2381 h 278606"/>
                <a:gd name="connsiteX0" fmla="*/ 173830 w 773905"/>
                <a:gd name="connsiteY0" fmla="*/ 2381 h 278606"/>
                <a:gd name="connsiteX1" fmla="*/ 0 w 773905"/>
                <a:gd name="connsiteY1" fmla="*/ 271462 h 278606"/>
                <a:gd name="connsiteX2" fmla="*/ 516730 w 773905"/>
                <a:gd name="connsiteY2" fmla="*/ 278606 h 278606"/>
                <a:gd name="connsiteX3" fmla="*/ 609599 w 773905"/>
                <a:gd name="connsiteY3" fmla="*/ 88106 h 278606"/>
                <a:gd name="connsiteX4" fmla="*/ 728661 w 773905"/>
                <a:gd name="connsiteY4" fmla="*/ 235744 h 278606"/>
                <a:gd name="connsiteX5" fmla="*/ 773905 w 773905"/>
                <a:gd name="connsiteY5" fmla="*/ 233362 h 278606"/>
                <a:gd name="connsiteX6" fmla="*/ 628649 w 773905"/>
                <a:gd name="connsiteY6" fmla="*/ 0 h 278606"/>
                <a:gd name="connsiteX7" fmla="*/ 173830 w 773905"/>
                <a:gd name="connsiteY7" fmla="*/ 2381 h 27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3905" h="278606">
                  <a:moveTo>
                    <a:pt x="173830" y="2381"/>
                  </a:moveTo>
                  <a:lnTo>
                    <a:pt x="0" y="271462"/>
                  </a:lnTo>
                  <a:lnTo>
                    <a:pt x="516730" y="278606"/>
                  </a:lnTo>
                  <a:lnTo>
                    <a:pt x="609599" y="88106"/>
                  </a:lnTo>
                  <a:lnTo>
                    <a:pt x="728661" y="235744"/>
                  </a:lnTo>
                  <a:lnTo>
                    <a:pt x="773905" y="233362"/>
                  </a:lnTo>
                  <a:lnTo>
                    <a:pt x="628649" y="0"/>
                  </a:lnTo>
                  <a:lnTo>
                    <a:pt x="173830" y="2381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84" name="Овал 83"/>
          <p:cNvSpPr/>
          <p:nvPr/>
        </p:nvSpPr>
        <p:spPr>
          <a:xfrm>
            <a:off x="7180624" y="4056577"/>
            <a:ext cx="271696" cy="366334"/>
          </a:xfrm>
          <a:prstGeom prst="ellipse">
            <a:avLst/>
          </a:prstGeom>
          <a:solidFill>
            <a:srgbClr val="FFC000"/>
          </a:solidFill>
          <a:ln>
            <a:noFill/>
          </a:ln>
          <a:scene3d>
            <a:camera prst="orthographicFront"/>
            <a:lightRig rig="threePt" dir="t"/>
          </a:scene3d>
          <a:sp3d>
            <a:bevelT w="9525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85" name="Полилиния 84"/>
          <p:cNvSpPr/>
          <p:nvPr/>
        </p:nvSpPr>
        <p:spPr>
          <a:xfrm flipH="1">
            <a:off x="6496573" y="4185247"/>
            <a:ext cx="1845079" cy="1549568"/>
          </a:xfrm>
          <a:custGeom>
            <a:avLst/>
            <a:gdLst>
              <a:gd name="connsiteX0" fmla="*/ 95694 w 2158410"/>
              <a:gd name="connsiteY0" fmla="*/ 0 h 2413591"/>
              <a:gd name="connsiteX1" fmla="*/ 2158410 w 2158410"/>
              <a:gd name="connsiteY1" fmla="*/ 2392326 h 2413591"/>
              <a:gd name="connsiteX2" fmla="*/ 1562987 w 2158410"/>
              <a:gd name="connsiteY2" fmla="*/ 2413591 h 2413591"/>
              <a:gd name="connsiteX3" fmla="*/ 0 w 2158410"/>
              <a:gd name="connsiteY3" fmla="*/ 31898 h 2413591"/>
              <a:gd name="connsiteX4" fmla="*/ 95694 w 2158410"/>
              <a:gd name="connsiteY4" fmla="*/ 0 h 2413591"/>
              <a:gd name="connsiteX0" fmla="*/ 503056 w 2565772"/>
              <a:gd name="connsiteY0" fmla="*/ 0 h 2413591"/>
              <a:gd name="connsiteX1" fmla="*/ 2565772 w 2565772"/>
              <a:gd name="connsiteY1" fmla="*/ 2392326 h 2413591"/>
              <a:gd name="connsiteX2" fmla="*/ 1970349 w 2565772"/>
              <a:gd name="connsiteY2" fmla="*/ 2413591 h 2413591"/>
              <a:gd name="connsiteX3" fmla="*/ 407362 w 2565772"/>
              <a:gd name="connsiteY3" fmla="*/ 31898 h 2413591"/>
              <a:gd name="connsiteX4" fmla="*/ 503056 w 2565772"/>
              <a:gd name="connsiteY4" fmla="*/ 0 h 2413591"/>
              <a:gd name="connsiteX0" fmla="*/ 503056 w 2565772"/>
              <a:gd name="connsiteY0" fmla="*/ 0 h 2413591"/>
              <a:gd name="connsiteX1" fmla="*/ 2565772 w 2565772"/>
              <a:gd name="connsiteY1" fmla="*/ 2392326 h 2413591"/>
              <a:gd name="connsiteX2" fmla="*/ 1970349 w 2565772"/>
              <a:gd name="connsiteY2" fmla="*/ 2413591 h 2413591"/>
              <a:gd name="connsiteX3" fmla="*/ 407362 w 2565772"/>
              <a:gd name="connsiteY3" fmla="*/ 31898 h 2413591"/>
              <a:gd name="connsiteX4" fmla="*/ 503056 w 2565772"/>
              <a:gd name="connsiteY4" fmla="*/ 0 h 2413591"/>
              <a:gd name="connsiteX0" fmla="*/ 503056 w 2812630"/>
              <a:gd name="connsiteY0" fmla="*/ 0 h 2413591"/>
              <a:gd name="connsiteX1" fmla="*/ 2565772 w 2812630"/>
              <a:gd name="connsiteY1" fmla="*/ 2392326 h 2413591"/>
              <a:gd name="connsiteX2" fmla="*/ 1970349 w 2812630"/>
              <a:gd name="connsiteY2" fmla="*/ 2413591 h 2413591"/>
              <a:gd name="connsiteX3" fmla="*/ 407362 w 2812630"/>
              <a:gd name="connsiteY3" fmla="*/ 31898 h 2413591"/>
              <a:gd name="connsiteX4" fmla="*/ 503056 w 2812630"/>
              <a:gd name="connsiteY4" fmla="*/ 0 h 2413591"/>
              <a:gd name="connsiteX0" fmla="*/ 364343 w 2673917"/>
              <a:gd name="connsiteY0" fmla="*/ 0 h 2413591"/>
              <a:gd name="connsiteX1" fmla="*/ 2427059 w 2673917"/>
              <a:gd name="connsiteY1" fmla="*/ 2392326 h 2413591"/>
              <a:gd name="connsiteX2" fmla="*/ 1831636 w 2673917"/>
              <a:gd name="connsiteY2" fmla="*/ 2413591 h 2413591"/>
              <a:gd name="connsiteX3" fmla="*/ 268649 w 2673917"/>
              <a:gd name="connsiteY3" fmla="*/ 31898 h 2413591"/>
              <a:gd name="connsiteX4" fmla="*/ 364343 w 2673917"/>
              <a:gd name="connsiteY4" fmla="*/ 0 h 2413591"/>
              <a:gd name="connsiteX0" fmla="*/ 452944 w 2762518"/>
              <a:gd name="connsiteY0" fmla="*/ 0 h 2413591"/>
              <a:gd name="connsiteX1" fmla="*/ 2515660 w 2762518"/>
              <a:gd name="connsiteY1" fmla="*/ 2392326 h 2413591"/>
              <a:gd name="connsiteX2" fmla="*/ 1920237 w 2762518"/>
              <a:gd name="connsiteY2" fmla="*/ 2413591 h 2413591"/>
              <a:gd name="connsiteX3" fmla="*/ 263732 w 2762518"/>
              <a:gd name="connsiteY3" fmla="*/ 31898 h 2413591"/>
              <a:gd name="connsiteX4" fmla="*/ 452944 w 2762518"/>
              <a:gd name="connsiteY4" fmla="*/ 0 h 2413591"/>
              <a:gd name="connsiteX0" fmla="*/ 397260 w 2706834"/>
              <a:gd name="connsiteY0" fmla="*/ 0 h 2413591"/>
              <a:gd name="connsiteX1" fmla="*/ 2459976 w 2706834"/>
              <a:gd name="connsiteY1" fmla="*/ 2392326 h 2413591"/>
              <a:gd name="connsiteX2" fmla="*/ 1864553 w 2706834"/>
              <a:gd name="connsiteY2" fmla="*/ 2413591 h 2413591"/>
              <a:gd name="connsiteX3" fmla="*/ 208048 w 2706834"/>
              <a:gd name="connsiteY3" fmla="*/ 31898 h 2413591"/>
              <a:gd name="connsiteX4" fmla="*/ 397260 w 2706834"/>
              <a:gd name="connsiteY4" fmla="*/ 0 h 2413591"/>
              <a:gd name="connsiteX0" fmla="*/ 380268 w 2689842"/>
              <a:gd name="connsiteY0" fmla="*/ 0 h 2413591"/>
              <a:gd name="connsiteX1" fmla="*/ 2442984 w 2689842"/>
              <a:gd name="connsiteY1" fmla="*/ 2392326 h 2413591"/>
              <a:gd name="connsiteX2" fmla="*/ 1847561 w 2689842"/>
              <a:gd name="connsiteY2" fmla="*/ 2413591 h 2413591"/>
              <a:gd name="connsiteX3" fmla="*/ 191056 w 2689842"/>
              <a:gd name="connsiteY3" fmla="*/ 31898 h 2413591"/>
              <a:gd name="connsiteX4" fmla="*/ 380268 w 2689842"/>
              <a:gd name="connsiteY4" fmla="*/ 0 h 2413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89842" h="2413591">
                <a:moveTo>
                  <a:pt x="380268" y="0"/>
                </a:moveTo>
                <a:cubicBezTo>
                  <a:pt x="-677832" y="859788"/>
                  <a:pt x="3760857" y="857129"/>
                  <a:pt x="2442984" y="2392326"/>
                </a:cubicBezTo>
                <a:lnTo>
                  <a:pt x="1847561" y="2413591"/>
                </a:lnTo>
                <a:cubicBezTo>
                  <a:pt x="3622956" y="1359920"/>
                  <a:pt x="-971276" y="888140"/>
                  <a:pt x="191056" y="31898"/>
                </a:cubicBezTo>
                <a:lnTo>
                  <a:pt x="380268" y="0"/>
                </a:lnTo>
                <a:close/>
              </a:path>
            </a:pathLst>
          </a:custGeom>
          <a:solidFill>
            <a:srgbClr val="FFECAF">
              <a:alpha val="90000"/>
            </a:srgbClr>
          </a:solidFill>
          <a:ln>
            <a:noFill/>
          </a:ln>
          <a:effectLst>
            <a:innerShdw dist="76200" dir="15000000">
              <a:srgbClr val="DC891A">
                <a:alpha val="50000"/>
              </a:srgb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86" name="Полилиния 85"/>
          <p:cNvSpPr/>
          <p:nvPr/>
        </p:nvSpPr>
        <p:spPr>
          <a:xfrm>
            <a:off x="-26988" y="4460875"/>
            <a:ext cx="9175751" cy="2422525"/>
          </a:xfrm>
          <a:custGeom>
            <a:avLst/>
            <a:gdLst>
              <a:gd name="connsiteX0" fmla="*/ 0 w 9164782"/>
              <a:gd name="connsiteY0" fmla="*/ 0 h 1371600"/>
              <a:gd name="connsiteX1" fmla="*/ 9133609 w 9164782"/>
              <a:gd name="connsiteY1" fmla="*/ 238991 h 1371600"/>
              <a:gd name="connsiteX2" fmla="*/ 9164782 w 9164782"/>
              <a:gd name="connsiteY2" fmla="*/ 1371600 h 1371600"/>
              <a:gd name="connsiteX3" fmla="*/ 10391 w 9164782"/>
              <a:gd name="connsiteY3" fmla="*/ 1350818 h 1371600"/>
              <a:gd name="connsiteX4" fmla="*/ 0 w 9164782"/>
              <a:gd name="connsiteY4" fmla="*/ 0 h 1371600"/>
              <a:gd name="connsiteX0" fmla="*/ 0 w 9164782"/>
              <a:gd name="connsiteY0" fmla="*/ 998307 h 2369907"/>
              <a:gd name="connsiteX1" fmla="*/ 9133609 w 9164782"/>
              <a:gd name="connsiteY1" fmla="*/ 1237298 h 2369907"/>
              <a:gd name="connsiteX2" fmla="*/ 9164782 w 9164782"/>
              <a:gd name="connsiteY2" fmla="*/ 2369907 h 2369907"/>
              <a:gd name="connsiteX3" fmla="*/ 10391 w 9164782"/>
              <a:gd name="connsiteY3" fmla="*/ 2349125 h 2369907"/>
              <a:gd name="connsiteX4" fmla="*/ 0 w 9164782"/>
              <a:gd name="connsiteY4" fmla="*/ 998307 h 2369907"/>
              <a:gd name="connsiteX0" fmla="*/ 0 w 9164782"/>
              <a:gd name="connsiteY0" fmla="*/ 814556 h 2186156"/>
              <a:gd name="connsiteX1" fmla="*/ 9133609 w 9164782"/>
              <a:gd name="connsiteY1" fmla="*/ 1053547 h 2186156"/>
              <a:gd name="connsiteX2" fmla="*/ 9164782 w 9164782"/>
              <a:gd name="connsiteY2" fmla="*/ 2186156 h 2186156"/>
              <a:gd name="connsiteX3" fmla="*/ 10391 w 9164782"/>
              <a:gd name="connsiteY3" fmla="*/ 2165374 h 2186156"/>
              <a:gd name="connsiteX4" fmla="*/ 0 w 9164782"/>
              <a:gd name="connsiteY4" fmla="*/ 814556 h 2186156"/>
              <a:gd name="connsiteX0" fmla="*/ 0 w 9164782"/>
              <a:gd name="connsiteY0" fmla="*/ 970161 h 2341761"/>
              <a:gd name="connsiteX1" fmla="*/ 9133609 w 9164782"/>
              <a:gd name="connsiteY1" fmla="*/ 1209152 h 2341761"/>
              <a:gd name="connsiteX2" fmla="*/ 9164782 w 9164782"/>
              <a:gd name="connsiteY2" fmla="*/ 2341761 h 2341761"/>
              <a:gd name="connsiteX3" fmla="*/ 10391 w 9164782"/>
              <a:gd name="connsiteY3" fmla="*/ 2320979 h 2341761"/>
              <a:gd name="connsiteX4" fmla="*/ 0 w 9164782"/>
              <a:gd name="connsiteY4" fmla="*/ 970161 h 2341761"/>
              <a:gd name="connsiteX0" fmla="*/ 0 w 9164782"/>
              <a:gd name="connsiteY0" fmla="*/ 1036857 h 2408457"/>
              <a:gd name="connsiteX1" fmla="*/ 9133609 w 9164782"/>
              <a:gd name="connsiteY1" fmla="*/ 1275848 h 2408457"/>
              <a:gd name="connsiteX2" fmla="*/ 9164782 w 9164782"/>
              <a:gd name="connsiteY2" fmla="*/ 2408457 h 2408457"/>
              <a:gd name="connsiteX3" fmla="*/ 10391 w 9164782"/>
              <a:gd name="connsiteY3" fmla="*/ 2387675 h 2408457"/>
              <a:gd name="connsiteX4" fmla="*/ 0 w 9164782"/>
              <a:gd name="connsiteY4" fmla="*/ 1036857 h 2408457"/>
              <a:gd name="connsiteX0" fmla="*/ 0 w 9164782"/>
              <a:gd name="connsiteY0" fmla="*/ 1059570 h 2431170"/>
              <a:gd name="connsiteX1" fmla="*/ 9133609 w 9164782"/>
              <a:gd name="connsiteY1" fmla="*/ 1298561 h 2431170"/>
              <a:gd name="connsiteX2" fmla="*/ 9164782 w 9164782"/>
              <a:gd name="connsiteY2" fmla="*/ 2431170 h 2431170"/>
              <a:gd name="connsiteX3" fmla="*/ 10391 w 9164782"/>
              <a:gd name="connsiteY3" fmla="*/ 2410388 h 2431170"/>
              <a:gd name="connsiteX4" fmla="*/ 0 w 9164782"/>
              <a:gd name="connsiteY4" fmla="*/ 1059570 h 2431170"/>
              <a:gd name="connsiteX0" fmla="*/ 0 w 9175173"/>
              <a:gd name="connsiteY0" fmla="*/ 1051399 h 2422999"/>
              <a:gd name="connsiteX1" fmla="*/ 9175173 w 9175173"/>
              <a:gd name="connsiteY1" fmla="*/ 1331954 h 2422999"/>
              <a:gd name="connsiteX2" fmla="*/ 9164782 w 9175173"/>
              <a:gd name="connsiteY2" fmla="*/ 2422999 h 2422999"/>
              <a:gd name="connsiteX3" fmla="*/ 10391 w 9175173"/>
              <a:gd name="connsiteY3" fmla="*/ 2402217 h 2422999"/>
              <a:gd name="connsiteX4" fmla="*/ 0 w 9175173"/>
              <a:gd name="connsiteY4" fmla="*/ 1051399 h 2422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173" h="2422999">
                <a:moveTo>
                  <a:pt x="0" y="1051399"/>
                </a:moveTo>
                <a:cubicBezTo>
                  <a:pt x="3990109" y="-1705656"/>
                  <a:pt x="5756564" y="1896526"/>
                  <a:pt x="9175173" y="1331954"/>
                </a:cubicBezTo>
                <a:cubicBezTo>
                  <a:pt x="9171709" y="1695636"/>
                  <a:pt x="9168246" y="2059317"/>
                  <a:pt x="9164782" y="2422999"/>
                </a:cubicBezTo>
                <a:lnTo>
                  <a:pt x="10391" y="2402217"/>
                </a:lnTo>
                <a:cubicBezTo>
                  <a:pt x="6927" y="1951944"/>
                  <a:pt x="3464" y="1501672"/>
                  <a:pt x="0" y="1051399"/>
                </a:cubicBezTo>
                <a:close/>
              </a:path>
            </a:pathLst>
          </a:custGeom>
          <a:gradFill flip="none" rotWithShape="1">
            <a:gsLst>
              <a:gs pos="99167">
                <a:srgbClr val="FFC000"/>
              </a:gs>
              <a:gs pos="0">
                <a:srgbClr val="FFC000"/>
              </a:gs>
              <a:gs pos="43000">
                <a:srgbClr val="DC891A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87" name="Полилиния 86"/>
          <p:cNvSpPr/>
          <p:nvPr/>
        </p:nvSpPr>
        <p:spPr>
          <a:xfrm rot="14004263">
            <a:off x="745816" y="6166723"/>
            <a:ext cx="292854" cy="295395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88" name="Полилиния 87"/>
          <p:cNvSpPr/>
          <p:nvPr/>
        </p:nvSpPr>
        <p:spPr>
          <a:xfrm rot="4936685">
            <a:off x="1485316" y="6337168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89" name="Полилиния 88"/>
          <p:cNvSpPr/>
          <p:nvPr/>
        </p:nvSpPr>
        <p:spPr>
          <a:xfrm rot="6187846">
            <a:off x="3600127" y="6318539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90" name="Полилиния 89"/>
          <p:cNvSpPr/>
          <p:nvPr/>
        </p:nvSpPr>
        <p:spPr>
          <a:xfrm rot="16354241">
            <a:off x="5048381" y="5703961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91" name="Группа 92"/>
          <p:cNvGrpSpPr>
            <a:grpSpLocks/>
          </p:cNvGrpSpPr>
          <p:nvPr/>
        </p:nvGrpSpPr>
        <p:grpSpPr bwMode="auto">
          <a:xfrm>
            <a:off x="323850" y="3543300"/>
            <a:ext cx="428625" cy="2262188"/>
            <a:chOff x="-9912" y="3948376"/>
            <a:chExt cx="528935" cy="2522280"/>
          </a:xfrm>
        </p:grpSpPr>
        <p:sp>
          <p:nvSpPr>
            <p:cNvPr id="92" name="Полилиния 91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94" name="Группа 95"/>
          <p:cNvGrpSpPr>
            <a:grpSpLocks/>
          </p:cNvGrpSpPr>
          <p:nvPr/>
        </p:nvGrpSpPr>
        <p:grpSpPr bwMode="auto">
          <a:xfrm>
            <a:off x="-9525" y="3948113"/>
            <a:ext cx="528638" cy="2522537"/>
            <a:chOff x="-9912" y="3948376"/>
            <a:chExt cx="528935" cy="2522280"/>
          </a:xfrm>
        </p:grpSpPr>
        <p:sp>
          <p:nvSpPr>
            <p:cNvPr id="95" name="Полилиния 94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97" name="Группа 98"/>
          <p:cNvGrpSpPr>
            <a:grpSpLocks/>
          </p:cNvGrpSpPr>
          <p:nvPr/>
        </p:nvGrpSpPr>
        <p:grpSpPr bwMode="auto">
          <a:xfrm>
            <a:off x="823913" y="3543300"/>
            <a:ext cx="311150" cy="1754188"/>
            <a:chOff x="-9912" y="3948376"/>
            <a:chExt cx="528935" cy="2522280"/>
          </a:xfrm>
        </p:grpSpPr>
        <p:sp>
          <p:nvSpPr>
            <p:cNvPr id="98" name="Полилиния 97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99" name="Полилиния 98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00" name="Группа 101"/>
          <p:cNvGrpSpPr>
            <a:grpSpLocks/>
          </p:cNvGrpSpPr>
          <p:nvPr/>
        </p:nvGrpSpPr>
        <p:grpSpPr bwMode="auto">
          <a:xfrm>
            <a:off x="1247775" y="3656013"/>
            <a:ext cx="225425" cy="1358900"/>
            <a:chOff x="-9912" y="3948376"/>
            <a:chExt cx="528935" cy="2522280"/>
          </a:xfrm>
        </p:grpSpPr>
        <p:sp>
          <p:nvSpPr>
            <p:cNvPr id="101" name="Полилиния 100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2" name="Полилиния 101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03" name="Группа 104"/>
          <p:cNvGrpSpPr>
            <a:grpSpLocks/>
          </p:cNvGrpSpPr>
          <p:nvPr/>
        </p:nvGrpSpPr>
        <p:grpSpPr bwMode="auto">
          <a:xfrm>
            <a:off x="1674813" y="3814763"/>
            <a:ext cx="179387" cy="976312"/>
            <a:chOff x="-9912" y="3948376"/>
            <a:chExt cx="528935" cy="2522280"/>
          </a:xfrm>
        </p:grpSpPr>
        <p:sp>
          <p:nvSpPr>
            <p:cNvPr id="104" name="Полилиния 103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5" name="Полилиния 104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6" name="Полилиния 105"/>
          <p:cNvSpPr/>
          <p:nvPr/>
        </p:nvSpPr>
        <p:spPr>
          <a:xfrm>
            <a:off x="2182179" y="4465674"/>
            <a:ext cx="2689842" cy="2413591"/>
          </a:xfrm>
          <a:custGeom>
            <a:avLst/>
            <a:gdLst>
              <a:gd name="connsiteX0" fmla="*/ 95694 w 2158410"/>
              <a:gd name="connsiteY0" fmla="*/ 0 h 2413591"/>
              <a:gd name="connsiteX1" fmla="*/ 2158410 w 2158410"/>
              <a:gd name="connsiteY1" fmla="*/ 2392326 h 2413591"/>
              <a:gd name="connsiteX2" fmla="*/ 1562987 w 2158410"/>
              <a:gd name="connsiteY2" fmla="*/ 2413591 h 2413591"/>
              <a:gd name="connsiteX3" fmla="*/ 0 w 2158410"/>
              <a:gd name="connsiteY3" fmla="*/ 31898 h 2413591"/>
              <a:gd name="connsiteX4" fmla="*/ 95694 w 2158410"/>
              <a:gd name="connsiteY4" fmla="*/ 0 h 2413591"/>
              <a:gd name="connsiteX0" fmla="*/ 503056 w 2565772"/>
              <a:gd name="connsiteY0" fmla="*/ 0 h 2413591"/>
              <a:gd name="connsiteX1" fmla="*/ 2565772 w 2565772"/>
              <a:gd name="connsiteY1" fmla="*/ 2392326 h 2413591"/>
              <a:gd name="connsiteX2" fmla="*/ 1970349 w 2565772"/>
              <a:gd name="connsiteY2" fmla="*/ 2413591 h 2413591"/>
              <a:gd name="connsiteX3" fmla="*/ 407362 w 2565772"/>
              <a:gd name="connsiteY3" fmla="*/ 31898 h 2413591"/>
              <a:gd name="connsiteX4" fmla="*/ 503056 w 2565772"/>
              <a:gd name="connsiteY4" fmla="*/ 0 h 2413591"/>
              <a:gd name="connsiteX0" fmla="*/ 503056 w 2565772"/>
              <a:gd name="connsiteY0" fmla="*/ 0 h 2413591"/>
              <a:gd name="connsiteX1" fmla="*/ 2565772 w 2565772"/>
              <a:gd name="connsiteY1" fmla="*/ 2392326 h 2413591"/>
              <a:gd name="connsiteX2" fmla="*/ 1970349 w 2565772"/>
              <a:gd name="connsiteY2" fmla="*/ 2413591 h 2413591"/>
              <a:gd name="connsiteX3" fmla="*/ 407362 w 2565772"/>
              <a:gd name="connsiteY3" fmla="*/ 31898 h 2413591"/>
              <a:gd name="connsiteX4" fmla="*/ 503056 w 2565772"/>
              <a:gd name="connsiteY4" fmla="*/ 0 h 2413591"/>
              <a:gd name="connsiteX0" fmla="*/ 503056 w 2812630"/>
              <a:gd name="connsiteY0" fmla="*/ 0 h 2413591"/>
              <a:gd name="connsiteX1" fmla="*/ 2565772 w 2812630"/>
              <a:gd name="connsiteY1" fmla="*/ 2392326 h 2413591"/>
              <a:gd name="connsiteX2" fmla="*/ 1970349 w 2812630"/>
              <a:gd name="connsiteY2" fmla="*/ 2413591 h 2413591"/>
              <a:gd name="connsiteX3" fmla="*/ 407362 w 2812630"/>
              <a:gd name="connsiteY3" fmla="*/ 31898 h 2413591"/>
              <a:gd name="connsiteX4" fmla="*/ 503056 w 2812630"/>
              <a:gd name="connsiteY4" fmla="*/ 0 h 2413591"/>
              <a:gd name="connsiteX0" fmla="*/ 364343 w 2673917"/>
              <a:gd name="connsiteY0" fmla="*/ 0 h 2413591"/>
              <a:gd name="connsiteX1" fmla="*/ 2427059 w 2673917"/>
              <a:gd name="connsiteY1" fmla="*/ 2392326 h 2413591"/>
              <a:gd name="connsiteX2" fmla="*/ 1831636 w 2673917"/>
              <a:gd name="connsiteY2" fmla="*/ 2413591 h 2413591"/>
              <a:gd name="connsiteX3" fmla="*/ 268649 w 2673917"/>
              <a:gd name="connsiteY3" fmla="*/ 31898 h 2413591"/>
              <a:gd name="connsiteX4" fmla="*/ 364343 w 2673917"/>
              <a:gd name="connsiteY4" fmla="*/ 0 h 2413591"/>
              <a:gd name="connsiteX0" fmla="*/ 452944 w 2762518"/>
              <a:gd name="connsiteY0" fmla="*/ 0 h 2413591"/>
              <a:gd name="connsiteX1" fmla="*/ 2515660 w 2762518"/>
              <a:gd name="connsiteY1" fmla="*/ 2392326 h 2413591"/>
              <a:gd name="connsiteX2" fmla="*/ 1920237 w 2762518"/>
              <a:gd name="connsiteY2" fmla="*/ 2413591 h 2413591"/>
              <a:gd name="connsiteX3" fmla="*/ 263732 w 2762518"/>
              <a:gd name="connsiteY3" fmla="*/ 31898 h 2413591"/>
              <a:gd name="connsiteX4" fmla="*/ 452944 w 2762518"/>
              <a:gd name="connsiteY4" fmla="*/ 0 h 2413591"/>
              <a:gd name="connsiteX0" fmla="*/ 397260 w 2706834"/>
              <a:gd name="connsiteY0" fmla="*/ 0 h 2413591"/>
              <a:gd name="connsiteX1" fmla="*/ 2459976 w 2706834"/>
              <a:gd name="connsiteY1" fmla="*/ 2392326 h 2413591"/>
              <a:gd name="connsiteX2" fmla="*/ 1864553 w 2706834"/>
              <a:gd name="connsiteY2" fmla="*/ 2413591 h 2413591"/>
              <a:gd name="connsiteX3" fmla="*/ 208048 w 2706834"/>
              <a:gd name="connsiteY3" fmla="*/ 31898 h 2413591"/>
              <a:gd name="connsiteX4" fmla="*/ 397260 w 2706834"/>
              <a:gd name="connsiteY4" fmla="*/ 0 h 2413591"/>
              <a:gd name="connsiteX0" fmla="*/ 380268 w 2689842"/>
              <a:gd name="connsiteY0" fmla="*/ 0 h 2413591"/>
              <a:gd name="connsiteX1" fmla="*/ 2442984 w 2689842"/>
              <a:gd name="connsiteY1" fmla="*/ 2392326 h 2413591"/>
              <a:gd name="connsiteX2" fmla="*/ 1847561 w 2689842"/>
              <a:gd name="connsiteY2" fmla="*/ 2413591 h 2413591"/>
              <a:gd name="connsiteX3" fmla="*/ 191056 w 2689842"/>
              <a:gd name="connsiteY3" fmla="*/ 31898 h 2413591"/>
              <a:gd name="connsiteX4" fmla="*/ 380268 w 2689842"/>
              <a:gd name="connsiteY4" fmla="*/ 0 h 2413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89842" h="2413591">
                <a:moveTo>
                  <a:pt x="380268" y="0"/>
                </a:moveTo>
                <a:cubicBezTo>
                  <a:pt x="-677832" y="859788"/>
                  <a:pt x="3760857" y="857129"/>
                  <a:pt x="2442984" y="2392326"/>
                </a:cubicBezTo>
                <a:lnTo>
                  <a:pt x="1847561" y="2413591"/>
                </a:lnTo>
                <a:cubicBezTo>
                  <a:pt x="3622956" y="1359920"/>
                  <a:pt x="-971276" y="888140"/>
                  <a:pt x="191056" y="31898"/>
                </a:cubicBezTo>
                <a:lnTo>
                  <a:pt x="380268" y="0"/>
                </a:lnTo>
                <a:close/>
              </a:path>
            </a:pathLst>
          </a:custGeom>
          <a:solidFill>
            <a:srgbClr val="FFECAF">
              <a:alpha val="90000"/>
            </a:srgbClr>
          </a:solidFill>
          <a:ln>
            <a:noFill/>
          </a:ln>
          <a:effectLst>
            <a:innerShdw dist="76200" dir="15000000">
              <a:srgbClr val="DC891A">
                <a:alpha val="50000"/>
              </a:srgb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7" name="Полилиния 106"/>
          <p:cNvSpPr/>
          <p:nvPr/>
        </p:nvSpPr>
        <p:spPr>
          <a:xfrm>
            <a:off x="5882874" y="2911333"/>
            <a:ext cx="1450678" cy="711407"/>
          </a:xfrm>
          <a:custGeom>
            <a:avLst/>
            <a:gdLst>
              <a:gd name="connsiteX0" fmla="*/ 83127 w 2337954"/>
              <a:gd name="connsiteY0" fmla="*/ 270164 h 1194955"/>
              <a:gd name="connsiteX1" fmla="*/ 820882 w 2337954"/>
              <a:gd name="connsiteY1" fmla="*/ 0 h 1194955"/>
              <a:gd name="connsiteX2" fmla="*/ 1433945 w 2337954"/>
              <a:gd name="connsiteY2" fmla="*/ 62346 h 1194955"/>
              <a:gd name="connsiteX3" fmla="*/ 1901536 w 2337954"/>
              <a:gd name="connsiteY3" fmla="*/ 135082 h 1194955"/>
              <a:gd name="connsiteX4" fmla="*/ 2244436 w 2337954"/>
              <a:gd name="connsiteY4" fmla="*/ 550719 h 1194955"/>
              <a:gd name="connsiteX5" fmla="*/ 2337954 w 2337954"/>
              <a:gd name="connsiteY5" fmla="*/ 1039091 h 1194955"/>
              <a:gd name="connsiteX6" fmla="*/ 1683327 w 2337954"/>
              <a:gd name="connsiteY6" fmla="*/ 1153391 h 1194955"/>
              <a:gd name="connsiteX7" fmla="*/ 935182 w 2337954"/>
              <a:gd name="connsiteY7" fmla="*/ 1194955 h 1194955"/>
              <a:gd name="connsiteX8" fmla="*/ 1049482 w 2337954"/>
              <a:gd name="connsiteY8" fmla="*/ 737755 h 1194955"/>
              <a:gd name="connsiteX9" fmla="*/ 540327 w 2337954"/>
              <a:gd name="connsiteY9" fmla="*/ 716973 h 1194955"/>
              <a:gd name="connsiteX10" fmla="*/ 249382 w 2337954"/>
              <a:gd name="connsiteY10" fmla="*/ 872837 h 1194955"/>
              <a:gd name="connsiteX11" fmla="*/ 0 w 2337954"/>
              <a:gd name="connsiteY11" fmla="*/ 592282 h 1194955"/>
              <a:gd name="connsiteX12" fmla="*/ 83127 w 2337954"/>
              <a:gd name="connsiteY12" fmla="*/ 270164 h 1194955"/>
              <a:gd name="connsiteX0" fmla="*/ 83127 w 2337954"/>
              <a:gd name="connsiteY0" fmla="*/ 308293 h 1233084"/>
              <a:gd name="connsiteX1" fmla="*/ 820882 w 2337954"/>
              <a:gd name="connsiteY1" fmla="*/ 38129 h 1233084"/>
              <a:gd name="connsiteX2" fmla="*/ 1433945 w 2337954"/>
              <a:gd name="connsiteY2" fmla="*/ 100475 h 1233084"/>
              <a:gd name="connsiteX3" fmla="*/ 1901536 w 2337954"/>
              <a:gd name="connsiteY3" fmla="*/ 173211 h 1233084"/>
              <a:gd name="connsiteX4" fmla="*/ 2244436 w 2337954"/>
              <a:gd name="connsiteY4" fmla="*/ 588848 h 1233084"/>
              <a:gd name="connsiteX5" fmla="*/ 2337954 w 2337954"/>
              <a:gd name="connsiteY5" fmla="*/ 1077220 h 1233084"/>
              <a:gd name="connsiteX6" fmla="*/ 1683327 w 2337954"/>
              <a:gd name="connsiteY6" fmla="*/ 1191520 h 1233084"/>
              <a:gd name="connsiteX7" fmla="*/ 935182 w 2337954"/>
              <a:gd name="connsiteY7" fmla="*/ 1233084 h 1233084"/>
              <a:gd name="connsiteX8" fmla="*/ 1049482 w 2337954"/>
              <a:gd name="connsiteY8" fmla="*/ 775884 h 1233084"/>
              <a:gd name="connsiteX9" fmla="*/ 540327 w 2337954"/>
              <a:gd name="connsiteY9" fmla="*/ 755102 h 1233084"/>
              <a:gd name="connsiteX10" fmla="*/ 249382 w 2337954"/>
              <a:gd name="connsiteY10" fmla="*/ 910966 h 1233084"/>
              <a:gd name="connsiteX11" fmla="*/ 0 w 2337954"/>
              <a:gd name="connsiteY11" fmla="*/ 630411 h 1233084"/>
              <a:gd name="connsiteX12" fmla="*/ 83127 w 2337954"/>
              <a:gd name="connsiteY12" fmla="*/ 308293 h 1233084"/>
              <a:gd name="connsiteX0" fmla="*/ 83127 w 2337954"/>
              <a:gd name="connsiteY0" fmla="*/ 442369 h 1367160"/>
              <a:gd name="connsiteX1" fmla="*/ 820882 w 2337954"/>
              <a:gd name="connsiteY1" fmla="*/ 172205 h 1367160"/>
              <a:gd name="connsiteX2" fmla="*/ 1433945 w 2337954"/>
              <a:gd name="connsiteY2" fmla="*/ 234551 h 1367160"/>
              <a:gd name="connsiteX3" fmla="*/ 1901536 w 2337954"/>
              <a:gd name="connsiteY3" fmla="*/ 307287 h 1367160"/>
              <a:gd name="connsiteX4" fmla="*/ 2244436 w 2337954"/>
              <a:gd name="connsiteY4" fmla="*/ 722924 h 1367160"/>
              <a:gd name="connsiteX5" fmla="*/ 2337954 w 2337954"/>
              <a:gd name="connsiteY5" fmla="*/ 1211296 h 1367160"/>
              <a:gd name="connsiteX6" fmla="*/ 1683327 w 2337954"/>
              <a:gd name="connsiteY6" fmla="*/ 1325596 h 1367160"/>
              <a:gd name="connsiteX7" fmla="*/ 935182 w 2337954"/>
              <a:gd name="connsiteY7" fmla="*/ 1367160 h 1367160"/>
              <a:gd name="connsiteX8" fmla="*/ 1049482 w 2337954"/>
              <a:gd name="connsiteY8" fmla="*/ 909960 h 1367160"/>
              <a:gd name="connsiteX9" fmla="*/ 540327 w 2337954"/>
              <a:gd name="connsiteY9" fmla="*/ 889178 h 1367160"/>
              <a:gd name="connsiteX10" fmla="*/ 249382 w 2337954"/>
              <a:gd name="connsiteY10" fmla="*/ 1045042 h 1367160"/>
              <a:gd name="connsiteX11" fmla="*/ 0 w 2337954"/>
              <a:gd name="connsiteY11" fmla="*/ 764487 h 1367160"/>
              <a:gd name="connsiteX12" fmla="*/ 83127 w 2337954"/>
              <a:gd name="connsiteY12" fmla="*/ 442369 h 1367160"/>
              <a:gd name="connsiteX0" fmla="*/ 83127 w 2337954"/>
              <a:gd name="connsiteY0" fmla="*/ 464493 h 1389284"/>
              <a:gd name="connsiteX1" fmla="*/ 820882 w 2337954"/>
              <a:gd name="connsiteY1" fmla="*/ 194329 h 1389284"/>
              <a:gd name="connsiteX2" fmla="*/ 1433945 w 2337954"/>
              <a:gd name="connsiteY2" fmla="*/ 256675 h 1389284"/>
              <a:gd name="connsiteX3" fmla="*/ 1901536 w 2337954"/>
              <a:gd name="connsiteY3" fmla="*/ 329411 h 1389284"/>
              <a:gd name="connsiteX4" fmla="*/ 2244436 w 2337954"/>
              <a:gd name="connsiteY4" fmla="*/ 745048 h 1389284"/>
              <a:gd name="connsiteX5" fmla="*/ 2337954 w 2337954"/>
              <a:gd name="connsiteY5" fmla="*/ 1233420 h 1389284"/>
              <a:gd name="connsiteX6" fmla="*/ 1683327 w 2337954"/>
              <a:gd name="connsiteY6" fmla="*/ 1347720 h 1389284"/>
              <a:gd name="connsiteX7" fmla="*/ 935182 w 2337954"/>
              <a:gd name="connsiteY7" fmla="*/ 1389284 h 1389284"/>
              <a:gd name="connsiteX8" fmla="*/ 1049482 w 2337954"/>
              <a:gd name="connsiteY8" fmla="*/ 932084 h 1389284"/>
              <a:gd name="connsiteX9" fmla="*/ 540327 w 2337954"/>
              <a:gd name="connsiteY9" fmla="*/ 911302 h 1389284"/>
              <a:gd name="connsiteX10" fmla="*/ 249382 w 2337954"/>
              <a:gd name="connsiteY10" fmla="*/ 1067166 h 1389284"/>
              <a:gd name="connsiteX11" fmla="*/ 0 w 2337954"/>
              <a:gd name="connsiteY11" fmla="*/ 786611 h 1389284"/>
              <a:gd name="connsiteX12" fmla="*/ 83127 w 2337954"/>
              <a:gd name="connsiteY12" fmla="*/ 464493 h 1389284"/>
              <a:gd name="connsiteX0" fmla="*/ 83127 w 2337954"/>
              <a:gd name="connsiteY0" fmla="*/ 458374 h 1383165"/>
              <a:gd name="connsiteX1" fmla="*/ 820882 w 2337954"/>
              <a:gd name="connsiteY1" fmla="*/ 188210 h 1383165"/>
              <a:gd name="connsiteX2" fmla="*/ 1433945 w 2337954"/>
              <a:gd name="connsiteY2" fmla="*/ 250556 h 1383165"/>
              <a:gd name="connsiteX3" fmla="*/ 1901536 w 2337954"/>
              <a:gd name="connsiteY3" fmla="*/ 323292 h 1383165"/>
              <a:gd name="connsiteX4" fmla="*/ 2244436 w 2337954"/>
              <a:gd name="connsiteY4" fmla="*/ 738929 h 1383165"/>
              <a:gd name="connsiteX5" fmla="*/ 2337954 w 2337954"/>
              <a:gd name="connsiteY5" fmla="*/ 1227301 h 1383165"/>
              <a:gd name="connsiteX6" fmla="*/ 1683327 w 2337954"/>
              <a:gd name="connsiteY6" fmla="*/ 1341601 h 1383165"/>
              <a:gd name="connsiteX7" fmla="*/ 935182 w 2337954"/>
              <a:gd name="connsiteY7" fmla="*/ 1383165 h 1383165"/>
              <a:gd name="connsiteX8" fmla="*/ 1049482 w 2337954"/>
              <a:gd name="connsiteY8" fmla="*/ 925965 h 1383165"/>
              <a:gd name="connsiteX9" fmla="*/ 540327 w 2337954"/>
              <a:gd name="connsiteY9" fmla="*/ 905183 h 1383165"/>
              <a:gd name="connsiteX10" fmla="*/ 249382 w 2337954"/>
              <a:gd name="connsiteY10" fmla="*/ 1061047 h 1383165"/>
              <a:gd name="connsiteX11" fmla="*/ 0 w 2337954"/>
              <a:gd name="connsiteY11" fmla="*/ 780492 h 1383165"/>
              <a:gd name="connsiteX12" fmla="*/ 83127 w 2337954"/>
              <a:gd name="connsiteY12" fmla="*/ 458374 h 1383165"/>
              <a:gd name="connsiteX0" fmla="*/ 83127 w 2337954"/>
              <a:gd name="connsiteY0" fmla="*/ 467086 h 1391877"/>
              <a:gd name="connsiteX1" fmla="*/ 820882 w 2337954"/>
              <a:gd name="connsiteY1" fmla="*/ 196922 h 1391877"/>
              <a:gd name="connsiteX2" fmla="*/ 1433945 w 2337954"/>
              <a:gd name="connsiteY2" fmla="*/ 259268 h 1391877"/>
              <a:gd name="connsiteX3" fmla="*/ 1901536 w 2337954"/>
              <a:gd name="connsiteY3" fmla="*/ 332004 h 1391877"/>
              <a:gd name="connsiteX4" fmla="*/ 2244436 w 2337954"/>
              <a:gd name="connsiteY4" fmla="*/ 747641 h 1391877"/>
              <a:gd name="connsiteX5" fmla="*/ 2337954 w 2337954"/>
              <a:gd name="connsiteY5" fmla="*/ 1236013 h 1391877"/>
              <a:gd name="connsiteX6" fmla="*/ 1683327 w 2337954"/>
              <a:gd name="connsiteY6" fmla="*/ 1350313 h 1391877"/>
              <a:gd name="connsiteX7" fmla="*/ 935182 w 2337954"/>
              <a:gd name="connsiteY7" fmla="*/ 1391877 h 1391877"/>
              <a:gd name="connsiteX8" fmla="*/ 1049482 w 2337954"/>
              <a:gd name="connsiteY8" fmla="*/ 934677 h 1391877"/>
              <a:gd name="connsiteX9" fmla="*/ 540327 w 2337954"/>
              <a:gd name="connsiteY9" fmla="*/ 913895 h 1391877"/>
              <a:gd name="connsiteX10" fmla="*/ 249382 w 2337954"/>
              <a:gd name="connsiteY10" fmla="*/ 1069759 h 1391877"/>
              <a:gd name="connsiteX11" fmla="*/ 0 w 2337954"/>
              <a:gd name="connsiteY11" fmla="*/ 789204 h 1391877"/>
              <a:gd name="connsiteX12" fmla="*/ 83127 w 2337954"/>
              <a:gd name="connsiteY12" fmla="*/ 467086 h 1391877"/>
              <a:gd name="connsiteX0" fmla="*/ 83127 w 2337954"/>
              <a:gd name="connsiteY0" fmla="*/ 492303 h 1417094"/>
              <a:gd name="connsiteX1" fmla="*/ 820882 w 2337954"/>
              <a:gd name="connsiteY1" fmla="*/ 222139 h 1417094"/>
              <a:gd name="connsiteX2" fmla="*/ 1433945 w 2337954"/>
              <a:gd name="connsiteY2" fmla="*/ 284485 h 1417094"/>
              <a:gd name="connsiteX3" fmla="*/ 1901536 w 2337954"/>
              <a:gd name="connsiteY3" fmla="*/ 357221 h 1417094"/>
              <a:gd name="connsiteX4" fmla="*/ 2244436 w 2337954"/>
              <a:gd name="connsiteY4" fmla="*/ 772858 h 1417094"/>
              <a:gd name="connsiteX5" fmla="*/ 2337954 w 2337954"/>
              <a:gd name="connsiteY5" fmla="*/ 1261230 h 1417094"/>
              <a:gd name="connsiteX6" fmla="*/ 1683327 w 2337954"/>
              <a:gd name="connsiteY6" fmla="*/ 1375530 h 1417094"/>
              <a:gd name="connsiteX7" fmla="*/ 935182 w 2337954"/>
              <a:gd name="connsiteY7" fmla="*/ 1417094 h 1417094"/>
              <a:gd name="connsiteX8" fmla="*/ 1049482 w 2337954"/>
              <a:gd name="connsiteY8" fmla="*/ 959894 h 1417094"/>
              <a:gd name="connsiteX9" fmla="*/ 540327 w 2337954"/>
              <a:gd name="connsiteY9" fmla="*/ 939112 h 1417094"/>
              <a:gd name="connsiteX10" fmla="*/ 249382 w 2337954"/>
              <a:gd name="connsiteY10" fmla="*/ 1094976 h 1417094"/>
              <a:gd name="connsiteX11" fmla="*/ 0 w 2337954"/>
              <a:gd name="connsiteY11" fmla="*/ 814421 h 1417094"/>
              <a:gd name="connsiteX12" fmla="*/ 83127 w 2337954"/>
              <a:gd name="connsiteY12" fmla="*/ 492303 h 1417094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22318 w 2337954"/>
              <a:gd name="connsiteY3" fmla="*/ 567615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417523"/>
              <a:gd name="connsiteY0" fmla="*/ 505269 h 1430060"/>
              <a:gd name="connsiteX1" fmla="*/ 820882 w 2417523"/>
              <a:gd name="connsiteY1" fmla="*/ 235105 h 1430060"/>
              <a:gd name="connsiteX2" fmla="*/ 1433945 w 2417523"/>
              <a:gd name="connsiteY2" fmla="*/ 297451 h 1430060"/>
              <a:gd name="connsiteX3" fmla="*/ 2119745 w 2417523"/>
              <a:gd name="connsiteY3" fmla="*/ 359796 h 1430060"/>
              <a:gd name="connsiteX4" fmla="*/ 2244436 w 2417523"/>
              <a:gd name="connsiteY4" fmla="*/ 785824 h 1430060"/>
              <a:gd name="connsiteX5" fmla="*/ 2337954 w 2417523"/>
              <a:gd name="connsiteY5" fmla="*/ 1274196 h 1430060"/>
              <a:gd name="connsiteX6" fmla="*/ 1683327 w 2417523"/>
              <a:gd name="connsiteY6" fmla="*/ 1388496 h 1430060"/>
              <a:gd name="connsiteX7" fmla="*/ 935182 w 2417523"/>
              <a:gd name="connsiteY7" fmla="*/ 1430060 h 1430060"/>
              <a:gd name="connsiteX8" fmla="*/ 1049482 w 2417523"/>
              <a:gd name="connsiteY8" fmla="*/ 972860 h 1430060"/>
              <a:gd name="connsiteX9" fmla="*/ 540327 w 2417523"/>
              <a:gd name="connsiteY9" fmla="*/ 952078 h 1430060"/>
              <a:gd name="connsiteX10" fmla="*/ 249382 w 2417523"/>
              <a:gd name="connsiteY10" fmla="*/ 1107942 h 1430060"/>
              <a:gd name="connsiteX11" fmla="*/ 0 w 2417523"/>
              <a:gd name="connsiteY11" fmla="*/ 827387 h 1430060"/>
              <a:gd name="connsiteX12" fmla="*/ 83127 w 2417523"/>
              <a:gd name="connsiteY12" fmla="*/ 505269 h 1430060"/>
              <a:gd name="connsiteX0" fmla="*/ 83127 w 2471307"/>
              <a:gd name="connsiteY0" fmla="*/ 505269 h 1430060"/>
              <a:gd name="connsiteX1" fmla="*/ 820882 w 2471307"/>
              <a:gd name="connsiteY1" fmla="*/ 235105 h 1430060"/>
              <a:gd name="connsiteX2" fmla="*/ 1433945 w 2471307"/>
              <a:gd name="connsiteY2" fmla="*/ 297451 h 1430060"/>
              <a:gd name="connsiteX3" fmla="*/ 2119745 w 2471307"/>
              <a:gd name="connsiteY3" fmla="*/ 359796 h 1430060"/>
              <a:gd name="connsiteX4" fmla="*/ 2244436 w 2471307"/>
              <a:gd name="connsiteY4" fmla="*/ 785824 h 1430060"/>
              <a:gd name="connsiteX5" fmla="*/ 2337954 w 2471307"/>
              <a:gd name="connsiteY5" fmla="*/ 1274196 h 1430060"/>
              <a:gd name="connsiteX6" fmla="*/ 1683327 w 2471307"/>
              <a:gd name="connsiteY6" fmla="*/ 1388496 h 1430060"/>
              <a:gd name="connsiteX7" fmla="*/ 935182 w 2471307"/>
              <a:gd name="connsiteY7" fmla="*/ 1430060 h 1430060"/>
              <a:gd name="connsiteX8" fmla="*/ 1049482 w 2471307"/>
              <a:gd name="connsiteY8" fmla="*/ 972860 h 1430060"/>
              <a:gd name="connsiteX9" fmla="*/ 540327 w 2471307"/>
              <a:gd name="connsiteY9" fmla="*/ 952078 h 1430060"/>
              <a:gd name="connsiteX10" fmla="*/ 249382 w 2471307"/>
              <a:gd name="connsiteY10" fmla="*/ 1107942 h 1430060"/>
              <a:gd name="connsiteX11" fmla="*/ 0 w 2471307"/>
              <a:gd name="connsiteY11" fmla="*/ 827387 h 1430060"/>
              <a:gd name="connsiteX12" fmla="*/ 83127 w 2471307"/>
              <a:gd name="connsiteY12" fmla="*/ 505269 h 1430060"/>
              <a:gd name="connsiteX0" fmla="*/ 83127 w 2567866"/>
              <a:gd name="connsiteY0" fmla="*/ 505269 h 1430060"/>
              <a:gd name="connsiteX1" fmla="*/ 820882 w 2567866"/>
              <a:gd name="connsiteY1" fmla="*/ 235105 h 1430060"/>
              <a:gd name="connsiteX2" fmla="*/ 1433945 w 2567866"/>
              <a:gd name="connsiteY2" fmla="*/ 297451 h 1430060"/>
              <a:gd name="connsiteX3" fmla="*/ 2119745 w 2567866"/>
              <a:gd name="connsiteY3" fmla="*/ 359796 h 1430060"/>
              <a:gd name="connsiteX4" fmla="*/ 2244436 w 2567866"/>
              <a:gd name="connsiteY4" fmla="*/ 785824 h 1430060"/>
              <a:gd name="connsiteX5" fmla="*/ 2337954 w 2567866"/>
              <a:gd name="connsiteY5" fmla="*/ 1274196 h 1430060"/>
              <a:gd name="connsiteX6" fmla="*/ 1683327 w 2567866"/>
              <a:gd name="connsiteY6" fmla="*/ 1388496 h 1430060"/>
              <a:gd name="connsiteX7" fmla="*/ 935182 w 2567866"/>
              <a:gd name="connsiteY7" fmla="*/ 1430060 h 1430060"/>
              <a:gd name="connsiteX8" fmla="*/ 1049482 w 2567866"/>
              <a:gd name="connsiteY8" fmla="*/ 972860 h 1430060"/>
              <a:gd name="connsiteX9" fmla="*/ 540327 w 2567866"/>
              <a:gd name="connsiteY9" fmla="*/ 952078 h 1430060"/>
              <a:gd name="connsiteX10" fmla="*/ 249382 w 2567866"/>
              <a:gd name="connsiteY10" fmla="*/ 1107942 h 1430060"/>
              <a:gd name="connsiteX11" fmla="*/ 0 w 2567866"/>
              <a:gd name="connsiteY11" fmla="*/ 827387 h 1430060"/>
              <a:gd name="connsiteX12" fmla="*/ 83127 w 2567866"/>
              <a:gd name="connsiteY12" fmla="*/ 505269 h 1430060"/>
              <a:gd name="connsiteX0" fmla="*/ 83127 w 2567866"/>
              <a:gd name="connsiteY0" fmla="*/ 505269 h 1508875"/>
              <a:gd name="connsiteX1" fmla="*/ 820882 w 2567866"/>
              <a:gd name="connsiteY1" fmla="*/ 235105 h 1508875"/>
              <a:gd name="connsiteX2" fmla="*/ 1433945 w 2567866"/>
              <a:gd name="connsiteY2" fmla="*/ 297451 h 1508875"/>
              <a:gd name="connsiteX3" fmla="*/ 2119745 w 2567866"/>
              <a:gd name="connsiteY3" fmla="*/ 359796 h 1508875"/>
              <a:gd name="connsiteX4" fmla="*/ 2244436 w 2567866"/>
              <a:gd name="connsiteY4" fmla="*/ 785824 h 1508875"/>
              <a:gd name="connsiteX5" fmla="*/ 2337954 w 2567866"/>
              <a:gd name="connsiteY5" fmla="*/ 1274196 h 1508875"/>
              <a:gd name="connsiteX6" fmla="*/ 1683327 w 2567866"/>
              <a:gd name="connsiteY6" fmla="*/ 1388496 h 1508875"/>
              <a:gd name="connsiteX7" fmla="*/ 935182 w 2567866"/>
              <a:gd name="connsiteY7" fmla="*/ 1430060 h 1508875"/>
              <a:gd name="connsiteX8" fmla="*/ 1049482 w 2567866"/>
              <a:gd name="connsiteY8" fmla="*/ 972860 h 1508875"/>
              <a:gd name="connsiteX9" fmla="*/ 540327 w 2567866"/>
              <a:gd name="connsiteY9" fmla="*/ 952078 h 1508875"/>
              <a:gd name="connsiteX10" fmla="*/ 249382 w 2567866"/>
              <a:gd name="connsiteY10" fmla="*/ 1107942 h 1508875"/>
              <a:gd name="connsiteX11" fmla="*/ 0 w 2567866"/>
              <a:gd name="connsiteY11" fmla="*/ 827387 h 1508875"/>
              <a:gd name="connsiteX12" fmla="*/ 83127 w 2567866"/>
              <a:gd name="connsiteY12" fmla="*/ 505269 h 1508875"/>
              <a:gd name="connsiteX0" fmla="*/ 83127 w 2567866"/>
              <a:gd name="connsiteY0" fmla="*/ 667664 h 1671270"/>
              <a:gd name="connsiteX1" fmla="*/ 820882 w 2567866"/>
              <a:gd name="connsiteY1" fmla="*/ 397500 h 1671270"/>
              <a:gd name="connsiteX2" fmla="*/ 1756063 w 2567866"/>
              <a:gd name="connsiteY2" fmla="*/ 116946 h 1671270"/>
              <a:gd name="connsiteX3" fmla="*/ 2119745 w 2567866"/>
              <a:gd name="connsiteY3" fmla="*/ 522191 h 1671270"/>
              <a:gd name="connsiteX4" fmla="*/ 2244436 w 2567866"/>
              <a:gd name="connsiteY4" fmla="*/ 948219 h 1671270"/>
              <a:gd name="connsiteX5" fmla="*/ 2337954 w 2567866"/>
              <a:gd name="connsiteY5" fmla="*/ 1436591 h 1671270"/>
              <a:gd name="connsiteX6" fmla="*/ 1683327 w 2567866"/>
              <a:gd name="connsiteY6" fmla="*/ 1550891 h 1671270"/>
              <a:gd name="connsiteX7" fmla="*/ 935182 w 2567866"/>
              <a:gd name="connsiteY7" fmla="*/ 1592455 h 1671270"/>
              <a:gd name="connsiteX8" fmla="*/ 1049482 w 2567866"/>
              <a:gd name="connsiteY8" fmla="*/ 1135255 h 1671270"/>
              <a:gd name="connsiteX9" fmla="*/ 540327 w 2567866"/>
              <a:gd name="connsiteY9" fmla="*/ 1114473 h 1671270"/>
              <a:gd name="connsiteX10" fmla="*/ 249382 w 2567866"/>
              <a:gd name="connsiteY10" fmla="*/ 1270337 h 1671270"/>
              <a:gd name="connsiteX11" fmla="*/ 0 w 2567866"/>
              <a:gd name="connsiteY11" fmla="*/ 989782 h 1671270"/>
              <a:gd name="connsiteX12" fmla="*/ 83127 w 2567866"/>
              <a:gd name="connsiteY12" fmla="*/ 667664 h 1671270"/>
              <a:gd name="connsiteX0" fmla="*/ 83127 w 2567866"/>
              <a:gd name="connsiteY0" fmla="*/ 599167 h 1602773"/>
              <a:gd name="connsiteX1" fmla="*/ 820882 w 2567866"/>
              <a:gd name="connsiteY1" fmla="*/ 329003 h 1602773"/>
              <a:gd name="connsiteX2" fmla="*/ 1444336 w 2567866"/>
              <a:gd name="connsiteY2" fmla="*/ 162749 h 1602773"/>
              <a:gd name="connsiteX3" fmla="*/ 2119745 w 2567866"/>
              <a:gd name="connsiteY3" fmla="*/ 453694 h 1602773"/>
              <a:gd name="connsiteX4" fmla="*/ 2244436 w 2567866"/>
              <a:gd name="connsiteY4" fmla="*/ 879722 h 1602773"/>
              <a:gd name="connsiteX5" fmla="*/ 2337954 w 2567866"/>
              <a:gd name="connsiteY5" fmla="*/ 1368094 h 1602773"/>
              <a:gd name="connsiteX6" fmla="*/ 1683327 w 2567866"/>
              <a:gd name="connsiteY6" fmla="*/ 1482394 h 1602773"/>
              <a:gd name="connsiteX7" fmla="*/ 935182 w 2567866"/>
              <a:gd name="connsiteY7" fmla="*/ 1523958 h 1602773"/>
              <a:gd name="connsiteX8" fmla="*/ 1049482 w 2567866"/>
              <a:gd name="connsiteY8" fmla="*/ 1066758 h 1602773"/>
              <a:gd name="connsiteX9" fmla="*/ 540327 w 2567866"/>
              <a:gd name="connsiteY9" fmla="*/ 1045976 h 1602773"/>
              <a:gd name="connsiteX10" fmla="*/ 249382 w 2567866"/>
              <a:gd name="connsiteY10" fmla="*/ 1201840 h 1602773"/>
              <a:gd name="connsiteX11" fmla="*/ 0 w 2567866"/>
              <a:gd name="connsiteY11" fmla="*/ 921285 h 1602773"/>
              <a:gd name="connsiteX12" fmla="*/ 83127 w 2567866"/>
              <a:gd name="connsiteY12" fmla="*/ 599167 h 1602773"/>
              <a:gd name="connsiteX0" fmla="*/ 83127 w 2567866"/>
              <a:gd name="connsiteY0" fmla="*/ 712707 h 1716313"/>
              <a:gd name="connsiteX1" fmla="*/ 810491 w 2567866"/>
              <a:gd name="connsiteY1" fmla="*/ 245115 h 1716313"/>
              <a:gd name="connsiteX2" fmla="*/ 1444336 w 2567866"/>
              <a:gd name="connsiteY2" fmla="*/ 276289 h 1716313"/>
              <a:gd name="connsiteX3" fmla="*/ 2119745 w 2567866"/>
              <a:gd name="connsiteY3" fmla="*/ 567234 h 1716313"/>
              <a:gd name="connsiteX4" fmla="*/ 2244436 w 2567866"/>
              <a:gd name="connsiteY4" fmla="*/ 993262 h 1716313"/>
              <a:gd name="connsiteX5" fmla="*/ 2337954 w 2567866"/>
              <a:gd name="connsiteY5" fmla="*/ 1481634 h 1716313"/>
              <a:gd name="connsiteX6" fmla="*/ 1683327 w 2567866"/>
              <a:gd name="connsiteY6" fmla="*/ 1595934 h 1716313"/>
              <a:gd name="connsiteX7" fmla="*/ 935182 w 2567866"/>
              <a:gd name="connsiteY7" fmla="*/ 1637498 h 1716313"/>
              <a:gd name="connsiteX8" fmla="*/ 1049482 w 2567866"/>
              <a:gd name="connsiteY8" fmla="*/ 1180298 h 1716313"/>
              <a:gd name="connsiteX9" fmla="*/ 540327 w 2567866"/>
              <a:gd name="connsiteY9" fmla="*/ 1159516 h 1716313"/>
              <a:gd name="connsiteX10" fmla="*/ 249382 w 2567866"/>
              <a:gd name="connsiteY10" fmla="*/ 1315380 h 1716313"/>
              <a:gd name="connsiteX11" fmla="*/ 0 w 2567866"/>
              <a:gd name="connsiteY11" fmla="*/ 1034825 h 1716313"/>
              <a:gd name="connsiteX12" fmla="*/ 83127 w 2567866"/>
              <a:gd name="connsiteY12" fmla="*/ 712707 h 1716313"/>
              <a:gd name="connsiteX0" fmla="*/ 3244 w 2487983"/>
              <a:gd name="connsiteY0" fmla="*/ 712707 h 1716313"/>
              <a:gd name="connsiteX1" fmla="*/ 730608 w 2487983"/>
              <a:gd name="connsiteY1" fmla="*/ 245115 h 1716313"/>
              <a:gd name="connsiteX2" fmla="*/ 1364453 w 2487983"/>
              <a:gd name="connsiteY2" fmla="*/ 276289 h 1716313"/>
              <a:gd name="connsiteX3" fmla="*/ 2039862 w 2487983"/>
              <a:gd name="connsiteY3" fmla="*/ 567234 h 1716313"/>
              <a:gd name="connsiteX4" fmla="*/ 2164553 w 2487983"/>
              <a:gd name="connsiteY4" fmla="*/ 993262 h 1716313"/>
              <a:gd name="connsiteX5" fmla="*/ 2258071 w 2487983"/>
              <a:gd name="connsiteY5" fmla="*/ 1481634 h 1716313"/>
              <a:gd name="connsiteX6" fmla="*/ 1603444 w 2487983"/>
              <a:gd name="connsiteY6" fmla="*/ 1595934 h 1716313"/>
              <a:gd name="connsiteX7" fmla="*/ 855299 w 2487983"/>
              <a:gd name="connsiteY7" fmla="*/ 1637498 h 1716313"/>
              <a:gd name="connsiteX8" fmla="*/ 969599 w 2487983"/>
              <a:gd name="connsiteY8" fmla="*/ 1180298 h 1716313"/>
              <a:gd name="connsiteX9" fmla="*/ 460444 w 2487983"/>
              <a:gd name="connsiteY9" fmla="*/ 1159516 h 1716313"/>
              <a:gd name="connsiteX10" fmla="*/ 169499 w 2487983"/>
              <a:gd name="connsiteY10" fmla="*/ 1315380 h 1716313"/>
              <a:gd name="connsiteX11" fmla="*/ 3244 w 2487983"/>
              <a:gd name="connsiteY11" fmla="*/ 712707 h 1716313"/>
              <a:gd name="connsiteX0" fmla="*/ 1832 w 2850253"/>
              <a:gd name="connsiteY0" fmla="*/ 754271 h 1716313"/>
              <a:gd name="connsiteX1" fmla="*/ 1092878 w 2850253"/>
              <a:gd name="connsiteY1" fmla="*/ 245115 h 1716313"/>
              <a:gd name="connsiteX2" fmla="*/ 1726723 w 2850253"/>
              <a:gd name="connsiteY2" fmla="*/ 276289 h 1716313"/>
              <a:gd name="connsiteX3" fmla="*/ 2402132 w 2850253"/>
              <a:gd name="connsiteY3" fmla="*/ 567234 h 1716313"/>
              <a:gd name="connsiteX4" fmla="*/ 2526823 w 2850253"/>
              <a:gd name="connsiteY4" fmla="*/ 993262 h 1716313"/>
              <a:gd name="connsiteX5" fmla="*/ 2620341 w 2850253"/>
              <a:gd name="connsiteY5" fmla="*/ 1481634 h 1716313"/>
              <a:gd name="connsiteX6" fmla="*/ 1965714 w 2850253"/>
              <a:gd name="connsiteY6" fmla="*/ 1595934 h 1716313"/>
              <a:gd name="connsiteX7" fmla="*/ 1217569 w 2850253"/>
              <a:gd name="connsiteY7" fmla="*/ 1637498 h 1716313"/>
              <a:gd name="connsiteX8" fmla="*/ 1331869 w 2850253"/>
              <a:gd name="connsiteY8" fmla="*/ 1180298 h 1716313"/>
              <a:gd name="connsiteX9" fmla="*/ 822714 w 2850253"/>
              <a:gd name="connsiteY9" fmla="*/ 1159516 h 1716313"/>
              <a:gd name="connsiteX10" fmla="*/ 531769 w 2850253"/>
              <a:gd name="connsiteY10" fmla="*/ 1315380 h 1716313"/>
              <a:gd name="connsiteX11" fmla="*/ 1832 w 2850253"/>
              <a:gd name="connsiteY11" fmla="*/ 754271 h 1716313"/>
              <a:gd name="connsiteX0" fmla="*/ 56009 w 2904430"/>
              <a:gd name="connsiteY0" fmla="*/ 754271 h 1716313"/>
              <a:gd name="connsiteX1" fmla="*/ 1147055 w 2904430"/>
              <a:gd name="connsiteY1" fmla="*/ 245115 h 1716313"/>
              <a:gd name="connsiteX2" fmla="*/ 1780900 w 2904430"/>
              <a:gd name="connsiteY2" fmla="*/ 276289 h 1716313"/>
              <a:gd name="connsiteX3" fmla="*/ 2456309 w 2904430"/>
              <a:gd name="connsiteY3" fmla="*/ 567234 h 1716313"/>
              <a:gd name="connsiteX4" fmla="*/ 2581000 w 2904430"/>
              <a:gd name="connsiteY4" fmla="*/ 993262 h 1716313"/>
              <a:gd name="connsiteX5" fmla="*/ 2674518 w 2904430"/>
              <a:gd name="connsiteY5" fmla="*/ 1481634 h 1716313"/>
              <a:gd name="connsiteX6" fmla="*/ 2019891 w 2904430"/>
              <a:gd name="connsiteY6" fmla="*/ 1595934 h 1716313"/>
              <a:gd name="connsiteX7" fmla="*/ 1271746 w 2904430"/>
              <a:gd name="connsiteY7" fmla="*/ 1637498 h 1716313"/>
              <a:gd name="connsiteX8" fmla="*/ 1386046 w 2904430"/>
              <a:gd name="connsiteY8" fmla="*/ 1180298 h 1716313"/>
              <a:gd name="connsiteX9" fmla="*/ 876891 w 2904430"/>
              <a:gd name="connsiteY9" fmla="*/ 1159516 h 1716313"/>
              <a:gd name="connsiteX10" fmla="*/ 585946 w 2904430"/>
              <a:gd name="connsiteY10" fmla="*/ 1315380 h 1716313"/>
              <a:gd name="connsiteX11" fmla="*/ 56009 w 290443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916931 w 2944470"/>
              <a:gd name="connsiteY9" fmla="*/ 1159516 h 1716313"/>
              <a:gd name="connsiteX10" fmla="*/ 625986 w 2944470"/>
              <a:gd name="connsiteY10" fmla="*/ 1315380 h 1716313"/>
              <a:gd name="connsiteX11" fmla="*/ 96049 w 294447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625986 w 2944470"/>
              <a:gd name="connsiteY8" fmla="*/ 1315380 h 1938405"/>
              <a:gd name="connsiteX9" fmla="*/ 96049 w 2944470"/>
              <a:gd name="connsiteY9" fmla="*/ 754271 h 1938405"/>
              <a:gd name="connsiteX0" fmla="*/ 228804 w 2682370"/>
              <a:gd name="connsiteY0" fmla="*/ 577625 h 1938405"/>
              <a:gd name="connsiteX1" fmla="*/ 924995 w 2682370"/>
              <a:gd name="connsiteY1" fmla="*/ 245115 h 1938405"/>
              <a:gd name="connsiteX2" fmla="*/ 1558840 w 2682370"/>
              <a:gd name="connsiteY2" fmla="*/ 276289 h 1938405"/>
              <a:gd name="connsiteX3" fmla="*/ 2234249 w 2682370"/>
              <a:gd name="connsiteY3" fmla="*/ 567234 h 1938405"/>
              <a:gd name="connsiteX4" fmla="*/ 2358940 w 2682370"/>
              <a:gd name="connsiteY4" fmla="*/ 993262 h 1938405"/>
              <a:gd name="connsiteX5" fmla="*/ 2452458 w 2682370"/>
              <a:gd name="connsiteY5" fmla="*/ 1481634 h 1938405"/>
              <a:gd name="connsiteX6" fmla="*/ 1797831 w 2682370"/>
              <a:gd name="connsiteY6" fmla="*/ 1595934 h 1938405"/>
              <a:gd name="connsiteX7" fmla="*/ 1049686 w 2682370"/>
              <a:gd name="connsiteY7" fmla="*/ 1637498 h 1938405"/>
              <a:gd name="connsiteX8" fmla="*/ 363886 w 2682370"/>
              <a:gd name="connsiteY8" fmla="*/ 1315380 h 1938405"/>
              <a:gd name="connsiteX9" fmla="*/ 228804 w 2682370"/>
              <a:gd name="connsiteY9" fmla="*/ 577625 h 1938405"/>
              <a:gd name="connsiteX0" fmla="*/ 79906 w 2533472"/>
              <a:gd name="connsiteY0" fmla="*/ 577625 h 1938405"/>
              <a:gd name="connsiteX1" fmla="*/ 776097 w 2533472"/>
              <a:gd name="connsiteY1" fmla="*/ 245115 h 1938405"/>
              <a:gd name="connsiteX2" fmla="*/ 1409942 w 2533472"/>
              <a:gd name="connsiteY2" fmla="*/ 276289 h 1938405"/>
              <a:gd name="connsiteX3" fmla="*/ 2085351 w 2533472"/>
              <a:gd name="connsiteY3" fmla="*/ 567234 h 1938405"/>
              <a:gd name="connsiteX4" fmla="*/ 2210042 w 2533472"/>
              <a:gd name="connsiteY4" fmla="*/ 993262 h 1938405"/>
              <a:gd name="connsiteX5" fmla="*/ 2303560 w 2533472"/>
              <a:gd name="connsiteY5" fmla="*/ 1481634 h 1938405"/>
              <a:gd name="connsiteX6" fmla="*/ 1648933 w 2533472"/>
              <a:gd name="connsiteY6" fmla="*/ 1595934 h 1938405"/>
              <a:gd name="connsiteX7" fmla="*/ 900788 w 2533472"/>
              <a:gd name="connsiteY7" fmla="*/ 1637498 h 1938405"/>
              <a:gd name="connsiteX8" fmla="*/ 713751 w 2533472"/>
              <a:gd name="connsiteY8" fmla="*/ 1045216 h 1938405"/>
              <a:gd name="connsiteX9" fmla="*/ 79906 w 2533472"/>
              <a:gd name="connsiteY9" fmla="*/ 577625 h 1938405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699459"/>
              <a:gd name="connsiteX1" fmla="*/ 776097 w 2533472"/>
              <a:gd name="connsiteY1" fmla="*/ 245115 h 1699459"/>
              <a:gd name="connsiteX2" fmla="*/ 1409942 w 2533472"/>
              <a:gd name="connsiteY2" fmla="*/ 276289 h 1699459"/>
              <a:gd name="connsiteX3" fmla="*/ 2085351 w 2533472"/>
              <a:gd name="connsiteY3" fmla="*/ 567234 h 1699459"/>
              <a:gd name="connsiteX4" fmla="*/ 2210042 w 2533472"/>
              <a:gd name="connsiteY4" fmla="*/ 993262 h 1699459"/>
              <a:gd name="connsiteX5" fmla="*/ 2303560 w 2533472"/>
              <a:gd name="connsiteY5" fmla="*/ 1481634 h 1699459"/>
              <a:gd name="connsiteX6" fmla="*/ 1607369 w 2533472"/>
              <a:gd name="connsiteY6" fmla="*/ 1273816 h 1699459"/>
              <a:gd name="connsiteX7" fmla="*/ 713751 w 2533472"/>
              <a:gd name="connsiteY7" fmla="*/ 1045216 h 1699459"/>
              <a:gd name="connsiteX8" fmla="*/ 79906 w 2533472"/>
              <a:gd name="connsiteY8" fmla="*/ 577625 h 1699459"/>
              <a:gd name="connsiteX0" fmla="*/ 79906 w 2383129"/>
              <a:gd name="connsiteY0" fmla="*/ 577625 h 1310496"/>
              <a:gd name="connsiteX1" fmla="*/ 776097 w 2383129"/>
              <a:gd name="connsiteY1" fmla="*/ 245115 h 1310496"/>
              <a:gd name="connsiteX2" fmla="*/ 1409942 w 2383129"/>
              <a:gd name="connsiteY2" fmla="*/ 276289 h 1310496"/>
              <a:gd name="connsiteX3" fmla="*/ 2085351 w 2383129"/>
              <a:gd name="connsiteY3" fmla="*/ 567234 h 1310496"/>
              <a:gd name="connsiteX4" fmla="*/ 2210042 w 2383129"/>
              <a:gd name="connsiteY4" fmla="*/ 993262 h 1310496"/>
              <a:gd name="connsiteX5" fmla="*/ 1607369 w 2383129"/>
              <a:gd name="connsiteY5" fmla="*/ 1273816 h 1310496"/>
              <a:gd name="connsiteX6" fmla="*/ 713751 w 2383129"/>
              <a:gd name="connsiteY6" fmla="*/ 1045216 h 1310496"/>
              <a:gd name="connsiteX7" fmla="*/ 79906 w 2383129"/>
              <a:gd name="connsiteY7" fmla="*/ 577625 h 1310496"/>
              <a:gd name="connsiteX0" fmla="*/ 57348 w 2589171"/>
              <a:gd name="connsiteY0" fmla="*/ 712706 h 1332862"/>
              <a:gd name="connsiteX1" fmla="*/ 982139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32862"/>
              <a:gd name="connsiteX1" fmla="*/ 597675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89171" h="1384916">
                <a:moveTo>
                  <a:pt x="57348" y="712706"/>
                </a:moveTo>
                <a:cubicBezTo>
                  <a:pt x="12320" y="186233"/>
                  <a:pt x="258238" y="-59685"/>
                  <a:pt x="597675" y="245115"/>
                </a:cubicBezTo>
                <a:cubicBezTo>
                  <a:pt x="864374" y="-222475"/>
                  <a:pt x="1681794" y="89253"/>
                  <a:pt x="1615984" y="276289"/>
                </a:cubicBezTo>
                <a:cubicBezTo>
                  <a:pt x="1886148" y="-63148"/>
                  <a:pt x="2436866" y="303998"/>
                  <a:pt x="2291393" y="567234"/>
                </a:cubicBezTo>
                <a:cubicBezTo>
                  <a:pt x="2675857" y="553379"/>
                  <a:pt x="2655075" y="882426"/>
                  <a:pt x="2416084" y="993262"/>
                </a:cubicBezTo>
                <a:cubicBezTo>
                  <a:pt x="2513066" y="1318844"/>
                  <a:pt x="2093966" y="1421021"/>
                  <a:pt x="1813411" y="1273816"/>
                </a:cubicBezTo>
                <a:cubicBezTo>
                  <a:pt x="1600397" y="1398507"/>
                  <a:pt x="1087780" y="1516270"/>
                  <a:pt x="919793" y="1045216"/>
                </a:cubicBezTo>
                <a:cubicBezTo>
                  <a:pt x="369074" y="1595935"/>
                  <a:pt x="-181643" y="1284205"/>
                  <a:pt x="57348" y="712706"/>
                </a:cubicBez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Полилиния 107"/>
          <p:cNvSpPr/>
          <p:nvPr/>
        </p:nvSpPr>
        <p:spPr>
          <a:xfrm rot="12817669">
            <a:off x="1995166" y="5326280"/>
            <a:ext cx="352647" cy="26465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9" name="Полилиния 108"/>
          <p:cNvSpPr/>
          <p:nvPr/>
        </p:nvSpPr>
        <p:spPr>
          <a:xfrm rot="14333803">
            <a:off x="3474453" y="4932694"/>
            <a:ext cx="352647" cy="26465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10" name="Полилиния 109"/>
          <p:cNvSpPr/>
          <p:nvPr/>
        </p:nvSpPr>
        <p:spPr>
          <a:xfrm rot="14004263">
            <a:off x="3195121" y="5838390"/>
            <a:ext cx="292854" cy="295395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11" name="Полилиния 110"/>
          <p:cNvSpPr/>
          <p:nvPr/>
        </p:nvSpPr>
        <p:spPr>
          <a:xfrm rot="6063325">
            <a:off x="231365" y="6284241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12" name="Полилиния 111"/>
          <p:cNvSpPr/>
          <p:nvPr/>
        </p:nvSpPr>
        <p:spPr>
          <a:xfrm rot="6063325">
            <a:off x="4553123" y="5036188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13" name="Полилиния 112"/>
          <p:cNvSpPr/>
          <p:nvPr/>
        </p:nvSpPr>
        <p:spPr>
          <a:xfrm rot="6063325">
            <a:off x="7395966" y="6163393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14" name="Полилиния 113"/>
          <p:cNvSpPr/>
          <p:nvPr/>
        </p:nvSpPr>
        <p:spPr>
          <a:xfrm rot="14730542">
            <a:off x="6556329" y="6316124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15" name="Полилиния 114"/>
          <p:cNvSpPr/>
          <p:nvPr/>
        </p:nvSpPr>
        <p:spPr>
          <a:xfrm>
            <a:off x="8185695" y="6284242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0" cap="none" spc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defRPr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57200" y="1600200"/>
            <a:ext cx="2642748" cy="4525963"/>
          </a:xfrm>
        </p:spPr>
        <p:txBody>
          <a:bodyPr>
            <a:noAutofit/>
          </a:bodyPr>
          <a:lstStyle>
            <a:lvl1pPr>
              <a:defRPr sz="2000" b="1" cap="none" spc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defRPr>
            </a:lvl1pPr>
            <a:lvl2pPr>
              <a:defRPr sz="1800" b="1" cap="none" spc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defRPr>
            </a:lvl2pPr>
            <a:lvl3pPr>
              <a:defRPr sz="1600" b="1" cap="none" spc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defRPr>
            </a:lvl3pPr>
            <a:lvl4pPr>
              <a:defRPr sz="1400" b="1" cap="none" spc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defRPr>
            </a:lvl4pPr>
            <a:lvl5pPr>
              <a:defRPr sz="1400" b="1" cap="none" spc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19" name="Рисунок 118"/>
          <p:cNvSpPr>
            <a:spLocks noGrp="1"/>
          </p:cNvSpPr>
          <p:nvPr>
            <p:ph type="pic" sz="quarter" idx="13"/>
          </p:nvPr>
        </p:nvSpPr>
        <p:spPr>
          <a:xfrm>
            <a:off x="3201988" y="1566863"/>
            <a:ext cx="5497512" cy="4541837"/>
          </a:xfrm>
        </p:spPr>
        <p:txBody>
          <a:bodyPr rtlCol="0">
            <a:normAutofit/>
          </a:bodyPr>
          <a:lstStyle/>
          <a:p>
            <a:pPr lvl="0"/>
            <a:endParaRPr lang="ru-RU" noProof="0"/>
          </a:p>
        </p:txBody>
      </p:sp>
      <p:sp>
        <p:nvSpPr>
          <p:cNvPr id="116" name="Дата 3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EA455D-5AEA-4087-AE2F-D9BCF85B967B}" type="datetimeFigureOut">
              <a:rPr lang="ru-RU"/>
              <a:pPr>
                <a:defRPr/>
              </a:pPr>
              <a:t>21.10.2013</a:t>
            </a:fld>
            <a:endParaRPr lang="ru-RU"/>
          </a:p>
        </p:txBody>
      </p:sp>
      <p:sp>
        <p:nvSpPr>
          <p:cNvPr id="117" name="Нижний колонтитул 4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18" name="Номер слайда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94680C-66F2-42E1-B764-D3102772424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1">
          <a:gsLst>
            <a:gs pos="0">
              <a:srgbClr val="FFFBEF"/>
            </a:gs>
            <a:gs pos="66000">
              <a:srgbClr val="FFD247"/>
            </a:gs>
            <a:gs pos="100000">
              <a:srgbClr val="DC891A"/>
            </a:gs>
          </a:gsLst>
          <a:lin ang="54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0E328425-A24E-4A94-911D-ABAA51AE80E4}" type="datetimeFigureOut">
              <a:rPr lang="ru-RU"/>
              <a:pPr>
                <a:defRPr/>
              </a:pPr>
              <a:t>21.10.2013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C70E25A7-D7A9-4B53-9207-A18DD6680E9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</p:sldLayoutIdLst>
  <p:transition/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hyperlink" Target="http://s13.ru/wp-content/upl/2012/08/%D0%B2%D0%B5%D1%82%D0%B5%D1%801.jpg" TargetMode="External"/><Relationship Id="rId3" Type="http://schemas.openxmlformats.org/officeDocument/2006/relationships/hyperlink" Target="http://www.proza.ru/pics/2012/07/07/941.jpg" TargetMode="External"/><Relationship Id="rId7" Type="http://schemas.openxmlformats.org/officeDocument/2006/relationships/hyperlink" Target="http://www.varbak.com/russianphotos/%D1%80%D0%B8%D1%81%D1%83%D0%BD%D0%BA%D0%BE%D0%B2-%D0%B8%D0%B7-%D1%82%D1%83%D1%87%D0%B8-nb15184.jpg" TargetMode="External"/><Relationship Id="rId2" Type="http://schemas.openxmlformats.org/officeDocument/2006/relationships/hyperlink" Target="http://stat8.blog.ru/lr/0a0f8319bdf5ea0acb28ffc794bc683a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usiter.com/uploads/20120429/tekstura+travi+teksturi+fon+travi+fona+travi+trava+tekstura+57375312129.jpg" TargetMode="External"/><Relationship Id="rId5" Type="http://schemas.openxmlformats.org/officeDocument/2006/relationships/hyperlink" Target="http://lady.mail.ru/pic/article/55/427755/pic.427755.4.500x403.jpg" TargetMode="External"/><Relationship Id="rId4" Type="http://schemas.openxmlformats.org/officeDocument/2006/relationships/hyperlink" Target="http://www.stihi.ru/pics/2012/09/24/159.jpg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9" name="Rectangle 5"/>
          <p:cNvSpPr>
            <a:spLocks noGrp="1"/>
          </p:cNvSpPr>
          <p:nvPr>
            <p:ph type="ctrTitle" idx="4294967295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pPr eaLnBrk="1" hangingPunct="1"/>
            <a:r>
              <a:rPr lang="ru-RU" sz="6600" b="1" i="1" smtClean="0">
                <a:solidFill>
                  <a:srgbClr val="271A07"/>
                </a:solidFill>
                <a:latin typeface="Times New Roman" pitchFamily="18" charset="0"/>
              </a:rPr>
              <a:t>Осенние загадки</a:t>
            </a:r>
          </a:p>
        </p:txBody>
      </p:sp>
      <p:sp>
        <p:nvSpPr>
          <p:cNvPr id="6146" name="Rectangle 3"/>
          <p:cNvSpPr>
            <a:spLocks noGrp="1"/>
          </p:cNvSpPr>
          <p:nvPr>
            <p:ph type="subTitle" idx="4294967295"/>
          </p:nvPr>
        </p:nvSpPr>
        <p:spPr>
          <a:xfrm>
            <a:off x="900113" y="3886200"/>
            <a:ext cx="7343775" cy="2422525"/>
          </a:xfrm>
        </p:spPr>
        <p:txBody>
          <a:bodyPr/>
          <a:lstStyle/>
          <a:p>
            <a:pPr marL="0" indent="0" algn="ctr">
              <a:buFont typeface="Arial" charset="0"/>
              <a:buNone/>
            </a:pPr>
            <a:endParaRPr lang="ru-RU" sz="2800" dirty="0" smtClean="0">
              <a:latin typeface="Times New Roman" pitchFamily="18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6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Rectangle 2"/>
          <p:cNvSpPr>
            <a:spLocks noGrp="1"/>
          </p:cNvSpPr>
          <p:nvPr>
            <p:ph type="title" idx="4294967295"/>
          </p:nvPr>
        </p:nvSpPr>
        <p:spPr>
          <a:xfrm>
            <a:off x="0" y="1752600"/>
            <a:ext cx="7620000" cy="1143000"/>
          </a:xfrm>
        </p:spPr>
        <p:txBody>
          <a:bodyPr/>
          <a:lstStyle/>
          <a:p>
            <a:pPr eaLnBrk="1" hangingPunct="1"/>
            <a:r>
              <a:rPr lang="ru-RU" sz="4000" i="1" smtClean="0">
                <a:solidFill>
                  <a:srgbClr val="271A07"/>
                </a:solidFill>
                <a:latin typeface="Times New Roman" pitchFamily="18" charset="0"/>
              </a:rPr>
              <a:t>   Приходил, стучал по крыше</a:t>
            </a:r>
            <a:br>
              <a:rPr lang="ru-RU" sz="4000" i="1" smtClean="0">
                <a:solidFill>
                  <a:srgbClr val="271A07"/>
                </a:solidFill>
                <a:latin typeface="Times New Roman" pitchFamily="18" charset="0"/>
              </a:rPr>
            </a:br>
            <a:r>
              <a:rPr lang="ru-RU" sz="4000" i="1" smtClean="0">
                <a:solidFill>
                  <a:srgbClr val="271A07"/>
                </a:solidFill>
                <a:latin typeface="Times New Roman" pitchFamily="18" charset="0"/>
              </a:rPr>
              <a:t>Уходил, никто не слышал!</a:t>
            </a:r>
            <a:br>
              <a:rPr lang="ru-RU" sz="4000" i="1" smtClean="0">
                <a:solidFill>
                  <a:srgbClr val="271A07"/>
                </a:solidFill>
                <a:latin typeface="Times New Roman" pitchFamily="18" charset="0"/>
              </a:rPr>
            </a:br>
            <a:endParaRPr lang="ru-RU" sz="4000" i="1" smtClean="0">
              <a:solidFill>
                <a:srgbClr val="271A07"/>
              </a:solidFill>
              <a:latin typeface="Times New Roman" pitchFamily="18" charset="0"/>
            </a:endParaRPr>
          </a:p>
        </p:txBody>
      </p:sp>
      <p:sp>
        <p:nvSpPr>
          <p:cNvPr id="12291" name="Rectangle 3"/>
          <p:cNvSpPr>
            <a:spLocks noGrp="1"/>
          </p:cNvSpPr>
          <p:nvPr>
            <p:ph type="body" idx="4294967295"/>
          </p:nvPr>
        </p:nvSpPr>
        <p:spPr>
          <a:xfrm>
            <a:off x="0" y="1219200"/>
            <a:ext cx="8229600" cy="4525963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endParaRPr lang="ru-RU" sz="4000" i="1" smtClean="0">
              <a:latin typeface="Times New Roman" pitchFamily="18" charset="0"/>
            </a:endParaRPr>
          </a:p>
          <a:p>
            <a:pPr eaLnBrk="1" hangingPunct="1">
              <a:buFont typeface="Arial" charset="0"/>
              <a:buNone/>
            </a:pPr>
            <a:endParaRPr lang="ru-RU" sz="4000" i="1" smtClean="0">
              <a:latin typeface="Times New Roman" pitchFamily="18" charset="0"/>
            </a:endParaRPr>
          </a:p>
        </p:txBody>
      </p:sp>
      <p:pic>
        <p:nvPicPr>
          <p:cNvPr id="8195" name="Picture 4" descr="815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643438" y="3357563"/>
            <a:ext cx="4191000" cy="2943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2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2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2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2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91" grpId="0" build="p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Rectangle 2"/>
          <p:cNvSpPr>
            <a:spLocks noGrp="1"/>
          </p:cNvSpPr>
          <p:nvPr>
            <p:ph type="body" idx="4294967295"/>
          </p:nvPr>
        </p:nvSpPr>
        <p:spPr/>
        <p:txBody>
          <a:bodyPr/>
          <a:lstStyle/>
          <a:p>
            <a:pPr eaLnBrk="1" hangingPunct="1">
              <a:buFont typeface="Arial" charset="0"/>
              <a:buNone/>
            </a:pPr>
            <a:r>
              <a:rPr lang="ru-RU" sz="3600" i="1" smtClean="0">
                <a:solidFill>
                  <a:srgbClr val="271A07"/>
                </a:solidFill>
                <a:latin typeface="Times New Roman" pitchFamily="18" charset="0"/>
              </a:rPr>
              <a:t>Весной зеленела, летом загорела</a:t>
            </a:r>
            <a:r>
              <a:rPr lang="ru-RU" sz="3600" i="1" smtClean="0">
                <a:solidFill>
                  <a:srgbClr val="271A07"/>
                </a:solidFill>
                <a:latin typeface="Arial" charset="0"/>
              </a:rPr>
              <a:t>,</a:t>
            </a:r>
          </a:p>
          <a:p>
            <a:pPr eaLnBrk="1" hangingPunct="1">
              <a:buFont typeface="Arial" charset="0"/>
              <a:buNone/>
            </a:pPr>
            <a:r>
              <a:rPr lang="ru-RU" sz="3600" i="1" smtClean="0">
                <a:solidFill>
                  <a:srgbClr val="271A07"/>
                </a:solidFill>
                <a:latin typeface="Times New Roman" pitchFamily="18" charset="0"/>
              </a:rPr>
              <a:t>Осенью надела красные кораллы. </a:t>
            </a:r>
          </a:p>
          <a:p>
            <a:pPr eaLnBrk="1" hangingPunct="1"/>
            <a:endParaRPr lang="ru-RU" sz="3600" i="1" smtClean="0">
              <a:solidFill>
                <a:srgbClr val="271A07"/>
              </a:solidFill>
              <a:latin typeface="Times New Roman" pitchFamily="18" charset="0"/>
            </a:endParaRPr>
          </a:p>
        </p:txBody>
      </p:sp>
      <p:pic>
        <p:nvPicPr>
          <p:cNvPr id="10242" name="Picture 3" descr="91554120_large_4112254_7a5babb84f6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429000" y="2971800"/>
            <a:ext cx="5410200" cy="3611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Rectangle 2"/>
          <p:cNvSpPr>
            <a:spLocks noGrp="1"/>
          </p:cNvSpPr>
          <p:nvPr>
            <p:ph type="body" idx="4294967295"/>
          </p:nvPr>
        </p:nvSpPr>
        <p:spPr/>
        <p:txBody>
          <a:bodyPr/>
          <a:lstStyle/>
          <a:p>
            <a:pPr eaLnBrk="1" hangingPunct="1">
              <a:buFont typeface="Arial" charset="0"/>
              <a:buNone/>
            </a:pPr>
            <a:r>
              <a:rPr lang="ru-RU" sz="3600" i="1" smtClean="0">
                <a:solidFill>
                  <a:srgbClr val="271A07"/>
                </a:solidFill>
                <a:latin typeface="Times New Roman" pitchFamily="18" charset="0"/>
              </a:rPr>
              <a:t>Сидит </a:t>
            </a:r>
            <a:r>
              <a:rPr lang="ru-RU" sz="3600" i="1" smtClean="0">
                <a:solidFill>
                  <a:srgbClr val="271A07"/>
                </a:solidFill>
              </a:rPr>
              <a:t>–</a:t>
            </a:r>
            <a:r>
              <a:rPr lang="ru-RU" sz="3600" i="1" smtClean="0">
                <a:solidFill>
                  <a:srgbClr val="271A07"/>
                </a:solidFill>
                <a:latin typeface="Times New Roman" pitchFamily="18" charset="0"/>
              </a:rPr>
              <a:t> зеленеет,</a:t>
            </a:r>
          </a:p>
          <a:p>
            <a:pPr eaLnBrk="1" hangingPunct="1">
              <a:buFont typeface="Arial" charset="0"/>
              <a:buNone/>
            </a:pPr>
            <a:r>
              <a:rPr lang="ru-RU" sz="3600" i="1" smtClean="0">
                <a:solidFill>
                  <a:srgbClr val="271A07"/>
                </a:solidFill>
                <a:latin typeface="Times New Roman" pitchFamily="18" charset="0"/>
              </a:rPr>
              <a:t>Падает </a:t>
            </a:r>
            <a:r>
              <a:rPr lang="ru-RU" sz="3600" i="1" smtClean="0">
                <a:solidFill>
                  <a:srgbClr val="271A07"/>
                </a:solidFill>
              </a:rPr>
              <a:t>–</a:t>
            </a:r>
            <a:r>
              <a:rPr lang="ru-RU" sz="3600" i="1" smtClean="0">
                <a:solidFill>
                  <a:srgbClr val="271A07"/>
                </a:solidFill>
                <a:latin typeface="Times New Roman" pitchFamily="18" charset="0"/>
              </a:rPr>
              <a:t> желтеет,</a:t>
            </a:r>
          </a:p>
          <a:p>
            <a:pPr eaLnBrk="1" hangingPunct="1">
              <a:buFont typeface="Arial" charset="0"/>
              <a:buNone/>
            </a:pPr>
            <a:r>
              <a:rPr lang="ru-RU" sz="3600" i="1" smtClean="0">
                <a:solidFill>
                  <a:srgbClr val="271A07"/>
                </a:solidFill>
                <a:latin typeface="Times New Roman" pitchFamily="18" charset="0"/>
              </a:rPr>
              <a:t>Лежит </a:t>
            </a:r>
            <a:r>
              <a:rPr lang="ru-RU" sz="3600" i="1" smtClean="0">
                <a:solidFill>
                  <a:srgbClr val="271A07"/>
                </a:solidFill>
              </a:rPr>
              <a:t>–</a:t>
            </a:r>
            <a:r>
              <a:rPr lang="ru-RU" sz="3600" i="1" smtClean="0">
                <a:solidFill>
                  <a:srgbClr val="271A07"/>
                </a:solidFill>
                <a:latin typeface="Times New Roman" pitchFamily="18" charset="0"/>
              </a:rPr>
              <a:t> чернеет.</a:t>
            </a:r>
          </a:p>
          <a:p>
            <a:pPr eaLnBrk="1" hangingPunct="1">
              <a:buFont typeface="Arial" charset="0"/>
              <a:buNone/>
            </a:pPr>
            <a:endParaRPr lang="ru-RU" sz="3600" i="1" smtClean="0">
              <a:solidFill>
                <a:srgbClr val="271A07"/>
              </a:solidFill>
              <a:latin typeface="Times New Roman" pitchFamily="18" charset="0"/>
            </a:endParaRPr>
          </a:p>
        </p:txBody>
      </p:sp>
      <p:pic>
        <p:nvPicPr>
          <p:cNvPr id="12290" name="Picture 3" descr="kanada_b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267200" y="3200400"/>
            <a:ext cx="4495800" cy="3371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2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Rectangle 2"/>
          <p:cNvSpPr>
            <a:spLocks noGrp="1"/>
          </p:cNvSpPr>
          <p:nvPr>
            <p:ph type="body" idx="4294967295"/>
          </p:nvPr>
        </p:nvSpPr>
        <p:spPr>
          <a:xfrm>
            <a:off x="304800" y="381000"/>
            <a:ext cx="8229600" cy="4525963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r>
              <a:rPr lang="ru-RU" sz="3600" i="1" smtClean="0">
                <a:solidFill>
                  <a:srgbClr val="271A07"/>
                </a:solidFill>
                <a:latin typeface="Times New Roman" pitchFamily="18" charset="0"/>
              </a:rPr>
              <a:t>И на горке, и под горкой</a:t>
            </a:r>
            <a:r>
              <a:rPr lang="ru-RU" sz="3600" i="1" smtClean="0">
                <a:solidFill>
                  <a:srgbClr val="271A07"/>
                </a:solidFill>
                <a:latin typeface="Arial" charset="0"/>
              </a:rPr>
              <a:t>,</a:t>
            </a:r>
          </a:p>
          <a:p>
            <a:pPr eaLnBrk="1" hangingPunct="1">
              <a:buFont typeface="Arial" charset="0"/>
              <a:buNone/>
            </a:pPr>
            <a:r>
              <a:rPr lang="ru-RU" sz="3600" i="1" smtClean="0">
                <a:solidFill>
                  <a:srgbClr val="271A07"/>
                </a:solidFill>
                <a:latin typeface="Times New Roman" pitchFamily="18" charset="0"/>
              </a:rPr>
              <a:t>Под березкой и под елкой,</a:t>
            </a:r>
          </a:p>
          <a:p>
            <a:pPr eaLnBrk="1" hangingPunct="1">
              <a:buFont typeface="Arial" charset="0"/>
              <a:buNone/>
            </a:pPr>
            <a:r>
              <a:rPr lang="ru-RU" sz="3600" i="1" smtClean="0">
                <a:solidFill>
                  <a:srgbClr val="271A07"/>
                </a:solidFill>
                <a:latin typeface="Times New Roman" pitchFamily="18" charset="0"/>
              </a:rPr>
              <a:t>Хороводами и в ряд</a:t>
            </a:r>
            <a:r>
              <a:rPr lang="ru-RU" sz="3600" i="1" smtClean="0">
                <a:solidFill>
                  <a:srgbClr val="271A07"/>
                </a:solidFill>
                <a:latin typeface="Arial" charset="0"/>
              </a:rPr>
              <a:t>,</a:t>
            </a:r>
          </a:p>
          <a:p>
            <a:pPr eaLnBrk="1" hangingPunct="1">
              <a:buFont typeface="Arial" charset="0"/>
              <a:buNone/>
            </a:pPr>
            <a:r>
              <a:rPr lang="ru-RU" sz="3600" i="1" smtClean="0">
                <a:solidFill>
                  <a:srgbClr val="271A07"/>
                </a:solidFill>
                <a:latin typeface="Times New Roman" pitchFamily="18" charset="0"/>
              </a:rPr>
              <a:t>В шапках молодцы стоят.</a:t>
            </a:r>
            <a:r>
              <a:rPr lang="ru-RU" smtClean="0">
                <a:solidFill>
                  <a:srgbClr val="271A07"/>
                </a:solidFill>
              </a:rPr>
              <a:t> </a:t>
            </a:r>
          </a:p>
        </p:txBody>
      </p:sp>
      <p:pic>
        <p:nvPicPr>
          <p:cNvPr id="14338" name="Picture 3" descr="pic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267200" y="2971800"/>
            <a:ext cx="4572000" cy="3684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3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3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Rectangle 2"/>
          <p:cNvSpPr>
            <a:spLocks noGrp="1"/>
          </p:cNvSpPr>
          <p:nvPr>
            <p:ph type="body" idx="4294967295"/>
          </p:nvPr>
        </p:nvSpPr>
        <p:spPr>
          <a:xfrm>
            <a:off x="304800" y="457200"/>
            <a:ext cx="8229600" cy="4525963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r>
              <a:rPr lang="ru-RU" sz="3600" i="1" smtClean="0">
                <a:solidFill>
                  <a:srgbClr val="271A07"/>
                </a:solidFill>
                <a:latin typeface="Times New Roman" pitchFamily="18" charset="0"/>
              </a:rPr>
              <a:t>Она под осень умирает</a:t>
            </a:r>
            <a:r>
              <a:rPr lang="ru-RU" sz="3600" i="1" smtClean="0">
                <a:solidFill>
                  <a:srgbClr val="271A07"/>
                </a:solidFill>
                <a:latin typeface="Arial" charset="0"/>
              </a:rPr>
              <a:t>,</a:t>
            </a:r>
          </a:p>
          <a:p>
            <a:pPr eaLnBrk="1" hangingPunct="1">
              <a:buFont typeface="Arial" charset="0"/>
              <a:buNone/>
            </a:pPr>
            <a:r>
              <a:rPr lang="ru-RU" sz="3600" i="1" smtClean="0">
                <a:solidFill>
                  <a:srgbClr val="271A07"/>
                </a:solidFill>
                <a:latin typeface="Times New Roman" pitchFamily="18" charset="0"/>
              </a:rPr>
              <a:t>И вновь весною оживает</a:t>
            </a:r>
            <a:r>
              <a:rPr lang="ru-RU" sz="3600" i="1" smtClean="0">
                <a:solidFill>
                  <a:srgbClr val="271A07"/>
                </a:solidFill>
                <a:latin typeface="Arial" charset="0"/>
              </a:rPr>
              <a:t>,</a:t>
            </a:r>
          </a:p>
          <a:p>
            <a:pPr eaLnBrk="1" hangingPunct="1">
              <a:buFont typeface="Arial" charset="0"/>
              <a:buNone/>
            </a:pPr>
            <a:r>
              <a:rPr lang="ru-RU" sz="3600" i="1" smtClean="0">
                <a:solidFill>
                  <a:srgbClr val="271A07"/>
                </a:solidFill>
                <a:latin typeface="Times New Roman" pitchFamily="18" charset="0"/>
              </a:rPr>
              <a:t>Коровам без нее беда</a:t>
            </a:r>
            <a:r>
              <a:rPr lang="ru-RU" sz="3600" i="1" smtClean="0">
                <a:solidFill>
                  <a:srgbClr val="271A07"/>
                </a:solidFill>
                <a:latin typeface="Arial" charset="0"/>
              </a:rPr>
              <a:t>,</a:t>
            </a:r>
          </a:p>
          <a:p>
            <a:pPr eaLnBrk="1" hangingPunct="1">
              <a:buFont typeface="Arial" charset="0"/>
              <a:buNone/>
            </a:pPr>
            <a:r>
              <a:rPr lang="ru-RU" sz="3600" i="1" smtClean="0">
                <a:solidFill>
                  <a:srgbClr val="271A07"/>
                </a:solidFill>
                <a:latin typeface="Times New Roman" pitchFamily="18" charset="0"/>
              </a:rPr>
              <a:t>Она их главная еда!</a:t>
            </a:r>
            <a:r>
              <a:rPr lang="ru-RU" sz="3600" i="1" smtClean="0">
                <a:latin typeface="Times New Roman" pitchFamily="18" charset="0"/>
              </a:rPr>
              <a:t> </a:t>
            </a:r>
          </a:p>
        </p:txBody>
      </p:sp>
      <p:pic>
        <p:nvPicPr>
          <p:cNvPr id="11268" name="Picture 4" descr="tekstura+travi+teksturi+fon+travi+fona+travi+trava+tekstura+57375312129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284663" y="3308350"/>
            <a:ext cx="4572000" cy="3046413"/>
          </a:xfrm>
          <a:prstGeom prst="rect">
            <a:avLst/>
          </a:prstGeom>
          <a:noFill/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Rectangle 2"/>
          <p:cNvSpPr>
            <a:spLocks noGrp="1"/>
          </p:cNvSpPr>
          <p:nvPr>
            <p:ph type="body" idx="4294967295"/>
          </p:nvPr>
        </p:nvSpPr>
        <p:spPr>
          <a:xfrm>
            <a:off x="228600" y="381000"/>
            <a:ext cx="8229600" cy="4525963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r>
              <a:rPr lang="ru-RU" sz="3600" i="1" smtClean="0">
                <a:solidFill>
                  <a:srgbClr val="271A07"/>
                </a:solidFill>
                <a:latin typeface="Times New Roman" pitchFamily="18" charset="0"/>
              </a:rPr>
              <a:t>Надо мною, над тобою</a:t>
            </a:r>
            <a:r>
              <a:rPr lang="ru-RU" sz="3600" i="1" smtClean="0">
                <a:solidFill>
                  <a:srgbClr val="271A07"/>
                </a:solidFill>
                <a:latin typeface="Arial" charset="0"/>
              </a:rPr>
              <a:t>,</a:t>
            </a:r>
          </a:p>
          <a:p>
            <a:pPr eaLnBrk="1" hangingPunct="1">
              <a:buFont typeface="Arial" charset="0"/>
              <a:buNone/>
            </a:pPr>
            <a:r>
              <a:rPr lang="ru-RU" sz="3600" i="1" smtClean="0">
                <a:solidFill>
                  <a:srgbClr val="271A07"/>
                </a:solidFill>
                <a:latin typeface="Times New Roman" pitchFamily="18" charset="0"/>
              </a:rPr>
              <a:t>Пролетел мешок с водою.</a:t>
            </a:r>
          </a:p>
          <a:p>
            <a:pPr eaLnBrk="1" hangingPunct="1">
              <a:buFont typeface="Arial" charset="0"/>
              <a:buNone/>
            </a:pPr>
            <a:r>
              <a:rPr lang="ru-RU" sz="3600" i="1" smtClean="0">
                <a:solidFill>
                  <a:srgbClr val="271A07"/>
                </a:solidFill>
                <a:latin typeface="Times New Roman" pitchFamily="18" charset="0"/>
              </a:rPr>
              <a:t>Наскочил на дальний лес,</a:t>
            </a:r>
          </a:p>
          <a:p>
            <a:pPr eaLnBrk="1" hangingPunct="1">
              <a:buFont typeface="Arial" charset="0"/>
              <a:buNone/>
            </a:pPr>
            <a:r>
              <a:rPr lang="ru-RU" sz="3600" i="1" smtClean="0">
                <a:solidFill>
                  <a:srgbClr val="271A07"/>
                </a:solidFill>
                <a:latin typeface="Times New Roman" pitchFamily="18" charset="0"/>
              </a:rPr>
              <a:t>Прохудился и исчез?</a:t>
            </a:r>
          </a:p>
          <a:p>
            <a:pPr eaLnBrk="1" hangingPunct="1">
              <a:buFont typeface="Arial" charset="0"/>
              <a:buNone/>
            </a:pPr>
            <a:endParaRPr lang="ru-RU" sz="3600" i="1" smtClean="0">
              <a:solidFill>
                <a:srgbClr val="271A07"/>
              </a:solidFill>
              <a:latin typeface="Times New Roman" pitchFamily="18" charset="0"/>
            </a:endParaRPr>
          </a:p>
        </p:txBody>
      </p:sp>
      <p:pic>
        <p:nvPicPr>
          <p:cNvPr id="18434" name="Picture 3" descr="рисунков-из-тучи-nb1518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495800" y="3048000"/>
            <a:ext cx="4114800" cy="3440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4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4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Rectangle 2"/>
          <p:cNvSpPr>
            <a:spLocks noGrp="1"/>
          </p:cNvSpPr>
          <p:nvPr>
            <p:ph type="body" idx="4294967295"/>
          </p:nvPr>
        </p:nvSpPr>
        <p:spPr>
          <a:xfrm>
            <a:off x="304800" y="533400"/>
            <a:ext cx="8229600" cy="4525963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r>
              <a:rPr lang="ru-RU" sz="3600" i="1" smtClean="0">
                <a:solidFill>
                  <a:srgbClr val="271A07"/>
                </a:solidFill>
                <a:latin typeface="Times New Roman" pitchFamily="18" charset="0"/>
              </a:rPr>
              <a:t>Он гудит, свистит и воет,</a:t>
            </a:r>
          </a:p>
          <a:p>
            <a:pPr eaLnBrk="1" hangingPunct="1">
              <a:buFont typeface="Arial" charset="0"/>
              <a:buNone/>
            </a:pPr>
            <a:r>
              <a:rPr lang="ru-RU" sz="3600" i="1" smtClean="0">
                <a:solidFill>
                  <a:srgbClr val="271A07"/>
                </a:solidFill>
                <a:latin typeface="Times New Roman" pitchFamily="18" charset="0"/>
              </a:rPr>
              <a:t>За окном листочки гонит.</a:t>
            </a:r>
          </a:p>
          <a:p>
            <a:pPr eaLnBrk="1" hangingPunct="1">
              <a:buFont typeface="Arial" charset="0"/>
              <a:buNone/>
            </a:pPr>
            <a:r>
              <a:rPr lang="ru-RU" sz="3600" i="1" smtClean="0">
                <a:solidFill>
                  <a:srgbClr val="271A07"/>
                </a:solidFill>
                <a:latin typeface="Times New Roman" pitchFamily="18" charset="0"/>
              </a:rPr>
              <a:t>Зонтик вырвет он из рук</a:t>
            </a:r>
            <a:r>
              <a:rPr lang="ru-RU" sz="3600" i="1" smtClean="0">
                <a:solidFill>
                  <a:srgbClr val="271A07"/>
                </a:solidFill>
                <a:latin typeface="Arial" charset="0"/>
              </a:rPr>
              <a:t>,</a:t>
            </a:r>
          </a:p>
          <a:p>
            <a:pPr eaLnBrk="1" hangingPunct="1">
              <a:buFont typeface="Arial" charset="0"/>
              <a:buNone/>
            </a:pPr>
            <a:r>
              <a:rPr lang="ru-RU" sz="3600" i="1" smtClean="0">
                <a:solidFill>
                  <a:srgbClr val="271A07"/>
                </a:solidFill>
                <a:latin typeface="Times New Roman" pitchFamily="18" charset="0"/>
              </a:rPr>
              <a:t>И в трубе заплачет вдруг.</a:t>
            </a:r>
            <a:r>
              <a:rPr lang="ru-RU" smtClean="0"/>
              <a:t> </a:t>
            </a:r>
          </a:p>
        </p:txBody>
      </p:sp>
      <p:pic>
        <p:nvPicPr>
          <p:cNvPr id="20482" name="Picture 3" descr="ветер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257800" y="3200400"/>
            <a:ext cx="3606800" cy="3425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4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4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ru-RU" smtClean="0">
                <a:latin typeface="Arial" charset="0"/>
              </a:rPr>
              <a:t>Источники информации</a:t>
            </a:r>
          </a:p>
        </p:txBody>
      </p:sp>
      <p:sp>
        <p:nvSpPr>
          <p:cNvPr id="17411" name="Rectangle 3"/>
          <p:cNvSpPr>
            <a:spLocks noGrp="1"/>
          </p:cNvSpPr>
          <p:nvPr>
            <p:ph type="body" idx="4294967295"/>
          </p:nvPr>
        </p:nvSpPr>
        <p:spPr>
          <a:xfrm>
            <a:off x="457200" y="1412875"/>
            <a:ext cx="8229600" cy="4713288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ru-RU" sz="2000" smtClean="0">
                <a:latin typeface="Arial" charset="0"/>
                <a:hlinkClick r:id="rId2"/>
              </a:rPr>
              <a:t>http://stat8.blog.ru/lr/0a0f8319bdf5ea0acb28ffc794bc683a</a:t>
            </a:r>
            <a:endParaRPr lang="ru-RU" sz="2000" smtClean="0">
              <a:latin typeface="Arial" charset="0"/>
            </a:endParaRPr>
          </a:p>
          <a:p>
            <a:pPr>
              <a:lnSpc>
                <a:spcPct val="80000"/>
              </a:lnSpc>
            </a:pPr>
            <a:r>
              <a:rPr lang="ru-RU" sz="2000" smtClean="0">
                <a:latin typeface="Arial" charset="0"/>
                <a:hlinkClick r:id="rId3"/>
              </a:rPr>
              <a:t>http://www.proza.ru/pics/2012/07/07/941.jpg</a:t>
            </a:r>
            <a:endParaRPr lang="ru-RU" sz="2000" smtClean="0">
              <a:latin typeface="Arial" charset="0"/>
            </a:endParaRPr>
          </a:p>
          <a:p>
            <a:pPr>
              <a:lnSpc>
                <a:spcPct val="80000"/>
              </a:lnSpc>
            </a:pPr>
            <a:r>
              <a:rPr lang="ru-RU" sz="2000" smtClean="0">
                <a:latin typeface="Arial" charset="0"/>
                <a:hlinkClick r:id="rId4"/>
              </a:rPr>
              <a:t>http://www.stihi.ru/pics/2012/09/24/159.jpg</a:t>
            </a:r>
            <a:endParaRPr lang="ru-RU" sz="2000" smtClean="0">
              <a:latin typeface="Arial" charset="0"/>
            </a:endParaRPr>
          </a:p>
          <a:p>
            <a:pPr>
              <a:lnSpc>
                <a:spcPct val="80000"/>
              </a:lnSpc>
            </a:pPr>
            <a:r>
              <a:rPr lang="ru-RU" sz="2000" smtClean="0">
                <a:latin typeface="Arial" charset="0"/>
                <a:hlinkClick r:id="rId5"/>
              </a:rPr>
              <a:t>http://lady.mail.ru/pic/article/55/427755/pic.427755.4.500x403.jpg</a:t>
            </a:r>
            <a:endParaRPr lang="en-US" sz="2000" smtClean="0">
              <a:latin typeface="Arial" charset="0"/>
            </a:endParaRPr>
          </a:p>
          <a:p>
            <a:pPr>
              <a:lnSpc>
                <a:spcPct val="80000"/>
              </a:lnSpc>
            </a:pPr>
            <a:r>
              <a:rPr lang="ru-RU" sz="2000" smtClean="0">
                <a:latin typeface="Arial" charset="0"/>
                <a:hlinkClick r:id="rId6"/>
              </a:rPr>
              <a:t>http://usiter.com/uploads/20120429/tekstura+travi+teksturi+fon+travi+fona+travi+trava+tekstura+57375312129.jpg</a:t>
            </a:r>
            <a:endParaRPr lang="en-US" sz="2000" smtClean="0">
              <a:latin typeface="Arial" charset="0"/>
            </a:endParaRPr>
          </a:p>
          <a:p>
            <a:pPr>
              <a:lnSpc>
                <a:spcPct val="80000"/>
              </a:lnSpc>
            </a:pPr>
            <a:r>
              <a:rPr lang="en-US" sz="2000" smtClean="0">
                <a:hlinkClick r:id="rId7"/>
              </a:rPr>
              <a:t>http://www.varbak.com/russianphotos/%D1%80%D0%B8%D1%81%D1%83%D0%BD%D0%BA%D0%BE%D0%B2-%D0%B8%D0%B7-%D1%82%D1%83%D1%87%D0%B8-nb15184.jpg</a:t>
            </a:r>
            <a:endParaRPr lang="en-US" sz="2000" smtClean="0"/>
          </a:p>
          <a:p>
            <a:pPr>
              <a:lnSpc>
                <a:spcPct val="80000"/>
              </a:lnSpc>
            </a:pPr>
            <a:r>
              <a:rPr lang="en-US" sz="2000" smtClean="0">
                <a:hlinkClick r:id="rId8"/>
              </a:rPr>
              <a:t>http://s13.ru/wp-content/upl/2012/08/%D0%B2%D0%B5%D1%82%D0%B5%D1%801.jpg</a:t>
            </a:r>
            <a:endParaRPr lang="en-US" sz="2000" smtClean="0"/>
          </a:p>
          <a:p>
            <a:pPr>
              <a:lnSpc>
                <a:spcPct val="80000"/>
              </a:lnSpc>
            </a:pPr>
            <a:endParaRPr lang="en-US" sz="2000" smtClean="0"/>
          </a:p>
          <a:p>
            <a:pPr>
              <a:lnSpc>
                <a:spcPct val="80000"/>
              </a:lnSpc>
            </a:pPr>
            <a:endParaRPr lang="en-US" sz="2000" smtClean="0">
              <a:latin typeface="Arial" charset="0"/>
            </a:endParaRPr>
          </a:p>
          <a:p>
            <a:pPr>
              <a:lnSpc>
                <a:spcPct val="80000"/>
              </a:lnSpc>
            </a:pPr>
            <a:endParaRPr lang="ru-RU" sz="2000" smtClean="0">
              <a:latin typeface="Arial" charset="0"/>
            </a:endParaRPr>
          </a:p>
          <a:p>
            <a:pPr>
              <a:lnSpc>
                <a:spcPct val="80000"/>
              </a:lnSpc>
            </a:pPr>
            <a:endParaRPr lang="ru-RU" sz="2000" smtClean="0">
              <a:latin typeface="Arial" charset="0"/>
            </a:endParaRPr>
          </a:p>
          <a:p>
            <a:pPr>
              <a:lnSpc>
                <a:spcPct val="80000"/>
              </a:lnSpc>
            </a:pPr>
            <a:endParaRPr lang="ru-RU" sz="2000" smtClean="0">
              <a:latin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147</TotalTime>
  <Words>150</Words>
  <Application>Microsoft Office PowerPoint</Application>
  <PresentationFormat>Экран (4:3)</PresentationFormat>
  <Paragraphs>34</Paragraphs>
  <Slides>9</Slides>
  <Notes>0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9</vt:i4>
      </vt:variant>
    </vt:vector>
  </HeadingPairs>
  <TitlesOfParts>
    <vt:vector size="10" baseType="lpstr">
      <vt:lpstr>Тема Office</vt:lpstr>
      <vt:lpstr>Осенние загадки</vt:lpstr>
      <vt:lpstr>   Приходил, стучал по крыше Уходил, никто не слышал! </vt:lpstr>
      <vt:lpstr>Слайд 3</vt:lpstr>
      <vt:lpstr>Слайд 4</vt:lpstr>
      <vt:lpstr>Слайд 5</vt:lpstr>
      <vt:lpstr>Слайд 6</vt:lpstr>
      <vt:lpstr>Слайд 7</vt:lpstr>
      <vt:lpstr>Слайд 8</vt:lpstr>
      <vt:lpstr>Источники информации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Вот и осень</dc:title>
  <dc:creator/>
  <cp:keywords/>
  <cp:lastModifiedBy>Каб.№43</cp:lastModifiedBy>
  <cp:revision>6</cp:revision>
  <dcterms:modified xsi:type="dcterms:W3CDTF">2013-10-21T11:59:54Z</dcterms:modified>
  <cp:version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_TemplateID">
    <vt:lpwstr>TC020352549991</vt:lpwstr>
  </property>
</Properties>
</file>