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70" r:id="rId4"/>
    <p:sldId id="271" r:id="rId5"/>
    <p:sldId id="256" r:id="rId6"/>
    <p:sldId id="259" r:id="rId7"/>
    <p:sldId id="260" r:id="rId8"/>
    <p:sldId id="261" r:id="rId9"/>
    <p:sldId id="263" r:id="rId10"/>
    <p:sldId id="264" r:id="rId11"/>
    <p:sldId id="265" r:id="rId12"/>
    <p:sldId id="272" r:id="rId13"/>
    <p:sldId id="273" r:id="rId14"/>
    <p:sldId id="277" r:id="rId15"/>
    <p:sldId id="281" r:id="rId16"/>
    <p:sldId id="283" r:id="rId17"/>
    <p:sldId id="282" r:id="rId18"/>
    <p:sldId id="275" r:id="rId19"/>
    <p:sldId id="280" r:id="rId20"/>
    <p:sldId id="279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B5171B"/>
    <a:srgbClr val="660033"/>
    <a:srgbClr val="D31B1F"/>
    <a:srgbClr val="660066"/>
    <a:srgbClr val="9900CC"/>
    <a:srgbClr val="000099"/>
    <a:srgbClr val="34B66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8" autoAdjust="0"/>
  </p:normalViewPr>
  <p:slideViewPr>
    <p:cSldViewPr>
      <p:cViewPr varScale="1">
        <p:scale>
          <a:sx n="44" d="100"/>
          <a:sy n="44" d="100"/>
        </p:scale>
        <p:origin x="-10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9EFBA24-EEF6-43D0-AFF5-D538E3649C6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A5C9F17-3058-4063-8622-778BF3D3A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BA24-EEF6-43D0-AFF5-D538E3649C6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9F17-3058-4063-8622-778BF3D3A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BA24-EEF6-43D0-AFF5-D538E3649C6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9F17-3058-4063-8622-778BF3D3A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BA24-EEF6-43D0-AFF5-D538E3649C6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9F17-3058-4063-8622-778BF3D3A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BA24-EEF6-43D0-AFF5-D538E3649C6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9F17-3058-4063-8622-778BF3D3A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BA24-EEF6-43D0-AFF5-D538E3649C6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9F17-3058-4063-8622-778BF3D3A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9EFBA24-EEF6-43D0-AFF5-D538E3649C6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A5C9F17-3058-4063-8622-778BF3D3AC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9EFBA24-EEF6-43D0-AFF5-D538E3649C6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A5C9F17-3058-4063-8622-778BF3D3A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BA24-EEF6-43D0-AFF5-D538E3649C6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9F17-3058-4063-8622-778BF3D3A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BA24-EEF6-43D0-AFF5-D538E3649C6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9F17-3058-4063-8622-778BF3D3A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BA24-EEF6-43D0-AFF5-D538E3649C6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9F17-3058-4063-8622-778BF3D3A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9EFBA24-EEF6-43D0-AFF5-D538E3649C6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A5C9F17-3058-4063-8622-778BF3D3A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frm=1&amp;source=images&amp;cd=&amp;cad=rja&amp;docid=sKHRynlYUjZLBM&amp;tbnid=rcl9zhLpgaFCTM:&amp;ved=0CAUQjRw&amp;url=http://allgamewallpapers.com/pictures-bird-wings-the-swan-p-47510.html&amp;ei=-RU-UrD8K-iP4gSu4IHgCQ&amp;bvm=bv.52434380,d.bGE&amp;psig=AFQjCNFHNIV-EiFyzkVD3YQkGMC8LoO1wA&amp;ust=1379886877401648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84" y="4725144"/>
            <a:ext cx="9003316" cy="1501896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the London Zoo!</a:t>
            </a:r>
            <a:endParaRPr lang="ru-RU" sz="5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980728"/>
            <a:ext cx="54356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91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" action="ppaction://noaction" highlightClick="1"/>
          </p:cNvPr>
          <p:cNvSpPr/>
          <p:nvPr/>
        </p:nvSpPr>
        <p:spPr>
          <a:xfrm>
            <a:off x="6012160" y="1353068"/>
            <a:ext cx="2304256" cy="1042416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a</a:t>
            </a:r>
            <a:r>
              <a:rPr lang="en-US" sz="4800" dirty="0" smtClean="0"/>
              <a:t> nose</a:t>
            </a:r>
            <a:endParaRPr lang="ru-RU" sz="4800" dirty="0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6012159" y="4509120"/>
            <a:ext cx="2304256" cy="1042416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a</a:t>
            </a:r>
            <a:r>
              <a:rPr lang="en-US" sz="4800" dirty="0" smtClean="0"/>
              <a:t>n eye</a:t>
            </a:r>
            <a:endParaRPr lang="ru-RU" sz="4800" dirty="0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6012160" y="2996952"/>
            <a:ext cx="2304255" cy="1042416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fur</a:t>
            </a:r>
            <a:endParaRPr lang="ru-RU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000" y="620688"/>
            <a:ext cx="516508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680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" action="ppaction://noaction" highlightClick="1"/>
          </p:cNvPr>
          <p:cNvSpPr/>
          <p:nvPr/>
        </p:nvSpPr>
        <p:spPr>
          <a:xfrm>
            <a:off x="6012160" y="1353068"/>
            <a:ext cx="2304256" cy="1042416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legs</a:t>
            </a:r>
            <a:endParaRPr lang="ru-RU" sz="4800" dirty="0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6012160" y="2963333"/>
            <a:ext cx="2304256" cy="1042416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fingers</a:t>
            </a:r>
            <a:endParaRPr lang="ru-RU" sz="4800" dirty="0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6012160" y="4500800"/>
            <a:ext cx="2304255" cy="1042416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wings</a:t>
            </a:r>
            <a:endParaRPr lang="ru-RU" sz="4800" dirty="0"/>
          </a:p>
        </p:txBody>
      </p:sp>
      <p:pic>
        <p:nvPicPr>
          <p:cNvPr id="1026" name="Picture 2" descr="http://allgamewallpapers.com/wallpapers/full/pictures-bird-wings-the-swan-p-475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518457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797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91200"/>
            <a:ext cx="8229600" cy="10668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052736"/>
            <a:ext cx="6840760" cy="4629001"/>
          </a:xfrm>
          <a:prstGeom prst="ellipse">
            <a:avLst/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ятиугольник 3"/>
          <p:cNvSpPr/>
          <p:nvPr/>
        </p:nvSpPr>
        <p:spPr>
          <a:xfrm>
            <a:off x="125621" y="882428"/>
            <a:ext cx="2286139" cy="484632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</a:t>
            </a:r>
            <a:r>
              <a:rPr lang="en-US" sz="4000" dirty="0" smtClean="0"/>
              <a:t> tail</a:t>
            </a:r>
            <a:endParaRPr lang="ru-RU" sz="4000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6732239" y="882428"/>
            <a:ext cx="2331471" cy="484632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</a:t>
            </a:r>
            <a:r>
              <a:rPr lang="en-US" sz="4000" dirty="0" smtClean="0"/>
              <a:t> beak</a:t>
            </a:r>
            <a:endParaRPr lang="ru-RU" sz="4000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125621" y="5129202"/>
            <a:ext cx="2088232" cy="484632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</a:t>
            </a:r>
            <a:r>
              <a:rPr lang="en-US" sz="4000" dirty="0" smtClean="0"/>
              <a:t> trunk</a:t>
            </a:r>
            <a:endParaRPr lang="ru-RU" sz="4000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6731830" y="5325957"/>
            <a:ext cx="2290393" cy="484632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fur</a:t>
            </a:r>
            <a:endParaRPr lang="ru-RU" sz="4000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1835696" y="6073561"/>
            <a:ext cx="2304256" cy="484632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 paws</a:t>
            </a:r>
            <a:endParaRPr lang="ru-RU" sz="4000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4788024" y="6095030"/>
            <a:ext cx="2448272" cy="484632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wings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85701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052736"/>
            <a:ext cx="7056784" cy="5323363"/>
          </a:xfr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11777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548680"/>
            <a:ext cx="3383280" cy="877824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see?</a:t>
            </a:r>
            <a:endParaRPr lang="ru-RU" sz="3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13717" y="1412776"/>
            <a:ext cx="3851920" cy="461772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can be a …</a:t>
            </a: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must be a …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1" y="908720"/>
            <a:ext cx="4851647" cy="5544616"/>
          </a:xfr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14782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904" y="5606008"/>
            <a:ext cx="8445624" cy="10668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              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59760" y="707026"/>
            <a:ext cx="2382176" cy="13464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</a:t>
            </a:r>
            <a:r>
              <a:rPr lang="en-US" sz="2800" dirty="0"/>
              <a:t> </a:t>
            </a:r>
            <a:r>
              <a:rPr lang="en-US" sz="2800" dirty="0" smtClean="0"/>
              <a:t>long tail</a:t>
            </a:r>
            <a:endParaRPr lang="ru-RU" sz="2800" dirty="0"/>
          </a:p>
        </p:txBody>
      </p:sp>
      <p:sp>
        <p:nvSpPr>
          <p:cNvPr id="5" name="Овал 4"/>
          <p:cNvSpPr/>
          <p:nvPr/>
        </p:nvSpPr>
        <p:spPr>
          <a:xfrm>
            <a:off x="50994" y="2852936"/>
            <a:ext cx="2216749" cy="13464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nice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7890" y="5326360"/>
            <a:ext cx="2585917" cy="13464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r>
              <a:rPr lang="en-US" sz="2800" dirty="0" smtClean="0"/>
              <a:t>limb </a:t>
            </a:r>
          </a:p>
          <a:p>
            <a:pPr algn="ctr"/>
            <a:r>
              <a:rPr lang="en-US" sz="2800" dirty="0" smtClean="0"/>
              <a:t>a tree</a:t>
            </a:r>
            <a:endParaRPr lang="ru-RU" sz="2800" dirty="0"/>
          </a:p>
        </p:txBody>
      </p:sp>
      <p:sp>
        <p:nvSpPr>
          <p:cNvPr id="7" name="Овал 6"/>
          <p:cNvSpPr/>
          <p:nvPr/>
        </p:nvSpPr>
        <p:spPr>
          <a:xfrm>
            <a:off x="6510044" y="712826"/>
            <a:ext cx="2365056" cy="1346448"/>
          </a:xfrm>
          <a:prstGeom prst="ellipse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  <a:r>
              <a:rPr lang="en-US" sz="2800" dirty="0" smtClean="0"/>
              <a:t>luffy fur</a:t>
            </a:r>
            <a:endParaRPr lang="ru-RU" sz="2800" dirty="0"/>
          </a:p>
        </p:txBody>
      </p:sp>
      <p:sp>
        <p:nvSpPr>
          <p:cNvPr id="8" name="Овал 7"/>
          <p:cNvSpPr/>
          <p:nvPr/>
        </p:nvSpPr>
        <p:spPr>
          <a:xfrm>
            <a:off x="6949415" y="2852936"/>
            <a:ext cx="2166151" cy="1346448"/>
          </a:xfrm>
          <a:prstGeom prst="ellipse">
            <a:avLst/>
          </a:prstGeom>
          <a:solidFill>
            <a:srgbClr val="D31B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funny</a:t>
            </a:r>
            <a:endParaRPr lang="ru-RU" sz="2800" dirty="0"/>
          </a:p>
        </p:txBody>
      </p:sp>
      <p:sp>
        <p:nvSpPr>
          <p:cNvPr id="9" name="Овал 8"/>
          <p:cNvSpPr/>
          <p:nvPr/>
        </p:nvSpPr>
        <p:spPr>
          <a:xfrm>
            <a:off x="6371276" y="5311153"/>
            <a:ext cx="2642592" cy="1346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  <a:r>
              <a:rPr lang="en-US" sz="2800" dirty="0" smtClean="0"/>
              <a:t>at bananas</a:t>
            </a:r>
            <a:endParaRPr lang="ru-RU" sz="28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763043" y="1413421"/>
            <a:ext cx="5765800" cy="4324350"/>
          </a:xfrm>
          <a:prstGeom prst="ellipse">
            <a:avLst/>
          </a:prstGeom>
          <a:ln w="190500" cap="rnd">
            <a:solidFill>
              <a:srgbClr val="0033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5560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548680"/>
            <a:ext cx="3383280" cy="877824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see?</a:t>
            </a:r>
            <a:endParaRPr lang="ru-RU" sz="3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76056" y="1412776"/>
            <a:ext cx="4189923" cy="461772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can be a …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a …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836712"/>
            <a:ext cx="4680520" cy="5688631"/>
          </a:xfr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6195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821275"/>
            <a:ext cx="8229600" cy="1066800"/>
          </a:xfrm>
        </p:spPr>
        <p:txBody>
          <a:bodyPr/>
          <a:lstStyle/>
          <a:p>
            <a:r>
              <a:rPr lang="ru-RU" dirty="0" smtClean="0"/>
              <a:t>              </a:t>
            </a:r>
            <a:r>
              <a:rPr lang="en-US" dirty="0" smtClean="0"/>
              <a:t>   </a:t>
            </a:r>
            <a:endParaRPr lang="ru-RU" sz="5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692696"/>
            <a:ext cx="4104456" cy="5904656"/>
          </a:xfrm>
          <a:prstGeom prst="ellipse">
            <a:avLst/>
          </a:prstGeom>
          <a:ln w="190500" cap="rnd">
            <a:solidFill>
              <a:schemeClr val="accent5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Овал 5"/>
          <p:cNvSpPr/>
          <p:nvPr/>
        </p:nvSpPr>
        <p:spPr>
          <a:xfrm>
            <a:off x="143508" y="1003215"/>
            <a:ext cx="2556284" cy="9144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</a:t>
            </a:r>
            <a:r>
              <a:rPr lang="en-US" sz="2800" dirty="0" smtClean="0"/>
              <a:t>ong legs</a:t>
            </a:r>
            <a:endParaRPr lang="ru-RU" sz="2800" dirty="0"/>
          </a:p>
        </p:txBody>
      </p:sp>
      <p:sp>
        <p:nvSpPr>
          <p:cNvPr id="7" name="Овал 6"/>
          <p:cNvSpPr/>
          <p:nvPr/>
        </p:nvSpPr>
        <p:spPr>
          <a:xfrm>
            <a:off x="6228185" y="1070008"/>
            <a:ext cx="2610376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  <a:r>
              <a:rPr lang="en-US" sz="2800" dirty="0" smtClean="0"/>
              <a:t> long neck</a:t>
            </a:r>
            <a:r>
              <a:rPr lang="en-US" sz="3200" dirty="0" smtClean="0"/>
              <a:t> </a:t>
            </a:r>
            <a:endParaRPr lang="ru-RU" sz="3200" dirty="0"/>
          </a:p>
        </p:txBody>
      </p:sp>
      <p:sp>
        <p:nvSpPr>
          <p:cNvPr id="8" name="Овал 7"/>
          <p:cNvSpPr/>
          <p:nvPr/>
        </p:nvSpPr>
        <p:spPr>
          <a:xfrm>
            <a:off x="251520" y="5441517"/>
            <a:ext cx="2232248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</a:t>
            </a:r>
            <a:r>
              <a:rPr lang="en-US" sz="2800" dirty="0" smtClean="0"/>
              <a:t>hort fur</a:t>
            </a:r>
            <a:endParaRPr lang="ru-RU" sz="2800" dirty="0"/>
          </a:p>
        </p:txBody>
      </p:sp>
      <p:sp>
        <p:nvSpPr>
          <p:cNvPr id="9" name="Овал 8"/>
          <p:cNvSpPr/>
          <p:nvPr/>
        </p:nvSpPr>
        <p:spPr>
          <a:xfrm>
            <a:off x="6606313" y="5441517"/>
            <a:ext cx="2232248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</a:t>
            </a:r>
            <a:r>
              <a:rPr lang="en-US" sz="2800" dirty="0" smtClean="0">
                <a:solidFill>
                  <a:schemeClr val="tx1"/>
                </a:solidFill>
              </a:rPr>
              <a:t>at grass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7504" y="3068960"/>
            <a:ext cx="2088232" cy="914400"/>
          </a:xfrm>
          <a:prstGeom prst="ellipse">
            <a:avLst/>
          </a:prstGeom>
          <a:solidFill>
            <a:srgbClr val="B51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v</a:t>
            </a:r>
            <a:r>
              <a:rPr lang="en-US" sz="2800" dirty="0" smtClean="0"/>
              <a:t>ery tall</a:t>
            </a:r>
            <a:endParaRPr lang="ru-RU" sz="2800" dirty="0"/>
          </a:p>
        </p:txBody>
      </p:sp>
      <p:sp>
        <p:nvSpPr>
          <p:cNvPr id="11" name="Овал 10"/>
          <p:cNvSpPr/>
          <p:nvPr/>
        </p:nvSpPr>
        <p:spPr>
          <a:xfrm>
            <a:off x="6804248" y="3212976"/>
            <a:ext cx="216024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  <a:r>
              <a:rPr lang="en-US" sz="2800" dirty="0" smtClean="0"/>
              <a:t> long tail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25949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052736"/>
            <a:ext cx="4211960" cy="877824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see?</a:t>
            </a:r>
            <a:endParaRPr lang="ru-RU" sz="40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88024" y="2010727"/>
            <a:ext cx="4355976" cy="461772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can be a …</a:t>
            </a:r>
          </a:p>
          <a:p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must be a…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980728"/>
            <a:ext cx="4635623" cy="5147785"/>
          </a:xfrm>
        </p:spPr>
      </p:pic>
    </p:spTree>
    <p:extLst>
      <p:ext uri="{BB962C8B-B14F-4D97-AF65-F5344CB8AC3E}">
        <p14:creationId xmlns:p14="http://schemas.microsoft.com/office/powerpoint/2010/main" xmlns="" val="10972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661248"/>
            <a:ext cx="8229600" cy="1066800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a crocodile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836712"/>
            <a:ext cx="7272808" cy="4612382"/>
          </a:xfr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40304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494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980728"/>
            <a:ext cx="748883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/>
              <a:t>…I </a:t>
            </a:r>
            <a:r>
              <a:rPr lang="en-US" sz="2600" b="1" dirty="0"/>
              <a:t>would like to tell you about myself.</a:t>
            </a:r>
            <a:endParaRPr lang="ru-RU" sz="2600" dirty="0"/>
          </a:p>
          <a:p>
            <a:r>
              <a:rPr lang="en-US" sz="2600" b="1" dirty="0"/>
              <a:t>I am not big or small. I am black and white. </a:t>
            </a:r>
            <a:r>
              <a:rPr lang="en-US" sz="2600" b="1" dirty="0" smtClean="0"/>
              <a:t>I haven’t got </a:t>
            </a:r>
            <a:r>
              <a:rPr lang="en-US" sz="2600" b="1" dirty="0"/>
              <a:t>fur and I am not fluffy.</a:t>
            </a:r>
            <a:endParaRPr lang="ru-RU" sz="2600" dirty="0"/>
          </a:p>
          <a:p>
            <a:r>
              <a:rPr lang="en-US" sz="2600" b="1" dirty="0"/>
              <a:t>I </a:t>
            </a:r>
            <a:r>
              <a:rPr lang="en-US" sz="2600" b="1" dirty="0" smtClean="0"/>
              <a:t>have got </a:t>
            </a:r>
            <a:r>
              <a:rPr lang="en-US" sz="2600" b="1" dirty="0"/>
              <a:t>a tail, but it is not long. It helps me to </a:t>
            </a:r>
            <a:r>
              <a:rPr lang="en-US" sz="2600" b="1" dirty="0" smtClean="0"/>
              <a:t>swim. </a:t>
            </a:r>
            <a:r>
              <a:rPr lang="en-US" sz="2600" b="1" dirty="0"/>
              <a:t>I swim very well.</a:t>
            </a:r>
            <a:endParaRPr lang="ru-RU" sz="2600" dirty="0"/>
          </a:p>
          <a:p>
            <a:r>
              <a:rPr lang="en-US" sz="2600" b="1" dirty="0"/>
              <a:t>I have </a:t>
            </a:r>
            <a:r>
              <a:rPr lang="en-US" sz="2600" b="1" dirty="0" smtClean="0"/>
              <a:t>got two </a:t>
            </a:r>
            <a:r>
              <a:rPr lang="en-US" sz="2600" b="1" dirty="0"/>
              <a:t>eyes, but I </a:t>
            </a:r>
            <a:r>
              <a:rPr lang="en-US" sz="2600" b="1" dirty="0" smtClean="0"/>
              <a:t>haven’t got </a:t>
            </a:r>
            <a:r>
              <a:rPr lang="en-US" sz="2600" b="1" dirty="0"/>
              <a:t>a mouth. I have </a:t>
            </a:r>
            <a:r>
              <a:rPr lang="en-US" sz="2600" b="1" dirty="0" smtClean="0"/>
              <a:t>got a </a:t>
            </a:r>
            <a:r>
              <a:rPr lang="en-US" sz="2600" b="1" dirty="0"/>
              <a:t>beak. </a:t>
            </a:r>
            <a:endParaRPr lang="ru-RU" sz="2600" dirty="0"/>
          </a:p>
          <a:p>
            <a:r>
              <a:rPr lang="en-US" sz="2600" b="1" dirty="0"/>
              <a:t>I can’t fly. What a pity! But I have </a:t>
            </a:r>
            <a:r>
              <a:rPr lang="en-US" sz="2600" b="1" dirty="0" smtClean="0"/>
              <a:t>got two </a:t>
            </a:r>
            <a:r>
              <a:rPr lang="en-US" sz="2600" b="1" dirty="0"/>
              <a:t>wings.</a:t>
            </a:r>
            <a:endParaRPr lang="ru-RU" sz="2600" dirty="0"/>
          </a:p>
          <a:p>
            <a:endParaRPr lang="en-US" sz="2600" b="1" dirty="0" smtClean="0"/>
          </a:p>
          <a:p>
            <a:r>
              <a:rPr lang="en-US" sz="2600" b="1" dirty="0" smtClean="0"/>
              <a:t>I </a:t>
            </a:r>
            <a:r>
              <a:rPr lang="en-US" sz="2600" b="1" dirty="0"/>
              <a:t>live with my </a:t>
            </a:r>
            <a:r>
              <a:rPr lang="en-US" sz="2600" b="1" dirty="0" smtClean="0"/>
              <a:t>friends </a:t>
            </a:r>
            <a:r>
              <a:rPr lang="en-US" sz="2600" b="1" dirty="0"/>
              <a:t>here. </a:t>
            </a:r>
            <a:endParaRPr lang="en-US" sz="2600" b="1" dirty="0" smtClean="0"/>
          </a:p>
          <a:p>
            <a:r>
              <a:rPr lang="en-US" sz="2600" b="1" dirty="0" smtClean="0"/>
              <a:t>We </a:t>
            </a:r>
            <a:r>
              <a:rPr lang="en-US" sz="2600" b="1" dirty="0"/>
              <a:t>like to go for a walk and </a:t>
            </a:r>
            <a:endParaRPr lang="en-US" sz="2600" b="1" dirty="0" smtClean="0"/>
          </a:p>
          <a:p>
            <a:r>
              <a:rPr lang="en-US" sz="2600" b="1" dirty="0" smtClean="0"/>
              <a:t>swim </a:t>
            </a:r>
            <a:r>
              <a:rPr lang="en-US" sz="2600" b="1" dirty="0"/>
              <a:t>together</a:t>
            </a:r>
            <a:r>
              <a:rPr lang="en-US" sz="2600" b="1" dirty="0" smtClean="0"/>
              <a:t>...</a:t>
            </a:r>
            <a:endParaRPr lang="ru-RU" sz="2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4221088"/>
            <a:ext cx="3024336" cy="2448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145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40868"/>
            <a:ext cx="8755859" cy="1066800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See you at the London Zoo!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748863"/>
            <a:ext cx="2522860" cy="21824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2911" y="710869"/>
            <a:ext cx="2555776" cy="2204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306" y="692696"/>
            <a:ext cx="2538702" cy="22048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149080"/>
            <a:ext cx="2608495" cy="25215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5688" y="4172724"/>
            <a:ext cx="2572999" cy="25313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4172725"/>
            <a:ext cx="2880320" cy="234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520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want to see a …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538984" cy="4617720"/>
          </a:xfrm>
        </p:spPr>
        <p:txBody>
          <a:bodyPr>
            <a:normAutofit/>
          </a:bodyPr>
          <a:lstStyle/>
          <a:p>
            <a:endParaRPr lang="ru-RU" sz="3200" dirty="0" smtClean="0"/>
          </a:p>
          <a:p>
            <a:r>
              <a:rPr lang="en-US" sz="3200" dirty="0" smtClean="0"/>
              <a:t>I like … ,</a:t>
            </a:r>
          </a:p>
          <a:p>
            <a:r>
              <a:rPr lang="en-US" sz="3200" dirty="0"/>
              <a:t>b</a:t>
            </a:r>
            <a:r>
              <a:rPr lang="en-US" sz="3200" dirty="0" smtClean="0"/>
              <a:t>ecause they are…</a:t>
            </a:r>
          </a:p>
          <a:p>
            <a:endParaRPr lang="ru-RU" sz="3200" dirty="0" smtClean="0"/>
          </a:p>
          <a:p>
            <a:r>
              <a:rPr lang="en-US" sz="3200" dirty="0" smtClean="0"/>
              <a:t>They can ...</a:t>
            </a:r>
          </a:p>
          <a:p>
            <a:endParaRPr lang="ru-RU" sz="3200" dirty="0" smtClean="0"/>
          </a:p>
          <a:p>
            <a:r>
              <a:rPr lang="en-US" sz="3200" dirty="0" smtClean="0"/>
              <a:t>They have got …</a:t>
            </a:r>
            <a:endParaRPr lang="ru-RU" sz="32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268760"/>
            <a:ext cx="5102225" cy="4608512"/>
          </a:xfr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56327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784976" cy="516632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want to see a </a:t>
            </a:r>
            <a:r>
              <a:rPr lang="en-US" b="1" i="1" dirty="0" smtClean="0">
                <a:solidFill>
                  <a:srgbClr val="D31B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monkey/tiger/crocodile</a:t>
            </a:r>
            <a:r>
              <a:rPr lang="en-US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 it is   </a:t>
            </a:r>
            <a:r>
              <a:rPr lang="en-US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funny/small/big/fluffy</a:t>
            </a:r>
            <a:br>
              <a:rPr lang="en-US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scary/nice/lazy/clever</a:t>
            </a:r>
            <a:br>
              <a:rPr lang="en-US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has got 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tail/a beak/wings/ big teeth </a:t>
            </a:r>
            <a:r>
              <a:rPr lang="en-US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 can   </a:t>
            </a:r>
            <a:r>
              <a:rPr lang="en-US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run/hop/jump/climb a tree/</a:t>
            </a:r>
            <a:br>
              <a:rPr lang="en-US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swim/fly/sing/bite/eat grass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38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408421"/>
            <a:ext cx="8458200" cy="1470025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WHAT IS IT</a:t>
            </a:r>
            <a:r>
              <a:rPr lang="en-US" sz="6000" dirty="0" smtClean="0"/>
              <a:t>?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727" y="4581128"/>
            <a:ext cx="8003232" cy="1752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Choose a word for the picture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08180"/>
            <a:ext cx="1512168" cy="1368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9000" y="603494"/>
            <a:ext cx="1512168" cy="1556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917432"/>
            <a:ext cx="1656184" cy="1514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183419"/>
            <a:ext cx="1577752" cy="1489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420430"/>
            <a:ext cx="1656184" cy="1575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647223"/>
            <a:ext cx="1692189" cy="1739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4424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" y="620688"/>
            <a:ext cx="4650928" cy="597666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6012160" y="1353068"/>
            <a:ext cx="2304256" cy="1042416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a</a:t>
            </a:r>
            <a:r>
              <a:rPr lang="en-US" sz="4800" dirty="0" smtClean="0"/>
              <a:t> head</a:t>
            </a:r>
            <a:endParaRPr lang="ru-RU" sz="4800" dirty="0"/>
          </a:p>
        </p:txBody>
      </p:sp>
      <p:sp>
        <p:nvSpPr>
          <p:cNvPr id="6" name="AutoShape 2" descr="https://docs.google.com/a/nmc-kirov.spb.ru/?pid=sites&amp;srcid=bm1jLWtpcm92LnNwYi5ydXxubWN8Z3g6MjdhYmFlYjRlMjQzZDYzNw&amp;docid=46daf5ee503f7a9df89653fff906357d%7C8c0930b5f789853d8f54b40c841b7b27&amp;a=bi&amp;pagenumber=3&amp;w=80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6012160" y="2963333"/>
            <a:ext cx="2304256" cy="1042416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a leg</a:t>
            </a:r>
            <a:endParaRPr lang="ru-RU" sz="4800" dirty="0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6012160" y="4500800"/>
            <a:ext cx="2304255" cy="1042416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a</a:t>
            </a:r>
            <a:r>
              <a:rPr lang="en-US" sz="4800" dirty="0" smtClean="0"/>
              <a:t> tail</a:t>
            </a:r>
            <a:endParaRPr lang="ru-RU" sz="4800" dirty="0"/>
          </a:p>
        </p:txBody>
      </p:sp>
      <p:sp>
        <p:nvSpPr>
          <p:cNvPr id="11" name="AutoShape 8" descr="https://docs.google.com/a/nmc-kirov.spb.ru/?pid=sites&amp;srcid=bm1jLWtpcm92LnNwYi5ydXxubWN8Z3g6MjdhYmFlYjRlMjQzZDYzNw&amp;docid=46daf5ee503f7a9df89653fff906357d%7C8c0930b5f789853d8f54b40c841b7b27&amp;a=bi&amp;pagenumber=3&amp;w=800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0" descr="https://docs.google.com/a/nmc-kirov.spb.ru/?pid=sites&amp;srcid=bm1jLWtpcm92LnNwYi5ydXxubWN8Z3g6MjdhYmFlYjRlMjQzZDYzNw&amp;docid=46daf5ee503f7a9df89653fff906357d%7C8c0930b5f789853d8f54b40c841b7b27&amp;a=bi&amp;pagenumber=3&amp;w=800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2" descr="https://docs.google.com/a/nmc-kirov.spb.ru/?pid=sites&amp;srcid=bm1jLWtpcm92LnNwYi5ydXxubWN8Z3g6MjdhYmFlYjRlMjQzZDYzNw&amp;docid=46daf5ee503f7a9df89653fff906357d%7C8c0930b5f789853d8f54b40c841b7b27&amp;a=bi&amp;pagenumber=3&amp;w=800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4" descr="https://docs.google.com/a/nmc-kirov.spb.ru/?pid=sites&amp;srcid=bm1jLWtpcm92LnNwYi5ydXxubWN8Z3g6MjdhYmFlYjRlMjQzZDYzNw&amp;docid=46daf5ee503f7a9df89653fff906357d%7C8c0930b5f789853d8f54b40c841b7b27&amp;a=bi&amp;pagenumber=3&amp;w=800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6" descr="https://docs.google.com/a/nmc-kirov.spb.ru/?pid=sites&amp;srcid=bm1jLWtpcm92LnNwYi5ydXxubWN8Z3g6MjdhYmFlYjRlMjQzZDYzNw&amp;docid=46daf5ee503f7a9df89653fff906357d%7C8c0930b5f789853d8f54b40c841b7b27&amp;a=bi&amp;pagenumber=3&amp;w=800"/>
          <p:cNvSpPr>
            <a:spLocks noChangeAspect="1" noChangeArrowheads="1"/>
          </p:cNvSpPr>
          <p:nvPr/>
        </p:nvSpPr>
        <p:spPr bwMode="auto">
          <a:xfrm>
            <a:off x="82550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8" descr="https://docs.google.com/a/nmc-kirov.spb.ru/?pid=sites&amp;srcid=bm1jLWtpcm92LnNwYi5ydXxubWN8Z3g6MjdhYmFlYjRlMjQzZDYzNw&amp;docid=46daf5ee503f7a9df89653fff906357d%7C8c0930b5f789853d8f54b40c841b7b27&amp;a=bi&amp;pagenumber=3&amp;w=800"/>
          <p:cNvSpPr>
            <a:spLocks noChangeAspect="1" noChangeArrowheads="1"/>
          </p:cNvSpPr>
          <p:nvPr/>
        </p:nvSpPr>
        <p:spPr bwMode="auto">
          <a:xfrm>
            <a:off x="97790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20" descr="https://docs.google.com/a/nmc-kirov.spb.ru/?pid=sites&amp;srcid=bm1jLWtpcm92LnNwYi5ydXxubWN8Z3g6MjdhYmFlYjRlMjQzZDYzNw&amp;docid=46daf5ee503f7a9df89653fff906357d%7C8c0930b5f789853d8f54b40c841b7b27&amp;a=bi&amp;pagenumber=3&amp;w=800"/>
          <p:cNvSpPr>
            <a:spLocks noChangeAspect="1" noChangeArrowheads="1"/>
          </p:cNvSpPr>
          <p:nvPr/>
        </p:nvSpPr>
        <p:spPr bwMode="auto">
          <a:xfrm>
            <a:off x="1130300" y="930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80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072" y="548680"/>
            <a:ext cx="4874984" cy="6192688"/>
          </a:xfrm>
          <a:prstGeom prst="rect">
            <a:avLst/>
          </a:prstGeom>
        </p:spPr>
      </p:pic>
      <p:sp>
        <p:nvSpPr>
          <p:cNvPr id="7" name="AutoShape 2" descr="https://docs.google.com/a/nmc-kirov.spb.ru/?pid=sites&amp;srcid=bm1jLWtpcm92LnNwYi5ydXxubWN8Z3g6MjdhYmFlYjRlMjQzZDYzNw&amp;docid=46daf5ee503f7a9df89653fff906357d%7C8c0930b5f789853d8f54b40c841b7b27&amp;a=bi&amp;pagenumber=3&amp;w=80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docs.google.com/a/nmc-kirov.spb.ru/?pid=sites&amp;srcid=bm1jLWtpcm92LnNwYi5ydXxubWN8Z3g6MjdhYmFlYjRlMjQzZDYzNw&amp;docid=46daf5ee503f7a9df89653fff906357d%7C8c0930b5f789853d8f54b40c841b7b27&amp;a=bi&amp;pagenumber=3&amp;w=800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docs.google.com/a/nmc-kirov.spb.ru/?pid=sites&amp;srcid=bm1jLWtpcm92LnNwYi5ydXxubWN8Z3g6MjdhYmFlYjRlMjQzZDYzNw&amp;docid=46daf5ee503f7a9df89653fff906357d%7C8c0930b5f789853d8f54b40c841b7b27&amp;a=bi&amp;pagenumber=3&amp;w=800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4" descr="https://docs.google.com/a/nmc-kirov.spb.ru/?pid=sites&amp;srcid=bm1jLWtpcm92LnNwYi5ydXxubWN8Z3g6MjdhYmFlYjRlMjQzZDYzNw&amp;docid=46daf5ee503f7a9df89653fff906357d%7C8c0930b5f789853d8f54b40c841b7b27&amp;a=bi&amp;pagenumber=3&amp;w=800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6" descr="https://docs.google.com/a/nmc-kirov.spb.ru/?pid=sites&amp;srcid=bm1jLWtpcm92LnNwYi5ydXxubWN8Z3g6MjdhYmFlYjRlMjQzZDYzNw&amp;docid=46daf5ee503f7a9df89653fff906357d%7C8c0930b5f789853d8f54b40c841b7b27&amp;a=bi&amp;pagenumber=3&amp;w=800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8" descr="https://docs.google.com/a/nmc-kirov.spb.ru/?pid=sites&amp;srcid=bm1jLWtpcm92LnNwYi5ydXxubWN8Z3g6MjdhYmFlYjRlMjQzZDYzNw&amp;docid=46daf5ee503f7a9df89653fff906357d%7C8c0930b5f789853d8f54b40c841b7b27&amp;a=bi&amp;pagenumber=3&amp;w=800"/>
          <p:cNvSpPr>
            <a:spLocks noChangeAspect="1" noChangeArrowheads="1"/>
          </p:cNvSpPr>
          <p:nvPr/>
        </p:nvSpPr>
        <p:spPr bwMode="auto">
          <a:xfrm>
            <a:off x="82550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6012160" y="1363111"/>
            <a:ext cx="2304256" cy="1042416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a</a:t>
            </a:r>
            <a:r>
              <a:rPr lang="en-US" sz="4800" dirty="0" smtClean="0"/>
              <a:t> head</a:t>
            </a:r>
            <a:endParaRPr lang="ru-RU" sz="4800" dirty="0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6034980" y="4467185"/>
            <a:ext cx="2304256" cy="1042416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a nose</a:t>
            </a:r>
            <a:endParaRPr lang="ru-RU" sz="4800" dirty="0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5983163" y="2957613"/>
            <a:ext cx="2304255" cy="1042416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a paw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331969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354" y="583452"/>
            <a:ext cx="4824536" cy="6048672"/>
          </a:xfrm>
          <a:prstGeom prst="rect">
            <a:avLst/>
          </a:prstGeom>
        </p:spPr>
      </p:pic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6020149" y="4485658"/>
            <a:ext cx="2304256" cy="1042416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a</a:t>
            </a:r>
            <a:r>
              <a:rPr lang="en-US" sz="4800" dirty="0" smtClean="0"/>
              <a:t> tail</a:t>
            </a:r>
            <a:endParaRPr lang="ru-RU" sz="4800" dirty="0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6012160" y="2963333"/>
            <a:ext cx="2304256" cy="1042416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a leg</a:t>
            </a:r>
            <a:endParaRPr lang="ru-RU" sz="4800" dirty="0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6012159" y="1340768"/>
            <a:ext cx="2304255" cy="1042416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a</a:t>
            </a:r>
            <a:r>
              <a:rPr lang="en-US" sz="4800" dirty="0" smtClean="0"/>
              <a:t> trunk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276998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" action="ppaction://noaction" highlightClick="1"/>
          </p:cNvPr>
          <p:cNvSpPr/>
          <p:nvPr/>
        </p:nvSpPr>
        <p:spPr>
          <a:xfrm>
            <a:off x="6012160" y="1353068"/>
            <a:ext cx="2304256" cy="1042416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a</a:t>
            </a:r>
            <a:r>
              <a:rPr lang="en-US" sz="4800" dirty="0" smtClean="0"/>
              <a:t> tail</a:t>
            </a:r>
            <a:endParaRPr lang="ru-RU" sz="4800" dirty="0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6012160" y="2963333"/>
            <a:ext cx="2304256" cy="1042416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a leg</a:t>
            </a:r>
            <a:endParaRPr lang="ru-RU" sz="4800" dirty="0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6012160" y="4500800"/>
            <a:ext cx="2304255" cy="1042416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a</a:t>
            </a:r>
            <a:r>
              <a:rPr lang="en-US" sz="4400" dirty="0" smtClean="0"/>
              <a:t> beak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700080"/>
            <a:ext cx="5112568" cy="59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856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490</TotalTime>
  <Words>274</Words>
  <Application>Microsoft Office PowerPoint</Application>
  <PresentationFormat>Экран (4:3)</PresentationFormat>
  <Paragraphs>75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Городская</vt:lpstr>
      <vt:lpstr>Welcome to the London Zoo!</vt:lpstr>
      <vt:lpstr>Слайд 2</vt:lpstr>
      <vt:lpstr>I want to see a …</vt:lpstr>
      <vt:lpstr>  I want to see a monkey/tiger/crocodile    Because  it is   funny/small/big/fluffy                         scary/nice/lazy/clever  It has got    a tail/a beak/wings/ big teeth   It  can   run/hop/jump/climb a tree/                   swim/fly/sing/bite/eat grass   </vt:lpstr>
      <vt:lpstr>WHAT IS IT?</vt:lpstr>
      <vt:lpstr>Слайд 6</vt:lpstr>
      <vt:lpstr>Слайд 7</vt:lpstr>
      <vt:lpstr>Слайд 8</vt:lpstr>
      <vt:lpstr>Слайд 9</vt:lpstr>
      <vt:lpstr>Слайд 10</vt:lpstr>
      <vt:lpstr>Слайд 11</vt:lpstr>
      <vt:lpstr>             </vt:lpstr>
      <vt:lpstr>Слайд 13</vt:lpstr>
      <vt:lpstr>What can you see?</vt:lpstr>
      <vt:lpstr>              </vt:lpstr>
      <vt:lpstr>What can you see?</vt:lpstr>
      <vt:lpstr>                 </vt:lpstr>
      <vt:lpstr>What can you see?</vt:lpstr>
      <vt:lpstr>         a crocodile</vt:lpstr>
      <vt:lpstr>Слайд 20</vt:lpstr>
      <vt:lpstr>  See you at the London Zoo!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KNOW?</dc:title>
  <dc:creator>сергей</dc:creator>
  <cp:lastModifiedBy>re</cp:lastModifiedBy>
  <cp:revision>55</cp:revision>
  <dcterms:created xsi:type="dcterms:W3CDTF">2013-09-08T18:47:02Z</dcterms:created>
  <dcterms:modified xsi:type="dcterms:W3CDTF">2014-07-07T14:37:03Z</dcterms:modified>
</cp:coreProperties>
</file>