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3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7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2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8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0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3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C30C-38E8-4079-AD82-7A728B7A088A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94D5-1428-47B2-8FD8-8AABBFDD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5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1869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feya-170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0567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848872" cy="61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етлана\Desktop\b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624736" cy="6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Desktop\87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Desktop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3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5608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гип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583"/>
            <a:ext cx="7128791" cy="65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2" y="476672"/>
            <a:ext cx="61740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</cp:revision>
  <dcterms:created xsi:type="dcterms:W3CDTF">2013-11-10T11:05:25Z</dcterms:created>
  <dcterms:modified xsi:type="dcterms:W3CDTF">2013-11-10T11:25:01Z</dcterms:modified>
</cp:coreProperties>
</file>