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40C19-4D2A-4009-ADE6-33E13C4DB7FC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63F95-48A5-4122-9A4D-8377727A5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3F3759-9179-4297-9B0C-07924E1F2381}" type="slidenum">
              <a:rPr lang="ru-RU"/>
              <a:pPr/>
              <a:t>2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982A0-9D53-4B4B-8C3A-D9E91A08A244}" type="slidenum">
              <a:rPr lang="ru-RU"/>
              <a:pPr/>
              <a:t>11</a:t>
            </a:fld>
            <a:endParaRPr lang="ru-RU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501CF-ADAC-4D7A-9515-933480113F50}" type="slidenum">
              <a:rPr lang="ru-RU"/>
              <a:pPr/>
              <a:t>12</a:t>
            </a:fld>
            <a:endParaRPr lang="ru-RU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977A6-CFBD-4AB8-AE6C-2EAB732C3F80}" type="slidenum">
              <a:rPr lang="ru-RU"/>
              <a:pPr/>
              <a:t>13</a:t>
            </a:fld>
            <a:endParaRPr lang="ru-RU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EFD32-7473-4145-A302-C943ACC7405A}" type="slidenum">
              <a:rPr lang="ru-RU"/>
              <a:pPr/>
              <a:t>14</a:t>
            </a:fld>
            <a:endParaRPr lang="ru-RU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234D9-3DC9-49A6-A9ED-DAC89DAAAE8B}" type="slidenum">
              <a:rPr lang="ru-RU"/>
              <a:pPr/>
              <a:t>15</a:t>
            </a:fld>
            <a:endParaRPr lang="ru-RU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272A81-98D3-4ED6-AAF6-8D2E45C1410F}" type="slidenum">
              <a:rPr lang="ru-RU"/>
              <a:pPr/>
              <a:t>16</a:t>
            </a:fld>
            <a:endParaRPr lang="ru-RU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ABCB1-3B0C-4676-B2D2-0F1DC41FA9A7}" type="slidenum">
              <a:rPr lang="ru-RU"/>
              <a:pPr/>
              <a:t>3</a:t>
            </a:fld>
            <a:endParaRPr lang="ru-R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DAB8C-480B-432F-8912-93FC7FDD0762}" type="slidenum">
              <a:rPr lang="ru-RU"/>
              <a:pPr/>
              <a:t>4</a:t>
            </a:fld>
            <a:endParaRPr lang="ru-RU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38ABF-7184-4627-83ED-DEC1A2793E06}" type="slidenum">
              <a:rPr lang="ru-RU"/>
              <a:pPr/>
              <a:t>5</a:t>
            </a:fld>
            <a:endParaRPr lang="ru-RU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63767-6B78-421D-9222-3A286BD614D9}" type="slidenum">
              <a:rPr lang="ru-RU"/>
              <a:pPr/>
              <a:t>6</a:t>
            </a:fld>
            <a:endParaRPr lang="ru-RU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0E628-FEDE-44E2-9FE7-FD9756F0609B}" type="slidenum">
              <a:rPr lang="ru-RU"/>
              <a:pPr/>
              <a:t>7</a:t>
            </a:fld>
            <a:endParaRPr lang="ru-RU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61194-D3C7-404A-8E93-336B65FE7BFB}" type="slidenum">
              <a:rPr lang="ru-RU"/>
              <a:pPr/>
              <a:t>8</a:t>
            </a:fld>
            <a:endParaRPr lang="ru-RU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FC8ED-246F-4BBE-8FA6-3C597DCA1883}" type="slidenum">
              <a:rPr lang="ru-RU"/>
              <a:pPr/>
              <a:t>9</a:t>
            </a:fld>
            <a:endParaRPr lang="ru-RU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38149-2783-4216-8299-31166269D7E1}" type="slidenum">
              <a:rPr lang="ru-RU"/>
              <a:pPr/>
              <a:t>10</a:t>
            </a:fld>
            <a:endParaRPr lang="ru-RU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542-9808-438C-BF49-5560AD1F4EB1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447-4E6B-46A9-AFE7-7079CD4BB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542-9808-438C-BF49-5560AD1F4EB1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447-4E6B-46A9-AFE7-7079CD4BB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542-9808-438C-BF49-5560AD1F4EB1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447-4E6B-46A9-AFE7-7079CD4BB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AA5E5-9DCF-4501-B9A0-E6C302427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C22B3-0839-4095-A71F-380054D0E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542-9808-438C-BF49-5560AD1F4EB1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447-4E6B-46A9-AFE7-7079CD4BB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542-9808-438C-BF49-5560AD1F4EB1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447-4E6B-46A9-AFE7-7079CD4BB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542-9808-438C-BF49-5560AD1F4EB1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447-4E6B-46A9-AFE7-7079CD4BB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542-9808-438C-BF49-5560AD1F4EB1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447-4E6B-46A9-AFE7-7079CD4BB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542-9808-438C-BF49-5560AD1F4EB1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447-4E6B-46A9-AFE7-7079CD4BB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542-9808-438C-BF49-5560AD1F4EB1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447-4E6B-46A9-AFE7-7079CD4BB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542-9808-438C-BF49-5560AD1F4EB1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447-4E6B-46A9-AFE7-7079CD4BB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542-9808-438C-BF49-5560AD1F4EB1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447-4E6B-46A9-AFE7-7079CD4BB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chemeClr val="tx2">
                <a:lumMod val="40000"/>
                <a:lumOff val="60000"/>
              </a:schemeClr>
            </a:gs>
            <a:gs pos="75000">
              <a:schemeClr val="accent1">
                <a:lumMod val="60000"/>
                <a:lumOff val="4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19542-9808-438C-BF49-5560AD1F4EB1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5A447-4E6B-46A9-AFE7-7079CD4BB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makarov02.narod.ru/2006/4.jpg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89;&#1077;&#1084;&#1080;&#1085;&#1072;&#1088;\&#1082;%20&#1091;&#1088;&#1086;&#1082;&#1091;\zemlyane_-_trava_u_doma2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alspace.ru/media/img/site/korolev_013_001_1.jpg" TargetMode="External"/><Relationship Id="rId2" Type="http://schemas.openxmlformats.org/officeDocument/2006/relationships/hyperlink" Target="https://encrypted-tbn2.gstatic.com/images?q=tbn:ANd9GcQhKNVHoOMcSKvgNMyJob2N_WKVoJVUMlBrxSBLITk2KzOQrdAb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-fakt.ru/wp-content/uploads/2013/08/ss.jpg" TargetMode="External"/><Relationship Id="rId4" Type="http://schemas.openxmlformats.org/officeDocument/2006/relationships/hyperlink" Target="https://encrypted-tbn0.gstatic.com/images?q=tbn:ANd9GcSsOF_tYu1DEbldbHu4_1sDM-g6oqQQuCsF60OhB3i-uI2ivR_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3" y="260648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космонавтики </a:t>
            </a:r>
            <a:endParaRPr lang="ru-RU" sz="72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FFCC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056" y="558924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апреля 1961 года</a:t>
            </a:r>
            <a:endParaRPr lang="ru-RU" sz="5400" b="1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mg1.liveinternet.ru/images/attach/c/2/73/320/73320125_55555555555555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404812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hundchi_vol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SHTL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005263"/>
            <a:ext cx="115411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a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96413" y="-792163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a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260475" y="-792163"/>
            <a:ext cx="1584325" cy="158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zemlyane_-_trava_u_doma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650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Картинка 1 из 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2750" b="3424"/>
          <a:stretch>
            <a:fillRect/>
          </a:stretch>
        </p:blipFill>
        <p:spPr bwMode="auto">
          <a:xfrm>
            <a:off x="-252413" y="-531813"/>
            <a:ext cx="9685338" cy="701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31792E-6 L -3.05556E-6 -0.6397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63976 L 0.71649 -0.63976 " pathEditMode="relative" ptsTypes="AA">
                                      <p:cBhvr>
                                        <p:cTn id="1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649 -0.63976 L 0.71649 -0.02104 " pathEditMode="relative" ptsTypes="AA">
                                      <p:cBhvr>
                                        <p:cTn id="2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649 -0.02104 L 0.00781 -0.03144 " pathEditMode="relative" ptsTypes="AA">
                                      <p:cBhvr>
                                        <p:cTn id="2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9.82659E-7 L -3.05556E-6 -0.62913 " pathEditMode="relative" ptsTypes="AA">
                                      <p:cBhvr>
                                        <p:cTn id="3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3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64051 L 0.71649 -0.0314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649 -0.02104 L 0.71649 -0.65017 " pathEditMode="relative" ptsTypes="AA">
                                      <p:cBhvr>
                                        <p:cTn id="4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649 -0.63976 L -3.05556E-6 -0.04208 " pathEditMode="relative" ptsTypes="AA">
                                      <p:cBhvr>
                                        <p:cTn id="5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1.22066 1.07755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" y="5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22222E-6 L -1.23628 1.23889 " pathEditMode="relative" ptsTypes="AA">
                                      <p:cBhvr>
                                        <p:cTn id="66" dur="5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500"/>
                            </p:stCondLst>
                            <p:childTnLst>
                              <p:par>
                                <p:cTn id="74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1196752"/>
            <a:ext cx="8964613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расстояние будет между ракетами через 10 часов?</a:t>
            </a:r>
          </a:p>
          <a:p>
            <a:pPr marL="342900" indent="-342900"/>
            <a:endParaRPr lang="ru-RU" sz="28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 algn="ctr"/>
            <a:endParaRPr lang="ru-RU" sz="4400" dirty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 algn="ctr">
              <a:buClr>
                <a:srgbClr val="FFFF99"/>
              </a:buClr>
            </a:pPr>
            <a:r>
              <a:rPr lang="ru-RU" sz="3200" dirty="0">
                <a:solidFill>
                  <a:schemeClr val="bg1"/>
                </a:solidFill>
              </a:rPr>
              <a:t>        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539751" y="4221163"/>
            <a:ext cx="727261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+mj-lt"/>
              <a:buAutoNum type="arabicParenR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29 000 + 48 000 = 77 000 (км/ч)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+mj-lt"/>
              <a:buAutoNum type="arabicParenR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000 * 10 = 770 000 (км)</a:t>
            </a:r>
          </a:p>
          <a:p>
            <a:pPr marL="274638" indent="-274638">
              <a:lnSpc>
                <a:spcPct val="120000"/>
              </a:lnSpc>
              <a:buFont typeface="+mj-lt"/>
              <a:buAutoNum type="arabicParenR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77 000 000 - 770 000 = 76 230 000 (км)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5" name="Group 315"/>
          <p:cNvGraphicFramePr>
            <a:graphicFrameLocks noGrp="1"/>
          </p:cNvGraphicFramePr>
          <p:nvPr>
            <p:ph sz="half" idx="2"/>
          </p:nvPr>
        </p:nvGraphicFramePr>
        <p:xfrm>
          <a:off x="323528" y="1268760"/>
          <a:ext cx="8353425" cy="48244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09850"/>
                <a:gridCol w="1387475"/>
                <a:gridCol w="1476375"/>
                <a:gridCol w="1439863"/>
                <a:gridCol w="1439862"/>
              </a:tblGrid>
              <a:tr h="690563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Задание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Буквы, соответствующие верным ответам.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2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60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км 32 м + 4 км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км 37 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км 37 м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км 32 м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км 72 м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дм 5 см -30 дм 7 см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дм 9 см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дм 8 см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дм 5 см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дм 8 см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ч 45 мин + 9 ч 15 мин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ч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ч 55 мин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ч 56 мин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ч 30 мин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57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2ч – 34 мин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мин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мин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мин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мин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00" name="WordArt 48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489585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Луна</a:t>
            </a:r>
          </a:p>
        </p:txBody>
      </p:sp>
      <p:sp>
        <p:nvSpPr>
          <p:cNvPr id="6" name="Таблица 5"/>
          <p:cNvSpPr>
            <a:spLocks noGrp="1"/>
          </p:cNvSpPr>
          <p:nvPr>
            <p:ph type="tbl" idx="1"/>
          </p:nvPr>
        </p:nvSpPr>
        <p:spPr/>
      </p:sp>
      <p:graphicFrame>
        <p:nvGraphicFramePr>
          <p:cNvPr id="7" name="Group 315"/>
          <p:cNvGraphicFramePr>
            <a:graphicFrameLocks/>
          </p:cNvGraphicFramePr>
          <p:nvPr/>
        </p:nvGraphicFramePr>
        <p:xfrm>
          <a:off x="323528" y="1700808"/>
          <a:ext cx="8353425" cy="48244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09850"/>
                <a:gridCol w="1387475"/>
                <a:gridCol w="1476375"/>
                <a:gridCol w="1439863"/>
                <a:gridCol w="1439862"/>
              </a:tblGrid>
              <a:tr h="690563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Задание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Буквы, соответствующие верным ответам.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2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60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км 32 м + 4 км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км 37 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км 37 м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км 32 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км 72 м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дм 5 см -30 дм 7 см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дм 9 см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дм 8 см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дм 5 см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дм 8 см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ч 45 мин + 9 ч 15 мин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ч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ч 55 мин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ч 56 мин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ч 30 мин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57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2ч – 34 мин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мин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мин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мин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мин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353425" cy="5038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Ракета долетит от Земли до Луны со скоростью 8 км/с  за 42.500 сек . Чему равно расстояние между ними?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11560" y="2780928"/>
            <a:ext cx="3804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42.500 * 8=                км</a:t>
            </a:r>
          </a:p>
        </p:txBody>
      </p:sp>
      <p:pic>
        <p:nvPicPr>
          <p:cNvPr id="6152" name="Picture 8" descr="earthm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388256"/>
            <a:ext cx="3419872" cy="2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483768" y="2780928"/>
            <a:ext cx="1512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174503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Придумать космические задачи.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5" name="Line 21"/>
          <p:cNvSpPr>
            <a:spLocks noChangeShapeType="1"/>
          </p:cNvSpPr>
          <p:nvPr/>
        </p:nvSpPr>
        <p:spPr bwMode="auto">
          <a:xfrm flipH="1">
            <a:off x="6516688" y="1125538"/>
            <a:ext cx="19431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6516688" y="1125538"/>
            <a:ext cx="0" cy="115093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H="1">
            <a:off x="5148263" y="2276475"/>
            <a:ext cx="1368425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5148263" y="2276475"/>
            <a:ext cx="0" cy="1008063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flipH="1">
            <a:off x="3851275" y="3284538"/>
            <a:ext cx="1296988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3851275" y="3284538"/>
            <a:ext cx="0" cy="1008062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 flipH="1">
            <a:off x="2484438" y="4292600"/>
            <a:ext cx="1366837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2484438" y="4292600"/>
            <a:ext cx="0" cy="936625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H="1">
            <a:off x="1116013" y="5229225"/>
            <a:ext cx="1368425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1116013" y="5229225"/>
            <a:ext cx="0" cy="863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5" name="WordArt 31"/>
          <p:cNvSpPr>
            <a:spLocks noChangeArrowheads="1" noChangeShapeType="1" noTextEdit="1"/>
          </p:cNvSpPr>
          <p:nvPr/>
        </p:nvSpPr>
        <p:spPr bwMode="auto">
          <a:xfrm>
            <a:off x="6588125" y="1268413"/>
            <a:ext cx="1841500" cy="407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Комфортно</a:t>
            </a:r>
          </a:p>
        </p:txBody>
      </p:sp>
      <p:sp>
        <p:nvSpPr>
          <p:cNvPr id="16416" name="WordArt 32"/>
          <p:cNvSpPr>
            <a:spLocks noChangeArrowheads="1" noChangeShapeType="1" noTextEdit="1"/>
          </p:cNvSpPr>
          <p:nvPr/>
        </p:nvSpPr>
        <p:spPr bwMode="auto">
          <a:xfrm>
            <a:off x="5292725" y="2349500"/>
            <a:ext cx="18002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Уверен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своих силах</a:t>
            </a:r>
          </a:p>
        </p:txBody>
      </p:sp>
      <p:sp>
        <p:nvSpPr>
          <p:cNvPr id="16417" name="WordArt 33"/>
          <p:cNvSpPr>
            <a:spLocks noChangeArrowheads="1" noChangeShapeType="1" noTextEdit="1"/>
          </p:cNvSpPr>
          <p:nvPr/>
        </p:nvSpPr>
        <p:spPr bwMode="auto">
          <a:xfrm>
            <a:off x="3924300" y="3500438"/>
            <a:ext cx="1439863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Хорошо</a:t>
            </a:r>
          </a:p>
        </p:txBody>
      </p:sp>
      <p:sp>
        <p:nvSpPr>
          <p:cNvPr id="16418" name="WordArt 34"/>
          <p:cNvSpPr>
            <a:spLocks noChangeArrowheads="1" noChangeShapeType="1" noTextEdit="1"/>
          </p:cNvSpPr>
          <p:nvPr/>
        </p:nvSpPr>
        <p:spPr bwMode="auto">
          <a:xfrm>
            <a:off x="2627313" y="4365625"/>
            <a:ext cx="10810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Плохо</a:t>
            </a:r>
          </a:p>
        </p:txBody>
      </p:sp>
      <p:sp>
        <p:nvSpPr>
          <p:cNvPr id="16419" name="WordArt 35"/>
          <p:cNvSpPr>
            <a:spLocks noChangeArrowheads="1" noChangeShapeType="1" noTextEdit="1"/>
          </p:cNvSpPr>
          <p:nvPr/>
        </p:nvSpPr>
        <p:spPr bwMode="auto">
          <a:xfrm>
            <a:off x="1258888" y="5373688"/>
            <a:ext cx="108108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Очень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плохо</a:t>
            </a:r>
          </a:p>
        </p:txBody>
      </p:sp>
      <p:sp>
        <p:nvSpPr>
          <p:cNvPr id="16421" name="WordArt 37"/>
          <p:cNvSpPr>
            <a:spLocks noChangeArrowheads="1" noChangeShapeType="1" noTextEdit="1"/>
          </p:cNvSpPr>
          <p:nvPr/>
        </p:nvSpPr>
        <p:spPr bwMode="auto">
          <a:xfrm>
            <a:off x="971600" y="260350"/>
            <a:ext cx="7560840" cy="7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лестница настроения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5" grpId="0" animBg="1"/>
      <p:bldP spid="16406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 animBg="1"/>
      <p:bldP spid="16414" grpId="0" animBg="1"/>
      <p:bldP spid="16415" grpId="0" animBg="1"/>
      <p:bldP spid="16416" grpId="0" animBg="1"/>
      <p:bldP spid="16417" grpId="0" animBg="1"/>
      <p:bldP spid="16418" grpId="0" animBg="1"/>
      <p:bldP spid="16419" grpId="0" animBg="1"/>
      <p:bldP spid="164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Фото (1 слайд)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encrypted-tbn2.gstatic.com/images?q=tbn:ANd9GcQhKNVHoOMcSKvgNMyJob2N_WKVoJVUMlBrxSBLITk2KzOQrdAb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Фото Королев С. П.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www.federalspace.ru/media/img/site/korolev_013_001_1.jpg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Фото Гагарина Ю. А.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encrypted-tbn0.gstatic.com/images?q=tbn:ANd9GcSsOF_tYu1DEbldbHu4_1sDM-g6oqQQuCsF60OhB3i-uI2ivR_O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9388" indent="-179388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 Солнечной системы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i-fakt.ru/wp-content/uploads/2013/08/ss.jpg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Картинка 22 из 20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8792" y="2060575"/>
            <a:ext cx="3251658" cy="4176737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67544" y="2132856"/>
            <a:ext cx="4751387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 sz="2000" b="1" dirty="0">
              <a:solidFill>
                <a:srgbClr val="FFCC99"/>
              </a:solidFill>
              <a:latin typeface="Bookman Old Style" pitchFamily="18" charset="0"/>
            </a:endParaRPr>
          </a:p>
          <a:p>
            <a:pPr eaLnBrk="1" hangingPunct="1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Сделал это наш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соотечественник.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108 минут проведенные им  в космосе открыли дорогу другим исследователям космического пространства.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1043608" y="476250"/>
            <a:ext cx="7632847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legacyFlat3" dir="b"/>
            </a:scene3d>
            <a:sp3d extrusionH="125400" prstMaterial="legacyMatte">
              <a:extrusionClr>
                <a:srgbClr val="FF9966"/>
              </a:extrusionClr>
            </a:sp3d>
          </a:bodyPr>
          <a:lstStyle/>
          <a:p>
            <a:pPr algn="ctr"/>
            <a:r>
              <a:rPr lang="ru-RU" sz="36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Юрий  Алексеевич Гагарин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411413" y="5300663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Сергей Павлович  Королев 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(1906-1966)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827088" y="1596589"/>
            <a:ext cx="74898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ru-RU" sz="54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«Чтобы космонавтом стать, надо много – </a:t>
            </a:r>
            <a:r>
              <a:rPr lang="ru-RU" sz="5400" b="1" i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ru-RU" sz="54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знать»</a:t>
            </a:r>
          </a:p>
        </p:txBody>
      </p:sp>
      <p:pic>
        <p:nvPicPr>
          <p:cNvPr id="2050" name="Picture 2" descr="http://www.federalspace.ru/media/img/site/korolev_013_00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764704"/>
            <a:ext cx="3366120" cy="420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484313"/>
            <a:ext cx="7772400" cy="1873250"/>
          </a:xfrm>
        </p:spPr>
        <p:txBody>
          <a:bodyPr>
            <a:noAutofit/>
          </a:bodyPr>
          <a:lstStyle/>
          <a:p>
            <a:pPr eaLnBrk="1" hangingPunct="1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задач на движение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68538" y="4149725"/>
            <a:ext cx="48237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Космический урок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132856"/>
            <a:ext cx="8280400" cy="2808312"/>
          </a:xfrm>
          <a:noFill/>
        </p:spPr>
        <p:txBody>
          <a:bodyPr>
            <a:normAutofit/>
          </a:bodyPr>
          <a:lstStyle/>
          <a:p>
            <a:pPr eaLnBrk="1" hangingPunct="1">
              <a:buFontTx/>
              <a:buBlip>
                <a:blip r:embed="rId3"/>
              </a:buBlip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созвездии Большая Медведица 7 звезд, в созвездии Малая Медведица – столько же. Сколько всего звезд в двух созвездиях? </a:t>
            </a:r>
          </a:p>
        </p:txBody>
      </p:sp>
      <p:sp>
        <p:nvSpPr>
          <p:cNvPr id="58418" name="Rectangle 50"/>
          <p:cNvSpPr>
            <a:spLocks noChangeArrowheads="1"/>
          </p:cNvSpPr>
          <p:nvPr/>
        </p:nvSpPr>
        <p:spPr bwMode="auto">
          <a:xfrm>
            <a:off x="323528" y="2132856"/>
            <a:ext cx="80648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Скорость самолета 360 км/ч, а скорость ракеты 720 км/ч.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сколько раз скорость ракеты больше скорости самолета?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3528" y="2132856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Луне все предметы становятся легче в 6 раз. Сколько весит камень на Земле, если на Луне он весит 2 кг?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5536" y="220486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Ракета за 3 с пролетает 18 км.   Сколько километров она пролетит за 1 с?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5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5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500"/>
                                        <p:tgtEl>
                                          <p:spTgt spid="5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251520" y="908720"/>
            <a:ext cx="8569325" cy="360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Расположите планеты по диагонали 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зависимости от степени 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удаленности их от Солнца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(от самой близкой 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самой дальней)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52738"/>
            <a:ext cx="91440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8000" b="1" smtClean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400	15	   16	 300	  100</a:t>
            </a:r>
          </a:p>
        </p:txBody>
      </p:sp>
      <p:pic>
        <p:nvPicPr>
          <p:cNvPr id="8195" name="Picture 4" descr="сс"/>
          <p:cNvPicPr>
            <a:picLocks noChangeAspect="1" noChangeArrowheads="1"/>
          </p:cNvPicPr>
          <p:nvPr/>
        </p:nvPicPr>
        <p:blipFill>
          <a:blip r:embed="rId3" cstate="print"/>
          <a:srcRect l="20270" t="32410" r="21689" b="22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 rot="3019578">
            <a:off x="1021557" y="6115844"/>
            <a:ext cx="1138237" cy="365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Меркурий</a:t>
            </a:r>
          </a:p>
          <a:p>
            <a:pPr algn="ctr"/>
            <a:r>
              <a:rPr lang="ru-RU" sz="7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58 млн.км.</a:t>
            </a: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 rot="2945656">
            <a:off x="1636713" y="6024562"/>
            <a:ext cx="1341438" cy="296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Венера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108 млн.км.</a:t>
            </a:r>
          </a:p>
        </p:txBody>
      </p:sp>
      <p:sp>
        <p:nvSpPr>
          <p:cNvPr id="23561" name="WordArt 9"/>
          <p:cNvSpPr>
            <a:spLocks noChangeArrowheads="1" noChangeShapeType="1" noTextEdit="1"/>
          </p:cNvSpPr>
          <p:nvPr/>
        </p:nvSpPr>
        <p:spPr bwMode="auto">
          <a:xfrm rot="2908462">
            <a:off x="2293144" y="5498306"/>
            <a:ext cx="12207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Земля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150 млн.км.</a:t>
            </a:r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 rot="2817908">
            <a:off x="3024188" y="4887912"/>
            <a:ext cx="113030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Марс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227 млн.км.</a:t>
            </a:r>
          </a:p>
        </p:txBody>
      </p:sp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 rot="2807787">
            <a:off x="4560888" y="4567237"/>
            <a:ext cx="1423988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Юпитер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777 млн. км.</a:t>
            </a:r>
          </a:p>
        </p:txBody>
      </p:sp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 rot="2931946">
            <a:off x="5707063" y="3379787"/>
            <a:ext cx="1512888" cy="41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Сатурн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1 426 млн. км.</a:t>
            </a:r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 rot="2996707">
            <a:off x="6735762" y="2419351"/>
            <a:ext cx="1401763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Уран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2 869 млн.км.</a:t>
            </a:r>
          </a:p>
        </p:txBody>
      </p:sp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 rot="2837263">
            <a:off x="7590631" y="1707357"/>
            <a:ext cx="1439863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Нептун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4 496 млн.км.</a:t>
            </a:r>
          </a:p>
        </p:txBody>
      </p:sp>
      <p:sp>
        <p:nvSpPr>
          <p:cNvPr id="23568" name="WordArt 16"/>
          <p:cNvSpPr>
            <a:spLocks noChangeArrowheads="1" noChangeShapeType="1" noTextEdit="1"/>
          </p:cNvSpPr>
          <p:nvPr/>
        </p:nvSpPr>
        <p:spPr bwMode="auto">
          <a:xfrm rot="2873914">
            <a:off x="7999413" y="533400"/>
            <a:ext cx="1422400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Плутон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5950 млн. км.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566" grpId="0" animBg="1"/>
      <p:bldP spid="235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Понапрасну не болтай,</a:t>
            </a:r>
            <a:b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Рассуждая  – убеждай, </a:t>
            </a:r>
            <a:b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 не нужен шум и гам - </a:t>
            </a:r>
            <a:b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 решай задачи сам. </a:t>
            </a:r>
            <a:b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же не сможешь вдруг, </a:t>
            </a:r>
            <a:b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придет на помощь друг.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4703"/>
            <a:ext cx="8589963" cy="5759921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30000"/>
              </a:lnSpc>
              <a:buFontTx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«Две ракеты вылетели одновременно навстречу друг другу с Земли и с Марса. Расстояние между этими планетами 77 000 000 км. Скорость первой ракеты 29 000 км/ч, а скорость второй 48 000 км/ч. Через сколько времени они встретятся?»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609600" indent="-609600" eaLnBrk="1" hangingPunct="1">
              <a:buFontTx/>
              <a:buAutoNum type="arabicParenR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29 000 + 48 000 = 77 000 (км/ч)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77 000 000 : 77 000 = 100 (ч)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516</Words>
  <Application>Microsoft Office PowerPoint</Application>
  <PresentationFormat>Экран (4:3)</PresentationFormat>
  <Paragraphs>144</Paragraphs>
  <Slides>17</Slides>
  <Notes>15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Решение задач на движение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Домашнее задание:</vt:lpstr>
      <vt:lpstr>Слайд 16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nadgis</dc:creator>
  <cp:lastModifiedBy>nadgis</cp:lastModifiedBy>
  <cp:revision>12</cp:revision>
  <dcterms:created xsi:type="dcterms:W3CDTF">2014-02-04T17:18:13Z</dcterms:created>
  <dcterms:modified xsi:type="dcterms:W3CDTF">2014-02-05T16:09:52Z</dcterms:modified>
</cp:coreProperties>
</file>