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  <p:sldId id="267" r:id="rId5"/>
    <p:sldId id="268" r:id="rId6"/>
    <p:sldId id="263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muzanator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" TargetMode="External"/><Relationship Id="rId5" Type="http://schemas.openxmlformats.org/officeDocument/2006/relationships/hyperlink" Target="http://www.detochki.su/" TargetMode="External"/><Relationship Id="rId4" Type="http://schemas.openxmlformats.org/officeDocument/2006/relationships/hyperlink" Target="http://smayli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se\Desktop\1709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365" r="3665" b="3429"/>
          <a:stretch/>
        </p:blipFill>
        <p:spPr bwMode="auto">
          <a:xfrm>
            <a:off x="31889" y="-1"/>
            <a:ext cx="91163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25660" y="980728"/>
            <a:ext cx="7200800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</a:p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ГИМНАСТИКА ДЛЯ ГЛАЗ</a:t>
            </a:r>
          </a:p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«СНЕЖИНКА»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etskie-Novogodnie-Pesenki-Val_s-snezhinok-Snezhinki-spuskayutsya-s-neba---minus(muzanato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48" y="5589240"/>
            <a:ext cx="609600" cy="609600"/>
          </a:xfrm>
          <a:prstGeom prst="rect">
            <a:avLst/>
          </a:prstGeom>
        </p:spPr>
      </p:pic>
      <p:sp>
        <p:nvSpPr>
          <p:cNvPr id="5" name="Лента лицом вниз 4">
            <a:hlinkClick r:id="rId7" action="ppaction://hlinksldjump"/>
          </p:cNvPr>
          <p:cNvSpPr/>
          <p:nvPr/>
        </p:nvSpPr>
        <p:spPr>
          <a:xfrm>
            <a:off x="7452320" y="6453336"/>
            <a:ext cx="1512168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Rose\Desktop\Снежинка_большая_гиф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63" y="4905821"/>
            <a:ext cx="11906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68144" y="5058910"/>
            <a:ext cx="3168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учитель-логопед    Бовсуновская Любовь Вениаминовна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99276" y="6391939"/>
            <a:ext cx="1453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Якутск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69180" y="188640"/>
            <a:ext cx="280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43 "Улыбка"</a:t>
            </a:r>
          </a:p>
        </p:txBody>
      </p:sp>
    </p:spTree>
    <p:extLst>
      <p:ext uri="{BB962C8B-B14F-4D97-AF65-F5344CB8AC3E}">
        <p14:creationId xmlns:p14="http://schemas.microsoft.com/office/powerpoint/2010/main" val="40806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se\Desktop\170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365" r="3665" b="3429"/>
          <a:stretch/>
        </p:blipFill>
        <p:spPr bwMode="auto">
          <a:xfrm>
            <a:off x="0" y="1"/>
            <a:ext cx="91163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0123" y="16171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smayli.ru</a:t>
            </a:r>
            <a:endParaRPr lang="ru-RU" dirty="0"/>
          </a:p>
          <a:p>
            <a:r>
              <a:rPr lang="en-US" dirty="0">
                <a:hlinkClick r:id="rId5"/>
              </a:rPr>
              <a:t>http://www.detochki.su</a:t>
            </a:r>
            <a:endParaRPr lang="ru-RU" dirty="0"/>
          </a:p>
          <a:p>
            <a:r>
              <a:rPr lang="en-US" dirty="0">
                <a:hlinkClick r:id="rId6"/>
              </a:rPr>
              <a:t>http://images.yandex.ru</a:t>
            </a:r>
            <a:endParaRPr lang="ru-RU" dirty="0"/>
          </a:p>
          <a:p>
            <a:r>
              <a:rPr lang="en-US" dirty="0">
                <a:hlinkClick r:id="rId7"/>
              </a:rPr>
              <a:t>http://muzanator.com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404664"/>
            <a:ext cx="6480720" cy="540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ресурсы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se\Desktop\170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365" r="3665" b="3429"/>
          <a:stretch/>
        </p:blipFill>
        <p:spPr bwMode="auto">
          <a:xfrm>
            <a:off x="-195" y="0"/>
            <a:ext cx="91163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se\Desktop\Снежинка_большая_гиф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40" y="332656"/>
            <a:ext cx="11906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>
            <a:hlinkClick r:id="rId5" action="ppaction://hlinksldjump"/>
          </p:cNvPr>
          <p:cNvSpPr/>
          <p:nvPr/>
        </p:nvSpPr>
        <p:spPr>
          <a:xfrm>
            <a:off x="7452320" y="6453336"/>
            <a:ext cx="1512168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0764 0.7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se\Desktop\170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365" r="3665" b="3429"/>
          <a:stretch/>
        </p:blipFill>
        <p:spPr bwMode="auto">
          <a:xfrm>
            <a:off x="-195" y="0"/>
            <a:ext cx="91163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ose\Desktop\Снежинка_большая_гиф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40" y="5229409"/>
            <a:ext cx="11906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>
            <a:hlinkClick r:id="rId5" action="ppaction://hlinksldjump"/>
          </p:cNvPr>
          <p:cNvSpPr/>
          <p:nvPr/>
        </p:nvSpPr>
        <p:spPr>
          <a:xfrm>
            <a:off x="7452320" y="6453336"/>
            <a:ext cx="1512168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00816 -0.75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se\Desktop\170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365" r="3665" b="3429"/>
          <a:stretch/>
        </p:blipFill>
        <p:spPr bwMode="auto">
          <a:xfrm>
            <a:off x="-195" y="0"/>
            <a:ext cx="91163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se\Desktop\Снежинка_большая_гиф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11906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>
            <a:hlinkClick r:id="rId5" action="ppaction://hlinksldjump"/>
          </p:cNvPr>
          <p:cNvSpPr/>
          <p:nvPr/>
        </p:nvSpPr>
        <p:spPr>
          <a:xfrm>
            <a:off x="7452320" y="6453336"/>
            <a:ext cx="1512168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68299 -0.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9" y="-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se\Desktop\170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365" r="3665" b="3429"/>
          <a:stretch/>
        </p:blipFill>
        <p:spPr bwMode="auto">
          <a:xfrm>
            <a:off x="-195" y="0"/>
            <a:ext cx="91163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se\Desktop\Снежинка_большая_гиф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1906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>
            <a:hlinkClick r:id="rId5" action="ppaction://hlinksldjump"/>
          </p:cNvPr>
          <p:cNvSpPr/>
          <p:nvPr/>
        </p:nvSpPr>
        <p:spPr>
          <a:xfrm>
            <a:off x="7452320" y="6453336"/>
            <a:ext cx="1512168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2 -0.05764 L -0.77378 -0.6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se\Desktop\170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365" r="3665" b="3429"/>
          <a:stretch/>
        </p:blipFill>
        <p:spPr bwMode="auto">
          <a:xfrm>
            <a:off x="0" y="-3"/>
            <a:ext cx="91163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se\Desktop\Снежинка_большая_гиф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5580"/>
            <a:ext cx="11906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>
            <a:hlinkClick r:id="rId5" action="ppaction://hlinksldjump"/>
          </p:cNvPr>
          <p:cNvSpPr/>
          <p:nvPr/>
        </p:nvSpPr>
        <p:spPr>
          <a:xfrm>
            <a:off x="7452320" y="6453336"/>
            <a:ext cx="1512168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C -4.72222E-6 -0.03496 0.09393 -0.06204 0.20834 -0.06204 C 0.32622 -0.06204 0.42032 -0.03496 0.42032 1.48148E-6 C 0.42032 0.03495 0.51424 0.06204 0.63212 0.06204 C 0.74653 0.06204 0.84063 0.03495 0.84063 1.48148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se\Desktop\170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365" r="3665" b="3429"/>
          <a:stretch/>
        </p:blipFill>
        <p:spPr bwMode="auto">
          <a:xfrm>
            <a:off x="-195" y="0"/>
            <a:ext cx="91163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se\Desktop\Снежинка_большая_гиф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59" y="2706396"/>
            <a:ext cx="11906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>
            <a:hlinkClick r:id="rId5" action="ppaction://hlinksldjump"/>
          </p:cNvPr>
          <p:cNvSpPr/>
          <p:nvPr/>
        </p:nvSpPr>
        <p:spPr>
          <a:xfrm>
            <a:off x="7452320" y="6453336"/>
            <a:ext cx="1512168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449 C -3.33333E-6 0.01528 -0.08784 0.06204 -0.19427 0.06204 C -0.30416 0.06204 -0.39166 0.01528 -0.39166 -0.0449 C -0.39166 -0.10509 -0.47951 -0.15162 -0.58941 -0.15162 C -0.69583 -0.15162 -0.78333 -0.10509 -0.78333 -0.044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se\Desktop\170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365" r="3665" b="3429"/>
          <a:stretch/>
        </p:blipFill>
        <p:spPr bwMode="auto">
          <a:xfrm>
            <a:off x="-195" y="0"/>
            <a:ext cx="91163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ose\Desktop\Снежинка_большая_гиф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40" y="4221088"/>
            <a:ext cx="11906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>
            <a:hlinkClick r:id="rId5" action="ppaction://hlinksldjump"/>
          </p:cNvPr>
          <p:cNvSpPr/>
          <p:nvPr/>
        </p:nvSpPr>
        <p:spPr>
          <a:xfrm>
            <a:off x="7452320" y="6453336"/>
            <a:ext cx="1512168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56158 C 0.19948 -0.56158 0.35712 -0.38311 0.35712 -0.16274 C 0.35712 0.0574 0.19948 0.23634 0.00625 0.23634 C -0.1868 0.23634 -0.34375 0.0574 -0.34375 -0.16274 C -0.34375 -0.38311 -0.1868 -0.56158 0.00625 -0.56158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se\Desktop\170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365" r="3665" b="3429"/>
          <a:stretch/>
        </p:blipFill>
        <p:spPr bwMode="auto">
          <a:xfrm>
            <a:off x="27666" y="-1"/>
            <a:ext cx="91163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ose\Desktop\Снежинка_большая_гиф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03" y="3794788"/>
            <a:ext cx="119062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нта лицом вниз 3">
            <a:hlinkClick r:id="rId5" action="ppaction://hlinksldjump"/>
          </p:cNvPr>
          <p:cNvSpPr/>
          <p:nvPr/>
        </p:nvSpPr>
        <p:spPr>
          <a:xfrm>
            <a:off x="7452320" y="6453336"/>
            <a:ext cx="1512168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097 -0.07963 C -0.4901 -0.29167 -0.33889 -0.4257 -0.17049 -0.4257 C -0.00243 -0.4257 0.14896 -0.29167 0.25 -0.07963 C 0.14896 0.13264 -0.00243 0.26713 -0.17049 0.26713 C -0.33889 0.26713 -0.4901 0.13264 -0.59097 -0.07963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</Words>
  <Application>Microsoft Office PowerPoint</Application>
  <PresentationFormat>Экран (4:3)</PresentationFormat>
  <Paragraphs>20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Rose</dc:creator>
  <cp:lastModifiedBy>Rose</cp:lastModifiedBy>
  <cp:revision>11</cp:revision>
  <dcterms:created xsi:type="dcterms:W3CDTF">2014-01-18T02:38:41Z</dcterms:created>
  <dcterms:modified xsi:type="dcterms:W3CDTF">2014-01-25T04:25:42Z</dcterms:modified>
</cp:coreProperties>
</file>