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6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4281-DE00-450F-81F1-6D9846E53E1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4EA0-9330-42E3-B64B-DDA40289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4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720F-C408-4AC3-BA0F-19AB99C0002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5E18-01FF-4191-A01D-EE1BCFEE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0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6EFA-3026-4C1E-9CE0-FF5200DC9DE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6C10-A691-4BF1-91FC-EE1B44E89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9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6ACB-5FEA-4EB5-B88D-F9D381E260E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780D-76CB-449E-8A1B-2C4607DF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8A4C-003B-4315-8A11-60C7F6A6E9B1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7C4C-6AE0-4A94-B8FF-59DECCF75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2892-5CF9-496A-9654-0FCF08743C2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2A2D-74E7-4C61-941F-399AAD3B4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5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C27E-0C90-49AA-B806-DB46AD33D3B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588C-8F3F-42BF-9D66-7ED3ADC6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51A8-A26F-4A68-BD84-DAD436CF6D2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8B25-DE4A-41CB-9DD1-F1948596D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1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E385-F87E-4849-93D1-1E29A9584FD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F118-34AD-46A2-85C1-B9D1F74E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6D85-3A4B-4362-91F5-6D37EEDCFBB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D32C-9055-4BC2-8D6C-0EC16BF00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02B8-FCB7-4799-819D-1A76369BCD8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5310-4BEB-4363-A3D1-91ADC52F2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2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0C74-E115-453F-A1D5-F65BA164753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B6B1-6BEC-4C67-B017-D2667B0F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2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649B2-5B95-4991-AD51-ADE526D250E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58C66-3827-4D6A-B2B9-CF2F1281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67C4C-6AE0-4A94-B8FF-59DECCF758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blipFill rotWithShape="1">
            <a:blip r:embed="rId3" cstate="print"/>
            <a:stretch>
              <a:fillRect b="-8021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Илья Сельвинский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«…Видишь мрамор: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просто кальций…»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76450"/>
            <a:ext cx="3465513" cy="444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Анна Ахматова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«…Ржавеет золото и истлевает сталь,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Крошится мрамор. К смерти все готово.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прочнее на земле печаль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долговечней- царственное слово…»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3789363"/>
            <a:ext cx="4319587" cy="2944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Конан Дойл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«...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Да! Это была собака, огромная, черная, как смоль. Но такой собаки еще никто из нас, смертных, не видывал. Из ее отверстой пасти вырывалось пламя, глаза метали искры, по морде и загривку мерцал переливающийся огонь. Ни в чьем воспаленном мозгу не могло возникнуть видение более страшное, более омерзительное, чем это адское существо, выскочившее на нас из тумана... Страшный пес, величиной с молодую львицу. Его огромная пасть все еще светилась голубоватым пламенем, глубоко сидящие дикие глаза были обведены огненными кругами.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дотронулся до этой светящейся головы и, отняв руку, увидел, что мои пальцы тоже засветились в темноте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Фосфор, — сказал 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Жюль Верн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«Семьдесят девять частей азота и двадцать одна часть кислорода, углекислота и водяные пары в переменных количествах.»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2684463"/>
            <a:ext cx="2873375" cy="4017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Железо мне пролей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Разженной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токи меди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медь в горниле небо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рдится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бисерными облаками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Сияет злато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лазурь»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13" y="2182813"/>
            <a:ext cx="3457575" cy="453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vi-VN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Александр Николаевич Радищев</a:t>
            </a:r>
            <a:endParaRPr lang="ru-RU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медны изваял громады..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Чугунный скипетр обвил цветами..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Весы златые мзды позорной…»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633663"/>
            <a:ext cx="3311525" cy="408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Михаил Юрьевич Лермонтов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железная лопата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каменную грудь,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Добывая медь и злато.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Врежет страшный путь.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588" y="1628775"/>
            <a:ext cx="3646487" cy="487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Сергей Есенин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знаю, что будет со мною..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в новую жизнь не гожусь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и все же хочу я стальною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Видеть нищую бедную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Русь»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276475"/>
            <a:ext cx="3278188" cy="4418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Маяковский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«Поэзия-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же добыча радия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грамм добыча, в год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труды»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1916113"/>
            <a:ext cx="3267075" cy="472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Одоевский Владимир Федорович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«Между тем рукодельница воротится, воду процедит, в кувшин нальет, да еще какая затейница: коли вода нечиста, так свернет лист бумаги, наложит в неё угольков да песку крупного насыплет, вставит ту бумагу в кувшин да нальет в нее воды. А вода-то знай проходит сквозь песок да сквозь уголья и капает в кувшин чистая. Словно хрустальная…»</a:t>
            </a: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Маргарет Митчелл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3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сухой как трут, осиновый пол мгновенно занялся, заглатывая огонь, как воду… Она (Скарлет) сунула ковер в бадью и, набрав побольше воздуха в легкие, ринулась снова в темную от дыма кухню, плотно захлопнув за собой дверь. Целую, как ей показалось, вечность она, кашляя, задыхаясь, кружилась по кухне, била и била мокрым ковром по струйкам огня, змеившимся вокруг нее»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3378200"/>
            <a:ext cx="2970212" cy="327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Генри Райдер Хаггард</a:t>
            </a:r>
          </a:p>
        </p:txBody>
      </p:sp>
      <p:sp>
        <p:nvSpPr>
          <p:cNvPr id="1638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«…она вынула из уха одну из тех огромных жемчужин… и…опустила жемчужину в уксус. Наступило молчание, потрясенные гости, замерев, наблюдали, как несравненная жемчужина медленно растворяется в крепком уксусе. Вот от нее не осталось и следа…»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Михаил Васильевич Ломоносов</vt:lpstr>
      <vt:lpstr>Александр Николаевич Радищев</vt:lpstr>
      <vt:lpstr>Михаил Юрьевич Лермонтов</vt:lpstr>
      <vt:lpstr>Сергей Есенин</vt:lpstr>
      <vt:lpstr> Владимир Маяковский </vt:lpstr>
      <vt:lpstr>Одоевский Владимир Федорович</vt:lpstr>
      <vt:lpstr>Маргарет Митчелл</vt:lpstr>
      <vt:lpstr>Генри Райдер Хаггард</vt:lpstr>
      <vt:lpstr> </vt:lpstr>
      <vt:lpstr>Илья Сельвинский </vt:lpstr>
      <vt:lpstr>Анна Ахматова</vt:lpstr>
      <vt:lpstr>А. Конан Дойл </vt:lpstr>
      <vt:lpstr>Жюль Верн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 96 rus</dc:creator>
  <cp:lastModifiedBy>Димон 96 rus</cp:lastModifiedBy>
  <cp:revision>21</cp:revision>
  <dcterms:created xsi:type="dcterms:W3CDTF">2013-04-05T10:28:44Z</dcterms:created>
  <dcterms:modified xsi:type="dcterms:W3CDTF">2014-01-29T12:23:19Z</dcterms:modified>
</cp:coreProperties>
</file>