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2" r:id="rId3"/>
    <p:sldId id="263" r:id="rId4"/>
    <p:sldId id="265" r:id="rId5"/>
    <p:sldId id="266" r:id="rId6"/>
    <p:sldId id="267" r:id="rId7"/>
    <p:sldId id="268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8A7CF-E7EC-4ADF-8D0E-8A80A1F958F8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494D8-FF73-49F0-959C-52A9CAEEAC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494D8-FF73-49F0-959C-52A9CAEEAC39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C0E210-E4ED-48F2-876F-26F01A7AA17D}" type="datetimeFigureOut">
              <a:rPr lang="ru-RU" smtClean="0"/>
              <a:pPr/>
              <a:t>28.01.2014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AAF595-87DE-42E5-A8E5-53FC8002A8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636912"/>
            <a:ext cx="81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«Авторская песня </a:t>
            </a:r>
          </a:p>
          <a:p>
            <a:r>
              <a:rPr lang="ru-RU" sz="4800" b="1" dirty="0" smtClean="0"/>
              <a:t> прошлое и настоящее»</a:t>
            </a:r>
            <a:endParaRPr lang="ru-RU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Владимир </a:t>
            </a:r>
            <a:r>
              <a:rPr lang="ru-RU" dirty="0" err="1" smtClean="0">
                <a:solidFill>
                  <a:schemeClr val="tx1"/>
                </a:solidFill>
              </a:rPr>
              <a:t>Высотский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1475656" y="1124744"/>
            <a:ext cx="640871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     Олег </a:t>
            </a:r>
            <a:r>
              <a:rPr lang="ru-RU" dirty="0" smtClean="0">
                <a:solidFill>
                  <a:schemeClr val="tx1"/>
                </a:solidFill>
              </a:rPr>
              <a:t>Митяев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439248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148064" y="607899"/>
            <a:ext cx="3995936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«Как здорово»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Изгиб гитары жёлтой ты обнимаешь нежно,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Струна осколком эха пронзит тугую высь,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Качнётся купол неба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Большой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звёздноснежный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Как здорово что все мы здесь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Сегодня собрались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Как здорово что все мы здесь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Сегодня собрались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отблеск от заката костёр меж сосен пляшет,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что грустишь бродяга, а ну-ка улыбнись,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кто-то очень близкий тебе тихонько скажет,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всё же с болью в горле мы тех сегодня вспомним,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Чьи имена как раны, на сердце запеклись,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Мечтами их и песнями мы каждый вздох наполним,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       </a:t>
            </a:r>
            <a:r>
              <a:rPr lang="ru-RU" sz="4800" b="1" dirty="0" smtClean="0"/>
              <a:t>Цель урока: </a:t>
            </a:r>
          </a:p>
          <a:p>
            <a:pPr>
              <a:buNone/>
            </a:pPr>
            <a:r>
              <a:rPr lang="ru-RU" sz="4800" dirty="0" smtClean="0"/>
              <a:t>  «</a:t>
            </a:r>
            <a:r>
              <a:rPr lang="ru-RU" sz="4800" dirty="0" smtClean="0"/>
              <a:t>Познакомиться с жанром </a:t>
            </a:r>
            <a:r>
              <a:rPr lang="ru-RU" sz="4800" dirty="0" smtClean="0"/>
              <a:t>                                             авторской </a:t>
            </a:r>
            <a:r>
              <a:rPr lang="ru-RU" sz="4800" dirty="0" smtClean="0"/>
              <a:t>песни»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  Авторская </a:t>
            </a:r>
            <a:r>
              <a:rPr lang="ru-RU" sz="4800" b="1" dirty="0" smtClean="0"/>
              <a:t>песня – </a:t>
            </a:r>
            <a:r>
              <a:rPr lang="ru-RU" sz="4400" dirty="0" smtClean="0"/>
              <a:t>это своеобразный </a:t>
            </a:r>
            <a:r>
              <a:rPr lang="ru-RU" sz="4400" dirty="0" smtClean="0"/>
              <a:t>городской фольклор</a:t>
            </a:r>
            <a:r>
              <a:rPr lang="ru-RU" sz="4400" dirty="0" smtClean="0"/>
              <a:t>, который называют </a:t>
            </a:r>
            <a:r>
              <a:rPr lang="ru-RU" sz="4400" dirty="0" smtClean="0"/>
              <a:t>   по-разному </a:t>
            </a:r>
            <a:r>
              <a:rPr lang="ru-RU" sz="4400" dirty="0" smtClean="0"/>
              <a:t>: бардовская песня, самодеятельная песня, поэзия под гитару.</a:t>
            </a:r>
            <a:endParaRPr lang="ru-RU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122413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Русь славилась авторами- исполнителями еще с давних времен,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по городам и деревням ходили необычные люди с гуслями в руках.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Люди их очень любили, и, завидев их,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бросали </a:t>
            </a:r>
            <a:r>
              <a:rPr lang="ru-RU" dirty="0" smtClean="0">
                <a:solidFill>
                  <a:schemeClr val="tx1"/>
                </a:solidFill>
              </a:rPr>
              <a:t>все свои дела и внимали им с глубокой сердечностью.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276872"/>
            <a:ext cx="3460750" cy="43924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27984" y="2204864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БАЯНЫ</a:t>
            </a:r>
            <a:r>
              <a:rPr lang="ru-RU" sz="3600" dirty="0" smtClean="0"/>
              <a:t>, так звали на Руси этих певцов, несли людям правду жизни, песни их были сердечно красивы, правдивы, чисты. 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437112"/>
            <a:ext cx="8686800" cy="208823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Среди них были студенты, монахи, философы – актеры и певцы, рассказчики и акробаты. Ваганты большую часть жизни проводили в поисках знаний в университетах.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Большинство писали свои стихи на латыни. В своем творчестве они опирались не только на традиции церковных и речевых жанров, но и опыт народной лирики. До нашего времени дошли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многочисленные стихи и песни неизвестных поэтов и музыкантов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76673"/>
            <a:ext cx="3672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средние века, в эпоху расцвета городов, по дорогам странствовали</a:t>
            </a:r>
            <a:r>
              <a:rPr lang="ru-RU" sz="3200" b="1" dirty="0" smtClean="0"/>
              <a:t> Ваганты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t="1965" b="26694"/>
          <a:stretch>
            <a:fillRect/>
          </a:stretch>
        </p:blipFill>
        <p:spPr bwMode="auto">
          <a:xfrm>
            <a:off x="0" y="404664"/>
            <a:ext cx="514806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4800" dirty="0" smtClean="0"/>
              <a:t>В 60-е годы </a:t>
            </a:r>
            <a:r>
              <a:rPr lang="ru-RU" sz="4800" dirty="0" smtClean="0"/>
              <a:t>прошлого </a:t>
            </a:r>
            <a:r>
              <a:rPr lang="ru-RU" sz="4800" dirty="0" smtClean="0"/>
              <a:t>века в России зародилась новая волна авторской   песни. Люди, которые являются авторами и исполнителями своих песен называли </a:t>
            </a:r>
            <a:r>
              <a:rPr lang="ru-RU" sz="4800" b="1" dirty="0" smtClean="0"/>
              <a:t>БАРДАМИ</a:t>
            </a:r>
            <a:endParaRPr lang="ru-RU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112568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/>
              <a:t>В середине 20 века в нашей стране зародился новый жанр – авторская песня.</a:t>
            </a:r>
          </a:p>
          <a:p>
            <a:pPr>
              <a:buNone/>
            </a:pPr>
            <a:r>
              <a:rPr lang="ru-RU" sz="4800" b="1" dirty="0" smtClean="0"/>
              <a:t>  Авторская </a:t>
            </a:r>
            <a:r>
              <a:rPr lang="ru-RU" sz="4800" b="1" dirty="0" smtClean="0"/>
              <a:t>песня – </a:t>
            </a:r>
            <a:r>
              <a:rPr lang="ru-RU" sz="4800" dirty="0" smtClean="0"/>
              <a:t>это своеобразный </a:t>
            </a:r>
            <a:r>
              <a:rPr lang="ru-RU" sz="4800" dirty="0" smtClean="0"/>
              <a:t>городской фольклор</a:t>
            </a:r>
            <a:r>
              <a:rPr lang="ru-RU" sz="4800" dirty="0" smtClean="0"/>
              <a:t>, который называют по-разному : бардовская песня, самодеятельная песня, поэзия под гитару.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3472"/>
            <a:ext cx="3384376" cy="27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7" y="2780929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Олег Митяев</a:t>
            </a:r>
            <a:endParaRPr lang="ru-RU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>
          <a:xfrm>
            <a:off x="323528" y="3140968"/>
            <a:ext cx="3456383" cy="2808312"/>
          </a:xfrm>
          <a:prstGeom prst="rect">
            <a:avLst/>
          </a:prstGeom>
          <a:noFill/>
          <a:ln/>
        </p:spPr>
      </p:pic>
      <p:sp>
        <p:nvSpPr>
          <p:cNvPr id="8" name="Прямоугольник 7"/>
          <p:cNvSpPr/>
          <p:nvPr/>
        </p:nvSpPr>
        <p:spPr>
          <a:xfrm rot="10800000" flipV="1">
            <a:off x="539553" y="6119420"/>
            <a:ext cx="309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Булат Окуджава</a:t>
            </a:r>
            <a:endParaRPr lang="ru-RU" sz="240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716016" y="0"/>
            <a:ext cx="3816424" cy="2708920"/>
          </a:xfrm>
          <a:prstGeom prst="rect">
            <a:avLst/>
          </a:prstGeom>
          <a:noFill/>
          <a:ln/>
        </p:spPr>
      </p:pic>
      <p:sp>
        <p:nvSpPr>
          <p:cNvPr id="10" name="Прямоугольник 9"/>
          <p:cNvSpPr/>
          <p:nvPr/>
        </p:nvSpPr>
        <p:spPr>
          <a:xfrm>
            <a:off x="5076056" y="2636912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Михаил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Светлов</a:t>
            </a:r>
            <a:endParaRPr lang="ru-RU" sz="2400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>
            <a:lum contrast="24000"/>
          </a:blip>
          <a:srcRect/>
          <a:stretch>
            <a:fillRect/>
          </a:stretch>
        </p:blipFill>
        <p:spPr bwMode="auto">
          <a:xfrm>
            <a:off x="4716016" y="3068960"/>
            <a:ext cx="388173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716016" y="6045349"/>
            <a:ext cx="40485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/>
              <a:t>Владимир Высотский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Булат </a:t>
            </a:r>
            <a:r>
              <a:rPr lang="ru-RU" dirty="0" smtClean="0"/>
              <a:t>Окуджава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340768"/>
            <a:ext cx="5292080" cy="55172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dirty="0" smtClean="0"/>
              <a:t>    Первым </a:t>
            </a:r>
            <a:r>
              <a:rPr lang="ru-RU" sz="3800" b="1" dirty="0" smtClean="0"/>
              <a:t>по значимости российским бардом </a:t>
            </a:r>
            <a:br>
              <a:rPr lang="ru-RU" sz="3800" b="1" dirty="0" smtClean="0"/>
            </a:br>
            <a:r>
              <a:rPr lang="ru-RU" sz="3800" b="1" dirty="0" smtClean="0"/>
              <a:t>по праву считается Булат Шалвович Окуджава. </a:t>
            </a:r>
            <a:br>
              <a:rPr lang="ru-RU" sz="3800" b="1" dirty="0" smtClean="0"/>
            </a:br>
            <a:r>
              <a:rPr lang="ru-RU" sz="3800" b="1" dirty="0" smtClean="0"/>
              <a:t>Его песни внесли новое представление о том, </a:t>
            </a:r>
            <a:br>
              <a:rPr lang="ru-RU" sz="3800" b="1" dirty="0" smtClean="0"/>
            </a:br>
            <a:r>
              <a:rPr lang="ru-RU" sz="3800" b="1" dirty="0" smtClean="0"/>
              <a:t>каким может быть песенный текст. Он написал около150 песен. </a:t>
            </a:r>
            <a:br>
              <a:rPr lang="ru-RU" sz="3800" b="1" dirty="0" smtClean="0"/>
            </a:br>
            <a:r>
              <a:rPr lang="ru-RU" sz="3800" b="1" dirty="0" smtClean="0"/>
              <a:t>Они – о любви и надежде, о бессмысленности войн, о вере и торжестве разума и мудрости. Родился Булат Окуджава 9 мая, теперь это День Победы. </a:t>
            </a:r>
            <a:br>
              <a:rPr lang="ru-RU" sz="3800" b="1" dirty="0" smtClean="0"/>
            </a:br>
            <a:r>
              <a:rPr lang="ru-RU" sz="3800" b="1" dirty="0" smtClean="0"/>
              <a:t>И словно ему в подарок уже много лет подряд в этот день</a:t>
            </a:r>
            <a:br>
              <a:rPr lang="ru-RU" sz="3800" b="1" dirty="0" smtClean="0"/>
            </a:br>
            <a:r>
              <a:rPr lang="ru-RU" sz="3800" b="1" dirty="0" smtClean="0"/>
              <a:t> звучит его песня из кинофильма </a:t>
            </a:r>
            <a:r>
              <a:rPr lang="ru-RU" sz="3800" b="1" dirty="0" smtClean="0"/>
              <a:t>«</a:t>
            </a:r>
            <a:r>
              <a:rPr lang="ru-RU" sz="3800" b="1" dirty="0" smtClean="0"/>
              <a:t>Белорусский вокзал».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9512" y="1484784"/>
            <a:ext cx="386256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</TotalTime>
  <Words>249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                Булат Окуджава </vt:lpstr>
      <vt:lpstr>                    Владимир Высотский </vt:lpstr>
      <vt:lpstr>                         Олег Митяев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«Авторская песня  -  прошлое и настоящее»</dc:title>
  <dc:creator>Вика</dc:creator>
  <cp:lastModifiedBy>Вика</cp:lastModifiedBy>
  <cp:revision>15</cp:revision>
  <dcterms:created xsi:type="dcterms:W3CDTF">2014-01-23T06:14:04Z</dcterms:created>
  <dcterms:modified xsi:type="dcterms:W3CDTF">2014-01-28T14:12:08Z</dcterms:modified>
</cp:coreProperties>
</file>