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73" r:id="rId3"/>
    <p:sldId id="270" r:id="rId4"/>
    <p:sldId id="298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67" r:id="rId13"/>
    <p:sldId id="282" r:id="rId14"/>
    <p:sldId id="307" r:id="rId15"/>
    <p:sldId id="300" r:id="rId16"/>
    <p:sldId id="302" r:id="rId17"/>
    <p:sldId id="303" r:id="rId18"/>
    <p:sldId id="304" r:id="rId19"/>
    <p:sldId id="306" r:id="rId20"/>
    <p:sldId id="308" r:id="rId21"/>
    <p:sldId id="314" r:id="rId22"/>
    <p:sldId id="313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41BD1-FB91-4DEA-ACE9-BA5E7AE9D15E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733CF-4927-46E4-821F-F2014FB0D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733CF-4927-46E4-821F-F2014FB0D1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733CF-4927-46E4-821F-F2014FB0D1D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733CF-4927-46E4-821F-F2014FB0D1D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meal.de/uploaded_img/Apfel.jpg" TargetMode="External"/><Relationship Id="rId13" Type="http://schemas.openxmlformats.org/officeDocument/2006/relationships/hyperlink" Target="http://upload.wikimedia.org/wikipedia/commons/1/14/Alte_Buecher.JPG" TargetMode="External"/><Relationship Id="rId3" Type="http://schemas.openxmlformats.org/officeDocument/2006/relationships/hyperlink" Target="http://www.metzgerei-stollsteimer.de/schweinchen2m.jpg" TargetMode="External"/><Relationship Id="rId7" Type="http://schemas.openxmlformats.org/officeDocument/2006/relationships/hyperlink" Target="http://www.skodn.com/wp-content/uploads/cute-valentines-teddy-bear-3dxnfiny.jpg" TargetMode="External"/><Relationship Id="rId12" Type="http://schemas.openxmlformats.org/officeDocument/2006/relationships/hyperlink" Target="https://images.otto.de/asset/mmo/formatz/puppe-schildkroet-puppen-schlummerle-rot-ca-32-cm-rot-7252998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-4_xIG1FU5MI/UUBAfFtpDAI/AAAAAAAAAiA/mpqfeMu8Ar4/s1600/Fotolia_36462374_M.jpg" TargetMode="External"/><Relationship Id="rId11" Type="http://schemas.openxmlformats.org/officeDocument/2006/relationships/hyperlink" Target="http://www.adpic.de/data/picture/detail/_Rohe_Schweineschnitzel_292143.jpg" TargetMode="External"/><Relationship Id="rId5" Type="http://schemas.openxmlformats.org/officeDocument/2006/relationships/hyperlink" Target="http://www.glutex.at/WebRoot/Store/Shops/es118050_Glutex/49A9/3DCC/0CE8/822B/CD44/50ED/8960/9B42/ciabattaPKU.jpg" TargetMode="External"/><Relationship Id="rId15" Type="http://schemas.openxmlformats.org/officeDocument/2006/relationships/hyperlink" Target="http://www.forum-apotheke.de/images/layout/logo-apotheke.png" TargetMode="External"/><Relationship Id="rId10" Type="http://schemas.openxmlformats.org/officeDocument/2006/relationships/hyperlink" Target="http://fresh.bplaced.net/image/gem/Romana-Salat.png" TargetMode="External"/><Relationship Id="rId4" Type="http://schemas.openxmlformats.org/officeDocument/2006/relationships/hyperlink" Target="http://www.stollenmeier.de/bilder/brot2.png" TargetMode="External"/><Relationship Id="rId9" Type="http://schemas.openxmlformats.org/officeDocument/2006/relationships/hyperlink" Target="http://www.smiley-express.de/aachen/components/com_virtuemart/shop_image/product/Zahnpasta_4a4e5eec54d42.gif" TargetMode="External"/><Relationship Id="rId14" Type="http://schemas.openxmlformats.org/officeDocument/2006/relationships/hyperlink" Target="http://www.strelapark.de/uploads/pics/Post_Logo_CP_01.p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954107"/>
          </a:xfrm>
          <a:prstGeom prst="rect">
            <a:avLst/>
          </a:prstGeom>
          <a:solidFill>
            <a:srgbClr val="008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Всероссийский фестиваль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педагогических идей «Открытый урок»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412776"/>
            <a:ext cx="496264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Тема урока: «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Покупки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348880"/>
            <a:ext cx="6610849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Целевая группа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 5-й класс, пятый год обучения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3068960"/>
            <a:ext cx="5400600" cy="258532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 учитель немецкого языка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ГБОУ СОШ № 515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с углубленным изучением 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немецкого языка 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имени Иоганна Вольфганга Гёте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(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Гётешуле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Красногвардейского района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Санкт-Петербурга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Соуляк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Станислава Викторовна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949280"/>
            <a:ext cx="200490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2014 год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528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auf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abgebildet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484784"/>
            <a:ext cx="38490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Apotheke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Bäckerei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Buchhandlung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Markt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Metzgerei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Post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Spielwarengeschäft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268760"/>
            <a:ext cx="4392488" cy="43204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20214266">
            <a:off x="3575213" y="2765091"/>
            <a:ext cx="1460582" cy="356167"/>
          </a:xfrm>
          <a:prstGeom prst="leftArrow">
            <a:avLst>
              <a:gd name="adj1" fmla="val 27275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528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auf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abgebildet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484784"/>
            <a:ext cx="38490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Apotheke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Bäckerei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Buchhandlung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Markt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Metzgerei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Post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Spielwarengeschäft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484784"/>
            <a:ext cx="4320480" cy="345638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349358">
            <a:off x="3491880" y="3284984"/>
            <a:ext cx="1460582" cy="356167"/>
          </a:xfrm>
          <a:prstGeom prst="leftArrow">
            <a:avLst>
              <a:gd name="adj1" fmla="val 27275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http://www.hak-vk.at/fileadmin/Ima</a:t>
            </a:r>
            <a:r>
              <a:rPr lang="en-US" b="1" dirty="0" smtClean="0"/>
              <a:t>g</a:t>
            </a:r>
            <a:r>
              <a:rPr lang="en-US" dirty="0" smtClean="0"/>
              <a:t>e_Archive/aktivitaeten/2009-10/4AK/4ak_barc_07.jpg</a:t>
            </a:r>
            <a:endParaRPr lang="ru-RU" dirty="0"/>
          </a:p>
        </p:txBody>
      </p:sp>
      <p:pic>
        <p:nvPicPr>
          <p:cNvPr id="9218" name="Picture 2" descr="p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2520280" cy="1924091"/>
          </a:xfrm>
          <a:prstGeom prst="rect">
            <a:avLst/>
          </a:prstGeom>
          <a:noFill/>
        </p:spPr>
      </p:pic>
      <p:pic>
        <p:nvPicPr>
          <p:cNvPr id="7" name="Picture 2" descr="http://sakurahouse-blog.com/de/files/2012/07/apotheke-150x1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6672"/>
            <a:ext cx="2088232" cy="186079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300192" y="3789040"/>
            <a:ext cx="2304256" cy="216024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3861048"/>
            <a:ext cx="2736304" cy="201622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31840" y="2996952"/>
            <a:ext cx="356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einkaufen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486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4622" y="40466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501008"/>
            <a:ext cx="37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6790" y="3861048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2564904"/>
            <a:ext cx="164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Auf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Post.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2492896"/>
            <a:ext cx="200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Apotheke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6093296"/>
            <a:ext cx="193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Bäckerei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6021288"/>
            <a:ext cx="252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Buchhandlung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548680"/>
            <a:ext cx="2736304" cy="19442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6" y="404664"/>
            <a:ext cx="2880320" cy="199452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3861048"/>
            <a:ext cx="3096344" cy="216024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15816" y="3068960"/>
            <a:ext cx="356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einkaufen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260648"/>
            <a:ext cx="27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26064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3861048"/>
            <a:ext cx="37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2564904"/>
            <a:ext cx="30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Spielwarengeschäft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2348880"/>
            <a:ext cx="20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Metzgerei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616530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Auf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Markt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6552728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476672"/>
            <a:ext cx="43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das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268760"/>
            <a:ext cx="3384376" cy="237626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1268760"/>
            <a:ext cx="3096344" cy="24265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11960" y="234888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Bücher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4725144"/>
            <a:ext cx="5596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Bücher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in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Buchhandlung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8856984" cy="6552728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476672"/>
            <a:ext cx="43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das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1196752"/>
            <a:ext cx="2952328" cy="208823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1124744"/>
            <a:ext cx="3024336" cy="223224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07704" y="35010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Postkarten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34290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Briefmarken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581128"/>
            <a:ext cx="696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Postkarten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Briefmarken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auf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Post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476672"/>
            <a:ext cx="43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das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196752"/>
            <a:ext cx="3744416" cy="230425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1196752"/>
            <a:ext cx="3384376" cy="237626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07704" y="371703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Zahnpasta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37170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Hustenbonbons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653136"/>
            <a:ext cx="7666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Zahnpasta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Hustenbonbons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in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Apotheke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476672"/>
            <a:ext cx="43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das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124744"/>
            <a:ext cx="3528392" cy="2426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1196752"/>
            <a:ext cx="3528392" cy="2304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19672" y="371703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Schweineschnitzel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3645024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Wurst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797152"/>
            <a:ext cx="744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Schweineschnitzel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wurst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in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Metzgerei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476672"/>
            <a:ext cx="43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das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196752"/>
            <a:ext cx="3240360" cy="244827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4048" y="1196752"/>
            <a:ext cx="3384376" cy="237626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38610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Salat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378904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Āpfel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4869160"/>
            <a:ext cx="5859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Āpfel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auf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Markt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476672"/>
            <a:ext cx="43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das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1196752"/>
            <a:ext cx="3312368" cy="237626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196752"/>
            <a:ext cx="3240360" cy="244827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23728" y="3933056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Brot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386104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Brötchen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869160"/>
            <a:ext cx="6360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Brot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Brötchen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in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Bächerein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9512" y="116632"/>
            <a:ext cx="8784976" cy="6552728"/>
          </a:xfrm>
          <a:prstGeom prst="round2DiagRect">
            <a:avLst>
              <a:gd name="adj1" fmla="val 13360"/>
              <a:gd name="adj2" fmla="val 0"/>
            </a:avLst>
          </a:prstGeom>
          <a:solidFill>
            <a:schemeClr val="bg2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332656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Einkaufen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908720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Inhaltsverzeichnis</a:t>
            </a:r>
            <a:endParaRPr lang="en-US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988840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welchem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Thema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passen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Fotos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Das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Thema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betiteln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              3       </a:t>
            </a:r>
          </a:p>
          <a:p>
            <a:pPr marL="342900" indent="-342900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Assoziagramm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Wiederholung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bekannten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Lexik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                          4</a:t>
            </a:r>
          </a:p>
          <a:p>
            <a:pPr marL="342900" indent="-342900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Was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auf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abgebildet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Präsentation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neuen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Lexik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      5-11</a:t>
            </a:r>
          </a:p>
          <a:p>
            <a:pPr marL="342900" indent="-342900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einkaufen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Aktivieren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neuen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Lexik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                       12-13</a:t>
            </a:r>
          </a:p>
          <a:p>
            <a:pPr marL="342900" indent="-342900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das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Űben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neuen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Lexik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                     14-20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Quellenverzeichnis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476672"/>
            <a:ext cx="43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das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1052736"/>
            <a:ext cx="2592288" cy="302433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1124744"/>
            <a:ext cx="2016224" cy="295232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88" y="4293096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Puppe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4221088"/>
            <a:ext cx="137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Teddy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69160"/>
            <a:ext cx="862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Puppe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Teddy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man in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Spielwaren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geschäft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5" grpId="0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142852"/>
            <a:ext cx="8640390" cy="6480720"/>
          </a:xfrm>
          <a:prstGeom prst="round2DiagRect">
            <a:avLst>
              <a:gd name="adj1" fmla="val 12242"/>
              <a:gd name="adj2" fmla="val 0"/>
            </a:avLst>
          </a:prstGeom>
          <a:solidFill>
            <a:schemeClr val="bg2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332656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Quellenverzeichnis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1071546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Н.В. Гальскова, Н.А. </a:t>
            </a:r>
            <a:r>
              <a:rPr lang="ru-RU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Артемова,Т.А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Гаврилова. </a:t>
            </a:r>
          </a:p>
          <a:p>
            <a:pPr marL="342900" indent="-342900"/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Немецкий язык. Мозаика. Учебник для 5-го класса школ с углубленным изучением немецкого языка. Москва,Просвещение,207.</a:t>
            </a:r>
          </a:p>
          <a:p>
            <a:pPr marL="342900" indent="-342900"/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    Н.А. Артемова, Т.А. Гаврилова. Немецкий язык. Мозаика. Рабочая тетрадь к учебнику для 5-го класса школ с углубленным изучением немецкого языка. Москва, Просвещение, 2007.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14290"/>
            <a:ext cx="8568952" cy="6480720"/>
          </a:xfrm>
          <a:prstGeom prst="round2DiagRect">
            <a:avLst>
              <a:gd name="adj1" fmla="val 12242"/>
              <a:gd name="adj2" fmla="val 0"/>
            </a:avLst>
          </a:prstGeom>
          <a:solidFill>
            <a:schemeClr val="bg2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332656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Quellenverzeichnis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7308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http://www.metzgerei-stollsteimer.de/schweinchen2m.jpg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30221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4"/>
              </a:rPr>
              <a:t>http://www.stollenmeier.de/bilder/brot2.png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714488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http://www.glutex.at/WebRoot/Store/Shops/es118050_Glutex/49A9/3DCC/0CE8/822B/CD44/50ED/8960/9B42/ciabattaPKU.jpg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3116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http://4.bp.blogspot.com/-4_xIG1FU5MI/UUBAfFtpDAI/AAAAAAAAAiA/mpqfeMu8Ar4/s1600/Fotolia_36462374_M.jpg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643182"/>
            <a:ext cx="8352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http://www.skodn.com/wp-content/uploads//cute-valentines-teddy-bear-3dxnfiny.jpg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071810"/>
            <a:ext cx="53640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http://www.gomeal.de/uploaded_img/Apfel.jpg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429000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9"/>
              </a:rPr>
              <a:t>http://www.smiley-express.de/aachen/components/com_virtuemart/shop_image/product/Zahnpasta_4a4e5eec54d42.gif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92906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http://fresh.bplaced.net/image/gem/Romana-Salat.png</a:t>
            </a:r>
            <a:endParaRPr lang="en-US" sz="1200" dirty="0" smtClean="0"/>
          </a:p>
          <a:p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35769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1"/>
              </a:rPr>
              <a:t>http://www.adpic.de/data/picture/detail/_Rohe_Schweineschnitzel_292143.jpg</a:t>
            </a:r>
            <a:endParaRPr lang="en-US" sz="1200" dirty="0" smtClean="0"/>
          </a:p>
          <a:p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28638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2"/>
              </a:rPr>
              <a:t>https://images.otto.de/asset/mmo/formatz/puppe-schildkroet-puppen-schlummerle-rot-ca-32-cm-rot-7252998.jpg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786322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3"/>
              </a:rPr>
              <a:t>http://upload.wikimedia.org/wikipedia/commons/1/14/Alte_Buecher.JPG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571501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4"/>
              </a:rPr>
              <a:t>http://www.strelapark.de/uploads/pics/Post_Logo_CP_01.png</a:t>
            </a:r>
            <a:endParaRPr lang="en-US" sz="1200" dirty="0" smtClean="0"/>
          </a:p>
          <a:p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614364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5"/>
              </a:rPr>
              <a:t>http://www.forum-apotheke.de/images/layout/logo-apotheke.png</a:t>
            </a:r>
            <a:endParaRPr lang="en-US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44824"/>
            <a:ext cx="4734373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Gro</a:t>
            </a:r>
            <a:r>
              <a:rPr lang="el-GR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en Dank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Aufmerksamkeit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188640"/>
            <a:ext cx="605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welchem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Thema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passen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Fotos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21031346">
            <a:off x="338743" y="794540"/>
            <a:ext cx="3168352" cy="219669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738647">
            <a:off x="5832013" y="772452"/>
            <a:ext cx="2991256" cy="2010033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404641">
            <a:off x="313518" y="4360388"/>
            <a:ext cx="2967926" cy="2193087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21227252">
            <a:off x="5832133" y="4378386"/>
            <a:ext cx="3024336" cy="216024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59832" y="908720"/>
            <a:ext cx="3096344" cy="201622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3528" y="2564904"/>
            <a:ext cx="2952328" cy="208823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652120" y="2492896"/>
            <a:ext cx="3168352" cy="223224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771800" y="4221088"/>
            <a:ext cx="3312368" cy="228255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347864" y="32129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Einkaufen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332656"/>
            <a:ext cx="5170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Welche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Wörter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kennt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schon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780928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Einkaufen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979712" y="3140968"/>
            <a:ext cx="1152128" cy="21704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12160" y="3140968"/>
            <a:ext cx="1224136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419872" y="3573016"/>
            <a:ext cx="648072" cy="864096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555776" y="3501008"/>
            <a:ext cx="1008112" cy="504056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868144" y="3501008"/>
            <a:ext cx="1368152" cy="432048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43808" y="1700808"/>
            <a:ext cx="914400" cy="9144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724128" y="1916832"/>
            <a:ext cx="1101824" cy="626368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11960" y="1556792"/>
            <a:ext cx="144016" cy="864096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5576" y="2996952"/>
            <a:ext cx="106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Torte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105273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312" y="2924944"/>
            <a:ext cx="13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Kuchen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1484784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Schokolade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1412776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Limonade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3789040"/>
            <a:ext cx="90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Tee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508104" y="3717032"/>
            <a:ext cx="648072" cy="936104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31640" y="386104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Cola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860032" y="3645024"/>
            <a:ext cx="72008" cy="108012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99992" y="486916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Kasse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55776" y="4581128"/>
            <a:ext cx="157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Verkäufer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8184" y="4797152"/>
            <a:ext cx="123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Kunde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76056" y="105273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verkaufen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5076056" y="1556792"/>
            <a:ext cx="288032" cy="936104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9" grpId="0"/>
      <p:bldP spid="21" grpId="0"/>
      <p:bldP spid="22" grpId="0"/>
      <p:bldP spid="24" grpId="0"/>
      <p:bldP spid="29" grpId="0"/>
      <p:bldP spid="36" grpId="0"/>
      <p:bldP spid="37" grpId="0"/>
      <p:bldP spid="38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528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auf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abgebildet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484784"/>
            <a:ext cx="38490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Apotheke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Bäckerei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Buchhandlung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Markt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Metzgerei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Post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Spielwarengeschäft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052736"/>
            <a:ext cx="4248472" cy="489654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024597">
            <a:off x="3659056" y="1832975"/>
            <a:ext cx="1284466" cy="356167"/>
          </a:xfrm>
          <a:prstGeom prst="leftArrow">
            <a:avLst>
              <a:gd name="adj1" fmla="val 28006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528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auf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abgebildet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484784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Apotheke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Bäckerei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Buchhandlung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Markt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Metzgerei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Post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Spielwarengeschäft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124744"/>
            <a:ext cx="4248472" cy="453650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233606">
            <a:off x="3507906" y="3458103"/>
            <a:ext cx="1460582" cy="356167"/>
          </a:xfrm>
          <a:prstGeom prst="leftArrow">
            <a:avLst>
              <a:gd name="adj1" fmla="val 27275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528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auf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abgebildet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484784"/>
            <a:ext cx="38490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Apotheke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Bäckerei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Buchhandlung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Markt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Metzgerei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Post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Spielwarengeschäft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196752"/>
            <a:ext cx="4176464" cy="403244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3491880" y="1556792"/>
            <a:ext cx="1460582" cy="356167"/>
          </a:xfrm>
          <a:prstGeom prst="leftArrow">
            <a:avLst>
              <a:gd name="adj1" fmla="val 27275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528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auf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abgebildet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484784"/>
            <a:ext cx="38490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Apotheke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Bäckerei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Buchhandlung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Markt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Metzgerei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Post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Spielwarengeschäft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268760"/>
            <a:ext cx="4392488" cy="367240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491880" y="2852936"/>
            <a:ext cx="1460582" cy="356167"/>
          </a:xfrm>
          <a:prstGeom prst="leftArrow">
            <a:avLst>
              <a:gd name="adj1" fmla="val 27275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528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auf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abgebildet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484784"/>
            <a:ext cx="38490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Apotheke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Bäckerei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Buchhandlung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Markt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Metzgerei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die Post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Spielwarengeschäft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268760"/>
            <a:ext cx="4392488" cy="417646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461936">
            <a:off x="3509154" y="4029287"/>
            <a:ext cx="1460582" cy="356167"/>
          </a:xfrm>
          <a:prstGeom prst="leftArrow">
            <a:avLst>
              <a:gd name="adj1" fmla="val 27275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630</Words>
  <Application>Microsoft Office PowerPoint</Application>
  <PresentationFormat>Экран (4:3)</PresentationFormat>
  <Paragraphs>177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Uchitel</cp:lastModifiedBy>
  <cp:revision>138</cp:revision>
  <dcterms:modified xsi:type="dcterms:W3CDTF">2014-01-29T07:00:45Z</dcterms:modified>
</cp:coreProperties>
</file>