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6C5BD-4802-49A6-911A-F7CAA4FD0E0D}" type="doc">
      <dgm:prSet loTypeId="urn:microsoft.com/office/officeart/2005/8/layout/vList2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079241A-BCA3-4D14-87F9-A895640D05A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solidFill>
            <a:srgbClr val="0070C0"/>
          </a:solidFill>
        </a:ln>
      </dgm:spPr>
      <dgm:t>
        <a:bodyPr anchor="b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cap="all" spc="0" dirty="0" smtClean="0">
              <a:ln w="9000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структурно-функциональная организация живого</a:t>
          </a:r>
        </a:p>
      </dgm:t>
    </dgm:pt>
    <dgm:pt modelId="{0FBFA520-096D-49A7-A401-66D1ACE0803B}" type="parTrans" cxnId="{A7C5B6AD-43E4-48FF-B091-D91058DCF745}">
      <dgm:prSet/>
      <dgm:spPr/>
      <dgm:t>
        <a:bodyPr/>
        <a:lstStyle/>
        <a:p>
          <a:endParaRPr lang="ru-RU"/>
        </a:p>
      </dgm:t>
    </dgm:pt>
    <dgm:pt modelId="{6F62240D-E49E-418A-B633-EC262C089154}" type="sibTrans" cxnId="{A7C5B6AD-43E4-48FF-B091-D91058DCF745}">
      <dgm:prSet/>
      <dgm:spPr/>
      <dgm:t>
        <a:bodyPr/>
        <a:lstStyle/>
        <a:p>
          <a:endParaRPr lang="ru-RU"/>
        </a:p>
      </dgm:t>
    </dgm:pt>
    <dgm:pt modelId="{932658EA-0C3F-4D11-A804-534D3B0CFBAD}" type="pres">
      <dgm:prSet presAssocID="{E786C5BD-4802-49A6-911A-F7CAA4FD0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9E001-15DA-4E67-BF04-49C4124113E1}" type="pres">
      <dgm:prSet presAssocID="{B079241A-BCA3-4D14-87F9-A895640D05AF}" presName="parentText" presStyleLbl="node1" presStyleIdx="0" presStyleCnt="1" custScaleY="186011" custLinFactNeighborY="-7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D3DB6-9A68-4567-AFD0-B9066E2CB869}" type="presOf" srcId="{B079241A-BCA3-4D14-87F9-A895640D05AF}" destId="{7B99E001-15DA-4E67-BF04-49C4124113E1}" srcOrd="0" destOrd="0" presId="urn:microsoft.com/office/officeart/2005/8/layout/vList2"/>
    <dgm:cxn modelId="{B1BD1A09-D247-4BCE-9126-1A159D1C862F}" type="presOf" srcId="{E786C5BD-4802-49A6-911A-F7CAA4FD0E0D}" destId="{932658EA-0C3F-4D11-A804-534D3B0CFBAD}" srcOrd="0" destOrd="0" presId="urn:microsoft.com/office/officeart/2005/8/layout/vList2"/>
    <dgm:cxn modelId="{A7C5B6AD-43E4-48FF-B091-D91058DCF745}" srcId="{E786C5BD-4802-49A6-911A-F7CAA4FD0E0D}" destId="{B079241A-BCA3-4D14-87F9-A895640D05AF}" srcOrd="0" destOrd="0" parTransId="{0FBFA520-096D-49A7-A401-66D1ACE0803B}" sibTransId="{6F62240D-E49E-418A-B633-EC262C089154}"/>
    <dgm:cxn modelId="{4D363B1C-54FF-44AE-8C65-85C18E5B1D08}" type="presParOf" srcId="{932658EA-0C3F-4D11-A804-534D3B0CFBAD}" destId="{7B99E001-15DA-4E67-BF04-49C4124113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E001-15DA-4E67-BF04-49C4124113E1}">
      <dsp:nvSpPr>
        <dsp:cNvPr id="0" name=""/>
        <dsp:cNvSpPr/>
      </dsp:nvSpPr>
      <dsp:spPr>
        <a:xfrm>
          <a:off x="0" y="0"/>
          <a:ext cx="3960440" cy="998179"/>
        </a:xfrm>
        <a:prstGeom prst="roundRect">
          <a:avLst/>
        </a:prstGeom>
        <a:solidFill>
          <a:srgbClr val="FF000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b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kern="1200" cap="all" spc="0" dirty="0" smtClean="0">
              <a:ln w="9000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cap="all" spc="0" dirty="0" smtClean="0">
            <a:ln w="9000" cmpd="sng">
              <a:solidFill>
                <a:srgbClr val="00B0F0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структурно-функциональная организация живого</a:t>
          </a:r>
        </a:p>
      </dsp:txBody>
      <dsp:txXfrm>
        <a:off x="48727" y="48727"/>
        <a:ext cx="3862986" cy="90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23FB-65F9-4AE4-9F57-DCF794AEFAA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CC3A-7B63-4DFA-B162-2F11ED1D6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5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Приложение 6 </a:t>
            </a:r>
            <a:r>
              <a:rPr lang="ru-RU" b="0" smtClean="0"/>
              <a:t>– Уровни </a:t>
            </a:r>
            <a:r>
              <a:rPr lang="ru-RU" b="0" dirty="0" smtClean="0"/>
              <a:t>и свойства организации </a:t>
            </a:r>
            <a:r>
              <a:rPr lang="ru-RU" b="0" smtClean="0"/>
              <a:t>живой материи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3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59" y="5229717"/>
            <a:ext cx="1858729" cy="1398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54" y="5670259"/>
            <a:ext cx="1655180" cy="1183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76" y="3703310"/>
            <a:ext cx="1435700" cy="1240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00" y="5056309"/>
            <a:ext cx="1691108" cy="1205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D:\РАБОЧИЙ СТОЛ\ЖАННА\Картинки. Таблицы\Для презентаций\Я вас всех люблю!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2" y="2491186"/>
            <a:ext cx="2592287" cy="19371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96" y="4770037"/>
            <a:ext cx="1311788" cy="865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04" y="801259"/>
            <a:ext cx="1541519" cy="1156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1" y="908720"/>
            <a:ext cx="2572465" cy="126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hape 38"/>
          <p:cNvCxnSpPr>
            <a:endCxn id="59" idx="1"/>
          </p:cNvCxnSpPr>
          <p:nvPr/>
        </p:nvCxnSpPr>
        <p:spPr>
          <a:xfrm>
            <a:off x="5436096" y="1663094"/>
            <a:ext cx="1512168" cy="411703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8"/>
          <p:cNvCxnSpPr/>
          <p:nvPr/>
        </p:nvCxnSpPr>
        <p:spPr>
          <a:xfrm rot="5400000" flipH="1" flipV="1">
            <a:off x="4499992" y="548680"/>
            <a:ext cx="792088" cy="792088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8"/>
          <p:cNvCxnSpPr>
            <a:stCxn id="29" idx="3"/>
            <a:endCxn id="57" idx="1"/>
          </p:cNvCxnSpPr>
          <p:nvPr/>
        </p:nvCxnSpPr>
        <p:spPr>
          <a:xfrm flipV="1">
            <a:off x="5424126" y="1182386"/>
            <a:ext cx="1524138" cy="480708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65000184"/>
              </p:ext>
            </p:extLst>
          </p:nvPr>
        </p:nvGraphicFramePr>
        <p:xfrm>
          <a:off x="2555776" y="2636912"/>
          <a:ext cx="396044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22020" y="2246766"/>
            <a:ext cx="1788230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молекулярный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1" y="1519877"/>
            <a:ext cx="2297076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надмолекулярный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3" y="853858"/>
            <a:ext cx="1627912" cy="452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клеточный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70987"/>
            <a:ext cx="1296144" cy="614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канево-органный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3664" y="0"/>
            <a:ext cx="2835371" cy="37831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эукариотический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0" y="3354895"/>
            <a:ext cx="1915945" cy="83218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ложность и упорядоченность организации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0" y="478934"/>
            <a:ext cx="3095836" cy="3223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прокариотический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3866" y="4284167"/>
            <a:ext cx="1381288" cy="4334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метаболизм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1" y="4836709"/>
            <a:ext cx="1584518" cy="82243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динство химического состава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3866" y="5789359"/>
            <a:ext cx="1440161" cy="42567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дискретность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6629" y="6346131"/>
            <a:ext cx="1915945" cy="36896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раздражимость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00826" y="3937046"/>
            <a:ext cx="832066" cy="28404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hape 38"/>
          <p:cNvCxnSpPr/>
          <p:nvPr/>
        </p:nvCxnSpPr>
        <p:spPr>
          <a:xfrm rot="16200000" flipV="1">
            <a:off x="4067944" y="980728"/>
            <a:ext cx="648072" cy="72008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Стрелка вправо 129"/>
          <p:cNvSpPr/>
          <p:nvPr/>
        </p:nvSpPr>
        <p:spPr>
          <a:xfrm rot="16200000">
            <a:off x="4277681" y="1883963"/>
            <a:ext cx="576065" cy="785818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 rot="5400000">
            <a:off x="4352840" y="3576152"/>
            <a:ext cx="504058" cy="785818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1340768"/>
            <a:ext cx="1500198" cy="644652"/>
          </a:xfrm>
          <a:prstGeom prst="rect">
            <a:avLst/>
          </a:prstGeom>
          <a:solidFill>
            <a:srgbClr val="75F82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C0504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уровни</a:t>
            </a:r>
            <a:endParaRPr lang="ru-RU" b="1" cap="all" dirty="0">
              <a:ln/>
              <a:solidFill>
                <a:srgbClr val="C0504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4221088"/>
            <a:ext cx="1500198" cy="648072"/>
          </a:xfrm>
          <a:prstGeom prst="rect">
            <a:avLst/>
          </a:prstGeom>
          <a:solidFill>
            <a:srgbClr val="75F82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C0504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свойства</a:t>
            </a:r>
            <a:endParaRPr lang="ru-RU" b="1" cap="all" dirty="0">
              <a:ln/>
              <a:solidFill>
                <a:srgbClr val="C0504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hape 38"/>
          <p:cNvCxnSpPr>
            <a:stCxn id="31" idx="1"/>
            <a:endCxn id="25" idx="3"/>
          </p:cNvCxnSpPr>
          <p:nvPr/>
        </p:nvCxnSpPr>
        <p:spPr>
          <a:xfrm rot="10800000" flipV="1">
            <a:off x="1764030" y="4545124"/>
            <a:ext cx="2159899" cy="702804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38"/>
          <p:cNvCxnSpPr>
            <a:stCxn id="31" idx="1"/>
            <a:endCxn id="24" idx="3"/>
          </p:cNvCxnSpPr>
          <p:nvPr/>
        </p:nvCxnSpPr>
        <p:spPr>
          <a:xfrm rot="10800000">
            <a:off x="1575154" y="4500906"/>
            <a:ext cx="2348774" cy="44219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38"/>
          <p:cNvCxnSpPr>
            <a:stCxn id="31" idx="1"/>
            <a:endCxn id="22" idx="3"/>
          </p:cNvCxnSpPr>
          <p:nvPr/>
        </p:nvCxnSpPr>
        <p:spPr>
          <a:xfrm rot="10800000">
            <a:off x="2095456" y="3770988"/>
            <a:ext cx="1828473" cy="774137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38"/>
          <p:cNvCxnSpPr>
            <a:stCxn id="19" idx="3"/>
            <a:endCxn id="21" idx="6"/>
          </p:cNvCxnSpPr>
          <p:nvPr/>
        </p:nvCxnSpPr>
        <p:spPr>
          <a:xfrm flipV="1">
            <a:off x="2095455" y="189159"/>
            <a:ext cx="783580" cy="891061"/>
          </a:xfrm>
          <a:prstGeom prst="curvedConnector3">
            <a:avLst>
              <a:gd name="adj1" fmla="val 129174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38"/>
          <p:cNvCxnSpPr>
            <a:stCxn id="19" idx="3"/>
            <a:endCxn id="23" idx="7"/>
          </p:cNvCxnSpPr>
          <p:nvPr/>
        </p:nvCxnSpPr>
        <p:spPr>
          <a:xfrm flipV="1">
            <a:off x="2095455" y="526137"/>
            <a:ext cx="547006" cy="554083"/>
          </a:xfrm>
          <a:prstGeom prst="curvedConnector4">
            <a:avLst>
              <a:gd name="adj1" fmla="val 199724"/>
              <a:gd name="adj2" fmla="val 112829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38"/>
          <p:cNvCxnSpPr>
            <a:stCxn id="93" idx="1"/>
            <a:endCxn id="132" idx="0"/>
          </p:cNvCxnSpPr>
          <p:nvPr/>
        </p:nvCxnSpPr>
        <p:spPr>
          <a:xfrm rot="10800000" flipV="1">
            <a:off x="5270343" y="5928820"/>
            <a:ext cx="1389890" cy="501579"/>
          </a:xfrm>
          <a:prstGeom prst="curvedConnector2">
            <a:avLst/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200962" y="78034"/>
            <a:ext cx="2026213" cy="4706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организменный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948264" y="844895"/>
            <a:ext cx="2026213" cy="674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опуляционно-видовой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948264" y="1836717"/>
            <a:ext cx="2026213" cy="476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биоценотический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660233" y="2461081"/>
            <a:ext cx="2314244" cy="388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биогеоценотический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27175" y="3056209"/>
            <a:ext cx="1747302" cy="414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биосферный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hape 38"/>
          <p:cNvCxnSpPr>
            <a:stCxn id="29" idx="1"/>
            <a:endCxn id="17" idx="3"/>
          </p:cNvCxnSpPr>
          <p:nvPr/>
        </p:nvCxnSpPr>
        <p:spPr>
          <a:xfrm rot="10800000" flipV="1">
            <a:off x="2210250" y="1663094"/>
            <a:ext cx="1713678" cy="797986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38"/>
          <p:cNvCxnSpPr>
            <a:stCxn id="29" idx="1"/>
          </p:cNvCxnSpPr>
          <p:nvPr/>
        </p:nvCxnSpPr>
        <p:spPr>
          <a:xfrm rot="10800000" flipV="1">
            <a:off x="2487246" y="1663093"/>
            <a:ext cx="1436683" cy="71097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38"/>
          <p:cNvCxnSpPr>
            <a:stCxn id="29" idx="1"/>
            <a:endCxn id="19" idx="3"/>
          </p:cNvCxnSpPr>
          <p:nvPr/>
        </p:nvCxnSpPr>
        <p:spPr>
          <a:xfrm rot="10800000">
            <a:off x="2095456" y="1080220"/>
            <a:ext cx="1828473" cy="582874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38"/>
          <p:cNvCxnSpPr>
            <a:endCxn id="61" idx="1"/>
          </p:cNvCxnSpPr>
          <p:nvPr/>
        </p:nvCxnSpPr>
        <p:spPr>
          <a:xfrm>
            <a:off x="5436925" y="1698641"/>
            <a:ext cx="1790250" cy="1564915"/>
          </a:xfrm>
          <a:prstGeom prst="curvedConnector3">
            <a:avLst>
              <a:gd name="adj1" fmla="val 61435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hape 38"/>
          <p:cNvCxnSpPr/>
          <p:nvPr/>
        </p:nvCxnSpPr>
        <p:spPr>
          <a:xfrm>
            <a:off x="5436096" y="1698641"/>
            <a:ext cx="1224137" cy="762440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7817355" y="4323532"/>
            <a:ext cx="1138107" cy="34282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227175" y="4770037"/>
            <a:ext cx="1728287" cy="38468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саморегуляция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60233" y="5748067"/>
            <a:ext cx="2295229" cy="3615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самовоспроизведение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948264" y="5273660"/>
            <a:ext cx="2007198" cy="3615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приспособленность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hape 38"/>
          <p:cNvCxnSpPr>
            <a:stCxn id="31" idx="1"/>
            <a:endCxn id="26" idx="3"/>
          </p:cNvCxnSpPr>
          <p:nvPr/>
        </p:nvCxnSpPr>
        <p:spPr>
          <a:xfrm rot="10800000" flipV="1">
            <a:off x="1634028" y="4545123"/>
            <a:ext cx="2289901" cy="1457073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hape 38"/>
          <p:cNvCxnSpPr>
            <a:stCxn id="31" idx="1"/>
            <a:endCxn id="27" idx="3"/>
          </p:cNvCxnSpPr>
          <p:nvPr/>
        </p:nvCxnSpPr>
        <p:spPr>
          <a:xfrm rot="10800000" flipV="1">
            <a:off x="2082574" y="4545124"/>
            <a:ext cx="1841354" cy="1985492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hape 38"/>
          <p:cNvCxnSpPr>
            <a:stCxn id="31" idx="3"/>
            <a:endCxn id="28" idx="1"/>
          </p:cNvCxnSpPr>
          <p:nvPr/>
        </p:nvCxnSpPr>
        <p:spPr>
          <a:xfrm flipV="1">
            <a:off x="5424126" y="4079067"/>
            <a:ext cx="2676700" cy="466057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hape 38"/>
          <p:cNvCxnSpPr>
            <a:stCxn id="31" idx="3"/>
            <a:endCxn id="91" idx="1"/>
          </p:cNvCxnSpPr>
          <p:nvPr/>
        </p:nvCxnSpPr>
        <p:spPr>
          <a:xfrm flipV="1">
            <a:off x="5424126" y="4494946"/>
            <a:ext cx="2393229" cy="50178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hape 38"/>
          <p:cNvCxnSpPr>
            <a:stCxn id="31" idx="3"/>
          </p:cNvCxnSpPr>
          <p:nvPr/>
        </p:nvCxnSpPr>
        <p:spPr>
          <a:xfrm>
            <a:off x="5424126" y="4545124"/>
            <a:ext cx="1803049" cy="417256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hape 38"/>
          <p:cNvCxnSpPr>
            <a:stCxn id="31" idx="3"/>
            <a:endCxn id="94" idx="1"/>
          </p:cNvCxnSpPr>
          <p:nvPr/>
        </p:nvCxnSpPr>
        <p:spPr>
          <a:xfrm>
            <a:off x="5424126" y="4545124"/>
            <a:ext cx="1524138" cy="909290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hape 38"/>
          <p:cNvCxnSpPr>
            <a:stCxn id="31" idx="3"/>
            <a:endCxn id="93" idx="1"/>
          </p:cNvCxnSpPr>
          <p:nvPr/>
        </p:nvCxnSpPr>
        <p:spPr>
          <a:xfrm>
            <a:off x="5424126" y="4545124"/>
            <a:ext cx="1236107" cy="1383697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22" descr="http://sparky.ucoz.ru/small/animation/strelki/sas14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0800000">
            <a:off x="193866" y="1328516"/>
            <a:ext cx="2293380" cy="191358"/>
          </a:xfrm>
          <a:prstGeom prst="rect">
            <a:avLst/>
          </a:prstGeom>
          <a:noFill/>
        </p:spPr>
      </p:pic>
      <p:pic>
        <p:nvPicPr>
          <p:cNvPr id="113" name="Picture 4" descr="http://www.araneola.com/Portfolio/Pics/Icons/smiles/tarakan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70841" y="838280"/>
            <a:ext cx="1503139" cy="1213447"/>
          </a:xfrm>
          <a:prstGeom prst="rect">
            <a:avLst/>
          </a:prstGeom>
          <a:noFill/>
        </p:spPr>
      </p:pic>
      <p:sp>
        <p:nvSpPr>
          <p:cNvPr id="132" name="Овал 131"/>
          <p:cNvSpPr/>
          <p:nvPr/>
        </p:nvSpPr>
        <p:spPr>
          <a:xfrm>
            <a:off x="3923929" y="6430400"/>
            <a:ext cx="2692827" cy="369201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аследственность 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7017981" y="6342401"/>
            <a:ext cx="2097753" cy="276205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изменчивость 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Shape 38"/>
          <p:cNvCxnSpPr>
            <a:stCxn id="93" idx="1"/>
            <a:endCxn id="133" idx="2"/>
          </p:cNvCxnSpPr>
          <p:nvPr/>
        </p:nvCxnSpPr>
        <p:spPr>
          <a:xfrm rot="10800000" flipH="1" flipV="1">
            <a:off x="6660233" y="5928820"/>
            <a:ext cx="357748" cy="551683"/>
          </a:xfrm>
          <a:prstGeom prst="curvedConnector3">
            <a:avLst>
              <a:gd name="adj1" fmla="val -63900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D7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7D7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D8B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D8B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D8B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D8B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(4:3)</PresentationFormat>
  <Paragraphs>52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Жанна</cp:lastModifiedBy>
  <cp:revision>2</cp:revision>
  <dcterms:created xsi:type="dcterms:W3CDTF">2012-09-12T07:51:44Z</dcterms:created>
  <dcterms:modified xsi:type="dcterms:W3CDTF">2014-01-25T12:16:53Z</dcterms:modified>
</cp:coreProperties>
</file>