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6C5BD-4802-49A6-911A-F7CAA4FD0E0D}" type="doc">
      <dgm:prSet loTypeId="urn:microsoft.com/office/officeart/2005/8/layout/vList2" loCatId="list" qsTypeId="urn:microsoft.com/office/officeart/2005/8/quickstyle/simple1#1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B079241A-BCA3-4D14-87F9-A895640D05AF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solidFill>
            <a:srgbClr val="0070C0"/>
          </a:solidFill>
        </a:ln>
      </dgm:spPr>
      <dgm:t>
        <a:bodyPr anchor="b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400" b="1" cap="all" spc="0" dirty="0" smtClean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4400" b="1" cap="all" spc="0" dirty="0" smtClean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Мембрана</a:t>
          </a:r>
        </a:p>
      </dgm:t>
    </dgm:pt>
    <dgm:pt modelId="{0FBFA520-096D-49A7-A401-66D1ACE0803B}" type="parTrans" cxnId="{A7C5B6AD-43E4-48FF-B091-D91058DCF745}">
      <dgm:prSet/>
      <dgm:spPr/>
      <dgm:t>
        <a:bodyPr/>
        <a:lstStyle/>
        <a:p>
          <a:endParaRPr lang="ru-RU"/>
        </a:p>
      </dgm:t>
    </dgm:pt>
    <dgm:pt modelId="{6F62240D-E49E-418A-B633-EC262C089154}" type="sibTrans" cxnId="{A7C5B6AD-43E4-48FF-B091-D91058DCF745}">
      <dgm:prSet/>
      <dgm:spPr/>
      <dgm:t>
        <a:bodyPr/>
        <a:lstStyle/>
        <a:p>
          <a:endParaRPr lang="ru-RU"/>
        </a:p>
      </dgm:t>
    </dgm:pt>
    <dgm:pt modelId="{932658EA-0C3F-4D11-A804-534D3B0CFBAD}" type="pres">
      <dgm:prSet presAssocID="{E786C5BD-4802-49A6-911A-F7CAA4FD0E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99E001-15DA-4E67-BF04-49C4124113E1}" type="pres">
      <dgm:prSet presAssocID="{B079241A-BCA3-4D14-87F9-A895640D05AF}" presName="parentText" presStyleLbl="node1" presStyleIdx="0" presStyleCnt="1" custScaleY="186011" custLinFactNeighborY="-71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6A1CE9-9097-49A3-8ECB-0B60E6A60ECC}" type="presOf" srcId="{B079241A-BCA3-4D14-87F9-A895640D05AF}" destId="{7B99E001-15DA-4E67-BF04-49C4124113E1}" srcOrd="0" destOrd="0" presId="urn:microsoft.com/office/officeart/2005/8/layout/vList2"/>
    <dgm:cxn modelId="{43151110-C56A-490B-95C5-A6D4CE1D2D0B}" type="presOf" srcId="{E786C5BD-4802-49A6-911A-F7CAA4FD0E0D}" destId="{932658EA-0C3F-4D11-A804-534D3B0CFBAD}" srcOrd="0" destOrd="0" presId="urn:microsoft.com/office/officeart/2005/8/layout/vList2"/>
    <dgm:cxn modelId="{A7C5B6AD-43E4-48FF-B091-D91058DCF745}" srcId="{E786C5BD-4802-49A6-911A-F7CAA4FD0E0D}" destId="{B079241A-BCA3-4D14-87F9-A895640D05AF}" srcOrd="0" destOrd="0" parTransId="{0FBFA520-096D-49A7-A401-66D1ACE0803B}" sibTransId="{6F62240D-E49E-418A-B633-EC262C089154}"/>
    <dgm:cxn modelId="{A846B719-94DB-4A46-863F-B85BD01E0957}" type="presParOf" srcId="{932658EA-0C3F-4D11-A804-534D3B0CFBAD}" destId="{7B99E001-15DA-4E67-BF04-49C4124113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9E001-15DA-4E67-BF04-49C4124113E1}">
      <dsp:nvSpPr>
        <dsp:cNvPr id="0" name=""/>
        <dsp:cNvSpPr/>
      </dsp:nvSpPr>
      <dsp:spPr>
        <a:xfrm>
          <a:off x="0" y="0"/>
          <a:ext cx="3960440" cy="999155"/>
        </a:xfrm>
        <a:prstGeom prst="roundRect">
          <a:avLst/>
        </a:prstGeom>
        <a:solidFill>
          <a:srgbClr val="FF0000"/>
        </a:solidFill>
        <a:ln>
          <a:solidFill>
            <a:srgbClr val="0070C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b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5400" b="1" kern="1200" cap="all" spc="0" dirty="0" smtClean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ru-RU" sz="4400" b="1" kern="1200" cap="all" spc="0" dirty="0" smtClean="0">
              <a:ln w="9000" cmpd="sng">
                <a:solidFill>
                  <a:srgbClr val="00B0F0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Мембрана</a:t>
          </a:r>
        </a:p>
      </dsp:txBody>
      <dsp:txXfrm>
        <a:off x="48775" y="48775"/>
        <a:ext cx="3862890" cy="901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22948-6E74-4231-83AB-663CACF83068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8204-8946-4C96-A9A1-362C5E55C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9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Приложение 1 – строение и </a:t>
            </a:r>
            <a:r>
              <a:rPr lang="ru-RU" smtClean="0"/>
              <a:t>функции мембраны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8204-8946-4C96-A9A1-362C5E55C0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86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hape 38"/>
          <p:cNvCxnSpPr/>
          <p:nvPr/>
        </p:nvCxnSpPr>
        <p:spPr>
          <a:xfrm rot="16200000" flipH="1">
            <a:off x="71500" y="1016732"/>
            <a:ext cx="4464496" cy="4248472"/>
          </a:xfrm>
          <a:prstGeom prst="curvedConnector3">
            <a:avLst>
              <a:gd name="adj1" fmla="val 50000"/>
            </a:avLst>
          </a:prstGeom>
          <a:ln w="57150">
            <a:solidFill>
              <a:srgbClr val="4FD1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hape 38"/>
          <p:cNvCxnSpPr/>
          <p:nvPr/>
        </p:nvCxnSpPr>
        <p:spPr>
          <a:xfrm>
            <a:off x="4427984" y="1340768"/>
            <a:ext cx="2520280" cy="1152128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hape 38"/>
          <p:cNvCxnSpPr/>
          <p:nvPr/>
        </p:nvCxnSpPr>
        <p:spPr>
          <a:xfrm flipV="1">
            <a:off x="4499992" y="548680"/>
            <a:ext cx="1584176" cy="792088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8"/>
          <p:cNvCxnSpPr/>
          <p:nvPr/>
        </p:nvCxnSpPr>
        <p:spPr>
          <a:xfrm flipV="1">
            <a:off x="4427984" y="1124744"/>
            <a:ext cx="2160240" cy="216024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/>
        </p:nvGraphicFramePr>
        <p:xfrm>
          <a:off x="2555776" y="2636912"/>
          <a:ext cx="3960440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635896" y="260648"/>
            <a:ext cx="1500198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Углеводы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260648"/>
            <a:ext cx="1143008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Белки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1124744"/>
            <a:ext cx="1857388" cy="642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слоя фосфолипидов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2276872"/>
            <a:ext cx="1928794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Микротрубочки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0" y="188640"/>
            <a:ext cx="3214710" cy="92869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углевод + белок 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гликопротеид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3789040"/>
            <a:ext cx="1500198" cy="42862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рецепторная</a:t>
            </a:r>
          </a:p>
        </p:txBody>
      </p:sp>
      <p:sp>
        <p:nvSpPr>
          <p:cNvPr id="23" name="Овал 22"/>
          <p:cNvSpPr/>
          <p:nvPr/>
        </p:nvSpPr>
        <p:spPr>
          <a:xfrm>
            <a:off x="0" y="1340768"/>
            <a:ext cx="3214710" cy="100013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углевод +липид = гликолипид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4797152"/>
            <a:ext cx="1928826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сцепление клеток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979712" y="6021288"/>
            <a:ext cx="1928826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транспортировка веществ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6021288"/>
            <a:ext cx="1785950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ферментативная обработка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88224" y="3933056"/>
            <a:ext cx="1571636" cy="42862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разграничение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308304" y="5085184"/>
            <a:ext cx="1428760" cy="50006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мембран</a:t>
            </a:r>
          </a:p>
        </p:txBody>
      </p:sp>
      <p:cxnSp>
        <p:nvCxnSpPr>
          <p:cNvPr id="39" name="Shape 38"/>
          <p:cNvCxnSpPr/>
          <p:nvPr/>
        </p:nvCxnSpPr>
        <p:spPr>
          <a:xfrm rot="16200000" flipV="1">
            <a:off x="4067944" y="980728"/>
            <a:ext cx="648072" cy="72008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Стрелка вправо 129"/>
          <p:cNvSpPr/>
          <p:nvPr/>
        </p:nvSpPr>
        <p:spPr>
          <a:xfrm rot="16200000">
            <a:off x="4277681" y="1883963"/>
            <a:ext cx="576065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Стрелка вправо 130"/>
          <p:cNvSpPr/>
          <p:nvPr/>
        </p:nvSpPr>
        <p:spPr>
          <a:xfrm rot="5400000">
            <a:off x="4352840" y="3576152"/>
            <a:ext cx="504058" cy="785818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23928" y="1340768"/>
            <a:ext cx="1500198" cy="644652"/>
          </a:xfrm>
          <a:prstGeom prst="rect">
            <a:avLst/>
          </a:prstGeom>
          <a:solidFill>
            <a:srgbClr val="75F82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Строение</a:t>
            </a:r>
            <a:endParaRPr lang="ru-RU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23928" y="4221088"/>
            <a:ext cx="1500198" cy="648072"/>
          </a:xfrm>
          <a:prstGeom prst="rect">
            <a:avLst/>
          </a:prstGeom>
          <a:solidFill>
            <a:srgbClr val="75F82C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hape 38"/>
          <p:cNvCxnSpPr/>
          <p:nvPr/>
        </p:nvCxnSpPr>
        <p:spPr>
          <a:xfrm flipV="1">
            <a:off x="5436096" y="4077072"/>
            <a:ext cx="1008112" cy="360040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38"/>
          <p:cNvCxnSpPr/>
          <p:nvPr/>
        </p:nvCxnSpPr>
        <p:spPr>
          <a:xfrm>
            <a:off x="5436096" y="4437112"/>
            <a:ext cx="1800200" cy="864096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38"/>
          <p:cNvCxnSpPr>
            <a:stCxn id="31" idx="2"/>
          </p:cNvCxnSpPr>
          <p:nvPr/>
        </p:nvCxnSpPr>
        <p:spPr>
          <a:xfrm rot="5400000">
            <a:off x="4118958" y="5178189"/>
            <a:ext cx="864098" cy="246041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38"/>
          <p:cNvCxnSpPr/>
          <p:nvPr/>
        </p:nvCxnSpPr>
        <p:spPr>
          <a:xfrm rot="10800000" flipV="1">
            <a:off x="2555777" y="4437112"/>
            <a:ext cx="1368155" cy="72009"/>
          </a:xfrm>
          <a:prstGeom prst="curvedConnector3">
            <a:avLst>
              <a:gd name="adj1" fmla="val 50000"/>
            </a:avLst>
          </a:prstGeom>
          <a:ln w="76200">
            <a:solidFill>
              <a:srgbClr val="0070C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38"/>
          <p:cNvCxnSpPr>
            <a:stCxn id="17" idx="1"/>
          </p:cNvCxnSpPr>
          <p:nvPr/>
        </p:nvCxnSpPr>
        <p:spPr>
          <a:xfrm rot="10800000">
            <a:off x="2843808" y="332656"/>
            <a:ext cx="792088" cy="142306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38"/>
          <p:cNvCxnSpPr>
            <a:stCxn id="17" idx="1"/>
          </p:cNvCxnSpPr>
          <p:nvPr/>
        </p:nvCxnSpPr>
        <p:spPr>
          <a:xfrm rot="10800000" flipV="1">
            <a:off x="2555776" y="474962"/>
            <a:ext cx="1080120" cy="1009822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hape 38"/>
          <p:cNvCxnSpPr/>
          <p:nvPr/>
        </p:nvCxnSpPr>
        <p:spPr>
          <a:xfrm rot="10800000">
            <a:off x="1979712" y="4077072"/>
            <a:ext cx="576064" cy="432048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38"/>
          <p:cNvCxnSpPr/>
          <p:nvPr/>
        </p:nvCxnSpPr>
        <p:spPr>
          <a:xfrm rot="5400000">
            <a:off x="2267744" y="4509120"/>
            <a:ext cx="288032" cy="288032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38"/>
          <p:cNvCxnSpPr/>
          <p:nvPr/>
        </p:nvCxnSpPr>
        <p:spPr>
          <a:xfrm>
            <a:off x="4355976" y="5733256"/>
            <a:ext cx="792088" cy="216024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38"/>
          <p:cNvCxnSpPr/>
          <p:nvPr/>
        </p:nvCxnSpPr>
        <p:spPr>
          <a:xfrm rot="10800000" flipV="1">
            <a:off x="3779912" y="5733256"/>
            <a:ext cx="648072" cy="216024"/>
          </a:xfrm>
          <a:prstGeom prst="curvedConnector3">
            <a:avLst>
              <a:gd name="adj1" fmla="val 50000"/>
            </a:avLst>
          </a:prstGeom>
          <a:ln w="38100">
            <a:solidFill>
              <a:srgbClr val="4FD1FF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38"/>
          <p:cNvCxnSpPr/>
          <p:nvPr/>
        </p:nvCxnSpPr>
        <p:spPr>
          <a:xfrm rot="16200000" flipH="1">
            <a:off x="1115616" y="2996952"/>
            <a:ext cx="2088232" cy="792088"/>
          </a:xfrm>
          <a:prstGeom prst="curvedConnector3">
            <a:avLst>
              <a:gd name="adj1" fmla="val 50000"/>
            </a:avLst>
          </a:prstGeom>
          <a:ln w="57150">
            <a:solidFill>
              <a:srgbClr val="4FD1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Жанна</cp:lastModifiedBy>
  <cp:revision>41</cp:revision>
  <dcterms:created xsi:type="dcterms:W3CDTF">2011-04-10T10:13:32Z</dcterms:created>
  <dcterms:modified xsi:type="dcterms:W3CDTF">2014-01-26T08:25:12Z</dcterms:modified>
</cp:coreProperties>
</file>