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59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5E056B9-17C0-4CCB-B861-F71F70921D2C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5F9C9A7-5E69-413C-B877-399261374F4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56B9-17C0-4CCB-B861-F71F70921D2C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C9A7-5E69-413C-B877-399261374F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56B9-17C0-4CCB-B861-F71F70921D2C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C9A7-5E69-413C-B877-399261374F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5E056B9-17C0-4CCB-B861-F71F70921D2C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5F9C9A7-5E69-413C-B877-399261374F4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5E056B9-17C0-4CCB-B861-F71F70921D2C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5F9C9A7-5E69-413C-B877-399261374F4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56B9-17C0-4CCB-B861-F71F70921D2C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C9A7-5E69-413C-B877-399261374F4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56B9-17C0-4CCB-B861-F71F70921D2C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C9A7-5E69-413C-B877-399261374F4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E056B9-17C0-4CCB-B861-F71F70921D2C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F9C9A7-5E69-413C-B877-399261374F4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56B9-17C0-4CCB-B861-F71F70921D2C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C9A7-5E69-413C-B877-399261374F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5E056B9-17C0-4CCB-B861-F71F70921D2C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5F9C9A7-5E69-413C-B877-399261374F4E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E056B9-17C0-4CCB-B861-F71F70921D2C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F9C9A7-5E69-413C-B877-399261374F4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5E056B9-17C0-4CCB-B861-F71F70921D2C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5F9C9A7-5E69-413C-B877-399261374F4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7815290" cy="207170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 внеклассного чтения в      11 классе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Текст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- (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от лат.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textus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ткань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, сплетение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ткан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2164080"/>
            <a:ext cx="6072230" cy="426531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Самопожертвование всего себя в пользу всех есть... признак высочайшего развития личности...</a:t>
            </a:r>
          </a:p>
          <a:p>
            <a:pPr algn="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Федор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Мuхайлович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Достоевский 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Спасибо за урок!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115328" cy="5330968"/>
          </a:xfrm>
        </p:spPr>
        <p:txBody>
          <a:bodyPr/>
          <a:lstStyle/>
          <a:p>
            <a:pPr>
              <a:buNone/>
            </a:pPr>
            <a:r>
              <a:rPr lang="ru-RU" b="1" i="1" dirty="0"/>
              <a:t>«</a:t>
            </a:r>
            <a:r>
              <a:rPr lang="ru-RU" sz="4800" b="1" i="1" dirty="0"/>
              <a:t>Все мы - одна ткань. </a:t>
            </a:r>
            <a:endParaRPr lang="ru-RU" sz="4800" b="1" i="1" dirty="0" smtClean="0"/>
          </a:p>
          <a:p>
            <a:pPr>
              <a:buNone/>
            </a:pPr>
            <a:r>
              <a:rPr lang="ru-RU" sz="4800" b="1" i="1" dirty="0" smtClean="0"/>
              <a:t>И </a:t>
            </a:r>
            <a:r>
              <a:rPr lang="ru-RU" sz="4800" b="1" i="1" dirty="0"/>
              <a:t>в этом -  мудрость жизни </a:t>
            </a:r>
            <a:r>
              <a:rPr lang="ru-RU" sz="4800" b="1" i="1" dirty="0" smtClean="0"/>
              <a:t>сокрыта…»</a:t>
            </a:r>
            <a:endParaRPr lang="ru-RU" sz="4800" b="1" i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Самопожертвование всего себя в пользу всех есть... признак высочайшего развития личности...</a:t>
            </a:r>
          </a:p>
          <a:p>
            <a:pPr algn="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Федор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Мuхайлович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Достоевский 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143000"/>
          </a:xfrm>
        </p:spPr>
        <p:txBody>
          <a:bodyPr>
            <a:noAutofit/>
          </a:bodyPr>
          <a:lstStyle/>
          <a:p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Вике́нтий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Вике́нтьевич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Вереса́ев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/>
              <a:t>(</a:t>
            </a:r>
            <a:r>
              <a:rPr lang="ru-RU" sz="3600" dirty="0" smtClean="0"/>
              <a:t>1867—1945) </a:t>
            </a:r>
            <a:r>
              <a:rPr lang="ru-RU" sz="3600" dirty="0" smtClean="0"/>
              <a:t> 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вересаев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1428736"/>
            <a:ext cx="3500462" cy="5143536"/>
          </a:xfrm>
        </p:spPr>
      </p:pic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270248" y="1500174"/>
            <a:ext cx="4588032" cy="514353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Русский и советский писатель.</a:t>
            </a:r>
          </a:p>
          <a:p>
            <a:r>
              <a:rPr lang="ru-RU" b="1" dirty="0" smtClean="0"/>
              <a:t>Романы</a:t>
            </a:r>
            <a:endParaRPr lang="ru-RU" b="1" dirty="0" smtClean="0"/>
          </a:p>
          <a:p>
            <a:r>
              <a:rPr lang="ru-RU" dirty="0" smtClean="0"/>
              <a:t>В тупике </a:t>
            </a:r>
            <a:r>
              <a:rPr lang="ru-RU" i="1" dirty="0" smtClean="0"/>
              <a:t>(1923)</a:t>
            </a:r>
            <a:endParaRPr lang="ru-RU" dirty="0" smtClean="0"/>
          </a:p>
          <a:p>
            <a:r>
              <a:rPr lang="ru-RU" dirty="0" smtClean="0"/>
              <a:t>Сестры </a:t>
            </a:r>
            <a:r>
              <a:rPr lang="ru-RU" i="1" dirty="0" smtClean="0"/>
              <a:t>(1933</a:t>
            </a:r>
            <a:r>
              <a:rPr lang="ru-RU" i="1" dirty="0" smtClean="0"/>
              <a:t>)</a:t>
            </a:r>
          </a:p>
          <a:p>
            <a:r>
              <a:rPr lang="ru-RU" b="1" dirty="0" smtClean="0"/>
              <a:t>Повести</a:t>
            </a:r>
            <a:endParaRPr lang="ru-RU" b="1" dirty="0" smtClean="0"/>
          </a:p>
          <a:p>
            <a:r>
              <a:rPr lang="ru-RU" dirty="0" smtClean="0"/>
              <a:t>Без дороги </a:t>
            </a:r>
            <a:r>
              <a:rPr lang="ru-RU" i="1" dirty="0" smtClean="0"/>
              <a:t>(1894)</a:t>
            </a:r>
            <a:endParaRPr lang="ru-RU" dirty="0" smtClean="0"/>
          </a:p>
          <a:p>
            <a:r>
              <a:rPr lang="ru-RU" dirty="0" smtClean="0"/>
              <a:t>Поветрие </a:t>
            </a:r>
            <a:r>
              <a:rPr lang="ru-RU" i="1" dirty="0" smtClean="0"/>
              <a:t>(1897)</a:t>
            </a:r>
            <a:endParaRPr lang="ru-RU" dirty="0" smtClean="0"/>
          </a:p>
          <a:p>
            <a:r>
              <a:rPr lang="ru-RU" dirty="0" smtClean="0"/>
              <a:t>Два конца : Конец Андрея Ивановича </a:t>
            </a:r>
            <a:r>
              <a:rPr lang="ru-RU" i="1" dirty="0" smtClean="0"/>
              <a:t>(1899)</a:t>
            </a:r>
            <a:r>
              <a:rPr lang="ru-RU" dirty="0" smtClean="0"/>
              <a:t>, Конец Александры Михайловны </a:t>
            </a:r>
            <a:r>
              <a:rPr lang="ru-RU" i="1" dirty="0" smtClean="0"/>
              <a:t>(1903)</a:t>
            </a:r>
            <a:endParaRPr lang="ru-RU" dirty="0" smtClean="0"/>
          </a:p>
          <a:p>
            <a:r>
              <a:rPr lang="ru-RU" dirty="0" smtClean="0"/>
              <a:t>Записки врача </a:t>
            </a:r>
            <a:r>
              <a:rPr lang="ru-RU" i="1" dirty="0" smtClean="0"/>
              <a:t>(1900)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258204" cy="5545282"/>
          </a:xfrm>
        </p:spPr>
        <p:txBody>
          <a:bodyPr/>
          <a:lstStyle/>
          <a:p>
            <a:pPr algn="just"/>
            <a:r>
              <a:rPr lang="ru-RU" sz="2800" dirty="0" smtClean="0"/>
              <a:t>Снег пушистым слоем все гуще покрывал ей голову, плечи и колени. </a:t>
            </a:r>
            <a:r>
              <a:rPr lang="ru-RU" sz="2800" b="1" i="1" dirty="0" smtClean="0"/>
              <a:t>Она сидела неподвижно, горько шевеля губами. Кляла судьбу, в которую не верила, винила бога, в которого </a:t>
            </a:r>
            <a:r>
              <a:rPr lang="ru-RU" sz="2800" b="1" i="1" dirty="0" err="1" smtClean="0"/>
              <a:t>полуверила</a:t>
            </a:r>
            <a:r>
              <a:rPr lang="ru-RU" sz="2800" b="1" i="1" dirty="0" smtClean="0"/>
              <a:t>. Не винила только себя, что всю жизнь отдала на выращивание эгоиста, приученного думать только о себе.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Абду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Абдаллах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Рудаки 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рудаки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500174"/>
            <a:ext cx="3500462" cy="4786346"/>
          </a:xfrm>
        </p:spPr>
      </p:pic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3929058" y="1600200"/>
            <a:ext cx="500066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«Прекрасно то деяние, 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</a:t>
            </a:r>
            <a:r>
              <a:rPr lang="ru-RU" sz="4000" dirty="0" smtClean="0"/>
              <a:t> Когда </a:t>
            </a:r>
            <a:r>
              <a:rPr lang="ru-RU" sz="4000" dirty="0" smtClean="0"/>
              <a:t>с другим свое ты делишь достояние.» </a:t>
            </a:r>
            <a:endParaRPr lang="ru-RU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пла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258204" cy="5545282"/>
          </a:xfrm>
        </p:spPr>
        <p:txBody>
          <a:bodyPr/>
          <a:lstStyle/>
          <a:p>
            <a:pPr algn="just"/>
            <a:r>
              <a:rPr lang="ru-RU" sz="2800" dirty="0" smtClean="0"/>
              <a:t>Снег пушистым слоем все гуще покрывал ей голову, плечи и колени. </a:t>
            </a:r>
            <a:r>
              <a:rPr lang="ru-RU" sz="2800" b="1" i="1" dirty="0" smtClean="0"/>
              <a:t>Она сидела неподвижно, горько шевеля губами. Кляла судьбу, в которую не верила, винила бога, в которого </a:t>
            </a:r>
            <a:r>
              <a:rPr lang="ru-RU" sz="2800" b="1" i="1" dirty="0" err="1" smtClean="0"/>
              <a:t>полуверила</a:t>
            </a:r>
            <a:r>
              <a:rPr lang="ru-RU" sz="2800" b="1" i="1" dirty="0" smtClean="0"/>
              <a:t>. Не винила только себя, что всю жизнь отдала на выращивание эгоиста, приученного думать только о себе.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ерих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80</TotalTime>
  <Words>249</Words>
  <Application>Microsoft Office PowerPoint</Application>
  <PresentationFormat>Экран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Урок внеклассного чтения в      11 классе</vt:lpstr>
      <vt:lpstr>Слайд 2</vt:lpstr>
      <vt:lpstr>Слайд 3</vt:lpstr>
      <vt:lpstr>Вике́нтий Вике́нтьевич Вереса́ев (1867—1945)  </vt:lpstr>
      <vt:lpstr>Слайд 5</vt:lpstr>
      <vt:lpstr>Абду Абдаллах Рудаки 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внеклассного чтения в 11 классе</dc:title>
  <dc:creator>1</dc:creator>
  <cp:lastModifiedBy>1</cp:lastModifiedBy>
  <cp:revision>9</cp:revision>
  <dcterms:created xsi:type="dcterms:W3CDTF">2013-11-06T15:54:26Z</dcterms:created>
  <dcterms:modified xsi:type="dcterms:W3CDTF">2013-11-06T17:15:13Z</dcterms:modified>
</cp:coreProperties>
</file>