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1" r:id="rId8"/>
    <p:sldId id="271" r:id="rId9"/>
    <p:sldId id="272" r:id="rId10"/>
    <p:sldId id="263" r:id="rId11"/>
    <p:sldId id="264" r:id="rId12"/>
    <p:sldId id="273" r:id="rId13"/>
    <p:sldId id="274" r:id="rId14"/>
    <p:sldId id="275" r:id="rId15"/>
    <p:sldId id="265" r:id="rId16"/>
    <p:sldId id="269" r:id="rId17"/>
    <p:sldId id="270" r:id="rId18"/>
    <p:sldId id="276" r:id="rId19"/>
    <p:sldId id="277" r:id="rId20"/>
    <p:sldId id="280" r:id="rId21"/>
    <p:sldId id="282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CBFA-34C5-4D3C-8031-352FC8C1B8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95F-C322-42AD-8E5D-109DBD73C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CBFA-34C5-4D3C-8031-352FC8C1B8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95F-C322-42AD-8E5D-109DBD73C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CBFA-34C5-4D3C-8031-352FC8C1B8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95F-C322-42AD-8E5D-109DBD73C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CBFA-34C5-4D3C-8031-352FC8C1B8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95F-C322-42AD-8E5D-109DBD73C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CBFA-34C5-4D3C-8031-352FC8C1B8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95F-C322-42AD-8E5D-109DBD73C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CBFA-34C5-4D3C-8031-352FC8C1B8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95F-C322-42AD-8E5D-109DBD73C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CBFA-34C5-4D3C-8031-352FC8C1B8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95F-C322-42AD-8E5D-109DBD73C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CBFA-34C5-4D3C-8031-352FC8C1B8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95F-C322-42AD-8E5D-109DBD73C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CBFA-34C5-4D3C-8031-352FC8C1B8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95F-C322-42AD-8E5D-109DBD73C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CBFA-34C5-4D3C-8031-352FC8C1B8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695F-C322-42AD-8E5D-109DBD73C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3CBFA-34C5-4D3C-8031-352FC8C1B8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3B695F-C322-42AD-8E5D-109DBD73CC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23CBFA-34C5-4D3C-8031-352FC8C1B86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B695F-C322-42AD-8E5D-109DBD73CC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3;&#1077;&#1086;&#1075;&#1088;&#1072;&#1092;&#1080;&#1103;\&#1052;&#1086;&#1080;%20&#1076;&#1086;&#1082;&#1091;&#1084;&#1077;&#1085;&#1090;&#1099;\&#1052;&#1086;&#1103;%20&#1084;&#1091;&#1079;&#1099;&#1082;&#1072;\iz_k.f._sluzhebniy_roman_-_u_prirodi_net_plohoy_pogodi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10p1p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52"/>
            <a:ext cx="4091417" cy="3000372"/>
          </a:xfrm>
          <a:prstGeom prst="rect">
            <a:avLst/>
          </a:prstGeom>
          <a:noFill/>
        </p:spPr>
      </p:pic>
      <p:pic>
        <p:nvPicPr>
          <p:cNvPr id="1029" name="Picture 5" descr="Луч све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286124"/>
            <a:ext cx="4786346" cy="3298696"/>
          </a:xfrm>
          <a:prstGeom prst="rect">
            <a:avLst/>
          </a:prstGeom>
          <a:noFill/>
        </p:spPr>
      </p:pic>
      <p:pic>
        <p:nvPicPr>
          <p:cNvPr id="1026" name="Picture 2" descr="Csligh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4572032" cy="3035531"/>
          </a:xfrm>
          <a:prstGeom prst="rect">
            <a:avLst/>
          </a:prstGeom>
          <a:noFill/>
        </p:spPr>
      </p:pic>
      <p:pic>
        <p:nvPicPr>
          <p:cNvPr id="1030" name="Picture 6" descr="0_1a306_9c7fb0bb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500306"/>
            <a:ext cx="3357586" cy="423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z_k.f._sluzhebniy_roman_-_u_prirodi_net_plohoy_pogod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25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925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1925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25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925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1925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925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8572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Начертите в тетради таблицу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Group 3"/>
          <p:cNvGrpSpPr>
            <a:grpSpLocks noGrp="1" noRot="1"/>
          </p:cNvGrpSpPr>
          <p:nvPr>
            <p:ph idx="1"/>
          </p:nvPr>
        </p:nvGrpSpPr>
        <p:grpSpPr bwMode="auto">
          <a:xfrm>
            <a:off x="457200" y="1600200"/>
            <a:ext cx="8229600" cy="4564063"/>
            <a:chOff x="288" y="1008"/>
            <a:chExt cx="5184" cy="287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880" y="1980"/>
              <a:ext cx="2592" cy="1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8" y="1980"/>
              <a:ext cx="2592" cy="1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880" y="1008"/>
              <a:ext cx="2592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Влияние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человека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на атмосферу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88" y="1008"/>
              <a:ext cx="2592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Влияние атмосферы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на человека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88" y="1008"/>
              <a:ext cx="51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88" y="1980"/>
              <a:ext cx="51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88" y="3883"/>
              <a:ext cx="51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88" y="1008"/>
              <a:ext cx="0" cy="28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880" y="1008"/>
              <a:ext cx="0" cy="2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5472" y="1008"/>
              <a:ext cx="0" cy="28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5" name="Picture 2" descr="C:\Documents and Settings\География\Мои документы\Анимашки\guest-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428604"/>
            <a:ext cx="10668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 малых группах выполните задания  </a:t>
            </a:r>
            <a:b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 карточках: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27432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Wingdings" pitchFamily="2" charset="2"/>
              <a:buChar char="n"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Почтите тему и цель микроисследования.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Wingdings" pitchFamily="2" charset="2"/>
              <a:buChar char="n"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Познакомьтесь с литературой, картами.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Wingdings" pitchFamily="2" charset="2"/>
              <a:buChar char="n"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Ответьте на вопросы.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Wingdings" pitchFamily="2" charset="2"/>
              <a:buChar char="n"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Сделайте выводы.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C:\Documents and Settings\География\Мои документы\Анимашки\n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714884"/>
            <a:ext cx="1151823" cy="103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Внешний облик людей</a:t>
            </a:r>
            <a:br>
              <a:rPr kumimoji="0" lang="ru-RU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ru-RU" sz="4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Расы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53827"/>
          <a:stretch>
            <a:fillRect/>
          </a:stretch>
        </p:blipFill>
        <p:spPr bwMode="auto">
          <a:xfrm>
            <a:off x="533400" y="1828800"/>
            <a:ext cx="21621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r="53513"/>
          <a:stretch>
            <a:fillRect/>
          </a:stretch>
        </p:blipFill>
        <p:spPr bwMode="auto">
          <a:xfrm>
            <a:off x="3429000" y="1828800"/>
            <a:ext cx="2189163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53513"/>
          <a:stretch>
            <a:fillRect/>
          </a:stretch>
        </p:blipFill>
        <p:spPr bwMode="auto">
          <a:xfrm>
            <a:off x="6248400" y="1828800"/>
            <a:ext cx="2189163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214346" y="5143512"/>
            <a:ext cx="935834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ЕВРОПЕОИДНАЯ        МОНГОЛОИДНАЯ    ЭКВАТОРИАЛЬНАЯ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0px-Igl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200400" cy="217805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04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32004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857628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248400" y="304800"/>
            <a:ext cx="2895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Образ</a:t>
            </a:r>
            <a:br>
              <a:rPr kumimoji="0" lang="ru-RU" sz="40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ru-RU" sz="40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жизни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14282" y="2428868"/>
            <a:ext cx="642937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Иглу-жилище               Русская изба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эскимосов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Сев.Ам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705600" y="1500174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Дом из травы 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игмеев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57158" y="59436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Юрта-переносной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дом  Бедуины в пустыне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степных жителей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География\Рабочий стол\Проблемы атмосферы\250px-Pygmy_house_outsidevi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9000" y="2143116"/>
            <a:ext cx="3175000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Питание, одежда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3076" name="Picture 4" descr="fru11-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76400"/>
            <a:ext cx="2032000" cy="1524000"/>
          </a:xfrm>
          <a:prstGeom prst="rect">
            <a:avLst/>
          </a:prstGeom>
          <a:noFill/>
        </p:spPr>
      </p:pic>
      <p:pic>
        <p:nvPicPr>
          <p:cNvPr id="3077" name="Picture 5" descr="180px-Hawaiian_Shi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85728"/>
            <a:ext cx="1606550" cy="2133600"/>
          </a:xfrm>
          <a:prstGeom prst="rect">
            <a:avLst/>
          </a:prstGeom>
          <a:noFill/>
        </p:spPr>
      </p:pic>
      <p:pic>
        <p:nvPicPr>
          <p:cNvPr id="3078" name="Picture 6" descr="200px-Raw_lamb_cutlets_with_shredded_ginger_and_rosem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191000"/>
            <a:ext cx="2057400" cy="1543050"/>
          </a:xfrm>
          <a:prstGeom prst="rect">
            <a:avLst/>
          </a:prstGeom>
          <a:noFill/>
        </p:spPr>
      </p:pic>
      <p:pic>
        <p:nvPicPr>
          <p:cNvPr id="3079" name="Picture 7" descr="68px-Furs_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4071942"/>
            <a:ext cx="1427163" cy="25146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8596" y="714356"/>
            <a:ext cx="82296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Растительная пища…, легкая одежда…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Продукты питания с высоким содержанием белка…, меховая одежда…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Изменение рациона и одежды по сезонам года…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Земледелие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10243" name="Picture 3" descr="пше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857232"/>
            <a:ext cx="3657600" cy="2743200"/>
          </a:xfrm>
          <a:prstGeom prst="rect">
            <a:avLst/>
          </a:prstGeom>
          <a:noFill/>
        </p:spPr>
      </p:pic>
      <p:pic>
        <p:nvPicPr>
          <p:cNvPr id="10244" name="Picture 4" descr="кофейное дере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3657600" cy="2743200"/>
          </a:xfrm>
          <a:prstGeom prst="rect">
            <a:avLst/>
          </a:prstGeom>
          <a:noFill/>
        </p:spPr>
      </p:pic>
      <p:pic>
        <p:nvPicPr>
          <p:cNvPr id="10245" name="Picture 5" descr="фини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2765425" cy="3200400"/>
          </a:xfrm>
          <a:prstGeom prst="rect">
            <a:avLst/>
          </a:prstGeom>
          <a:noFill/>
        </p:spPr>
      </p:pic>
      <p:pic>
        <p:nvPicPr>
          <p:cNvPr id="10246" name="Picture 6" descr="ча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114800"/>
            <a:ext cx="3352800" cy="2214563"/>
          </a:xfrm>
          <a:prstGeom prst="rect">
            <a:avLst/>
          </a:prstGeom>
          <a:noFill/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14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Чайная плантация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605690" y="1214422"/>
            <a:ext cx="153831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Пшеница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2484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Кофейные деревья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57158" y="3500438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Финиковые пальмы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0"/>
            <a:ext cx="6934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Животноводство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11267" name="Picture 3" descr="livestock_sector_sheep_3_h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295400"/>
            <a:ext cx="3429000" cy="2578100"/>
          </a:xfrm>
          <a:prstGeom prst="rect">
            <a:avLst/>
          </a:prstGeom>
          <a:noFill/>
        </p:spPr>
      </p:pic>
      <p:pic>
        <p:nvPicPr>
          <p:cNvPr id="11268" name="Picture 4" descr="225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048000"/>
            <a:ext cx="2819400" cy="3810000"/>
          </a:xfrm>
          <a:prstGeom prst="rect">
            <a:avLst/>
          </a:prstGeom>
          <a:noFill/>
        </p:spPr>
      </p:pic>
      <p:pic>
        <p:nvPicPr>
          <p:cNvPr id="11269" name="Picture 5" descr="livestock_sector_reindeer_1_h1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3276600" cy="2462213"/>
          </a:xfrm>
          <a:prstGeom prst="rect">
            <a:avLst/>
          </a:prstGeom>
          <a:noFill/>
        </p:spPr>
      </p:pic>
      <p:pic>
        <p:nvPicPr>
          <p:cNvPr id="11270" name="Picture 6" descr="livestock_sector_v_camel_1_h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3429000" cy="2579688"/>
          </a:xfrm>
          <a:prstGeom prst="rect">
            <a:avLst/>
          </a:prstGeom>
          <a:noFill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81000" y="6324600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Верблюдоводство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72000" y="6019800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Разведение лам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505200" y="38100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Овцеводство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2857496"/>
            <a:ext cx="355758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Оленеводство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357166"/>
            <a:ext cx="571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Здоровье 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и самочувствие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600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Стрессы, депрессии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362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Кишечные и инфекционные болезни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3714752"/>
            <a:ext cx="678657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Аллергия Бронхиальная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    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астма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4572008"/>
            <a:ext cx="664370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Недостаток продуктов, голод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4" name="Picture 8" descr="air_and_health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85728"/>
            <a:ext cx="2169331" cy="1571636"/>
          </a:xfrm>
          <a:prstGeom prst="rect">
            <a:avLst/>
          </a:prstGeom>
          <a:noFill/>
        </p:spPr>
      </p:pic>
      <p:pic>
        <p:nvPicPr>
          <p:cNvPr id="4105" name="Picture 9" descr="predupregdeni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42852"/>
            <a:ext cx="1468542" cy="214314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357222" y="3071810"/>
            <a:ext cx="85010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  Изменение артериального давления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6" name="Picture 10" descr="pict3_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1295400" cy="1274762"/>
          </a:xfrm>
          <a:prstGeom prst="rect">
            <a:avLst/>
          </a:prstGeom>
          <a:noFill/>
        </p:spPr>
      </p:pic>
      <p:pic>
        <p:nvPicPr>
          <p:cNvPr id="1026" name="Picture 2" descr="C:\Documents and Settings\География\Рабочий стол\Проблемы атмосферы\250px-Dust_Storm_Texas_19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643314"/>
            <a:ext cx="2214578" cy="1454765"/>
          </a:xfrm>
          <a:prstGeom prst="rect">
            <a:avLst/>
          </a:prstGeom>
          <a:noFill/>
        </p:spPr>
      </p:pic>
      <p:pic>
        <p:nvPicPr>
          <p:cNvPr id="1027" name="Picture 3" descr="C:\Documents and Settings\География\Рабочий стол\Проблемы атмосферы\Dust_movie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143512"/>
            <a:ext cx="764386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4286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СДЕЛАЙТЕ общий вывод </a:t>
            </a:r>
            <a:br>
              <a:rPr lang="ru-RU" b="1" dirty="0" smtClean="0"/>
            </a:br>
            <a:r>
              <a:rPr lang="ru-RU" b="1" dirty="0" smtClean="0"/>
              <a:t>по 1 части исследования: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 чем проявляется влияние атмосферы на человека?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Всегда ли это влияние благоприятно для людей?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28652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СДЕЛАЙТЕ вывод </a:t>
            </a:r>
            <a:br>
              <a:rPr lang="ru-RU" b="1" dirty="0" smtClean="0"/>
            </a:br>
            <a:r>
              <a:rPr lang="ru-RU" b="1" dirty="0" smtClean="0"/>
              <a:t>по 2 части исследования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В чем проявляется влияние атмосферы на человека?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Всегда ли это влияние благоприятно для людей?</a:t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ICT04561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52"/>
            <a:ext cx="4105276" cy="3340100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876"/>
            <a:ext cx="4038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P10107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4419600" cy="3143250"/>
          </a:xfrm>
          <a:prstGeom prst="rect">
            <a:avLst/>
          </a:prstGeom>
          <a:noFill/>
        </p:spPr>
      </p:pic>
      <p:pic>
        <p:nvPicPr>
          <p:cNvPr id="1026" name="Picture 2" descr="1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52"/>
            <a:ext cx="450059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5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5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5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5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25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25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25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25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215082"/>
            <a:ext cx="8229600" cy="42862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СДЕЛАЙТЕ общий вывод:  </a:t>
            </a:r>
            <a:br>
              <a:rPr lang="ru-RU" b="1" dirty="0" smtClean="0"/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Как взаимодействуют человек и атмосфера?</a:t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Какие последствия имеет это взаимодействие </a:t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для человека и </a:t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для атмосферы?</a:t>
            </a:r>
            <a:b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Какое воздействие имеет больше неблагоприятных последствий?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71744"/>
            <a:ext cx="8229600" cy="38957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b="1" i="1" dirty="0" smtClean="0">
                <a:solidFill>
                  <a:srgbClr val="FF0000"/>
                </a:solidFill>
              </a:rPr>
              <a:t>О человек! Земное ты создание.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	Включи на «пятую» свое сознание.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	Храни свой дом-планету голубую.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	Единственную, не найдешь такую!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	Ты думай далеко вперед,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	Тогда планета не умрет!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География\Мои документы\Анимашки\f0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28604"/>
            <a:ext cx="1592047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2966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Домашнее задание:</a:t>
            </a:r>
            <a:br>
              <a:rPr lang="ru-RU" b="1" dirty="0" smtClean="0"/>
            </a:br>
            <a:r>
              <a:rPr lang="ru-RU" sz="3600" b="1" dirty="0" smtClean="0"/>
              <a:t>Составить проект</a:t>
            </a:r>
            <a:br>
              <a:rPr lang="ru-RU" sz="3600" b="1" dirty="0" smtClean="0"/>
            </a:br>
            <a:r>
              <a:rPr lang="ru-RU" sz="3600" b="1" dirty="0" smtClean="0"/>
              <a:t>«Как я могу уменьшить отрицательное воздействие человечества на атмосферу»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География\Мои документы\Анимашки\Anim_00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643446"/>
            <a:ext cx="873120" cy="1746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ла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429000" cy="25717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2857496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АТМОСФЕРА И ЧЕЛОВЕК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3076" name="Picture 4" descr="пог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9" y="3786191"/>
            <a:ext cx="2714644" cy="1911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Как взаимодействуют человек и атмосфера?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Какие последствия имеет это взаимодействие 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для человека и 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для атмосферы?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Подумай и ответь: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00034" y="1357298"/>
            <a:ext cx="82296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Wingdings" pitchFamily="2" charset="2"/>
              <a:buChar char="n"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Почему атмосферу называют газообразной оболочкой Земли?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Wingdings" pitchFamily="2" charset="2"/>
              <a:buChar char="n"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Какой газ необходим всем живым организмам?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Wingdings" pitchFamily="2" charset="2"/>
              <a:buChar char="n"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 помощью какого газа происходит  процесс фотосинтеза и сохраняется тепло атмосферы?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Wingdings" pitchFamily="2" charset="2"/>
              <a:buChar char="n"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Какой газ защищает от вредного воздействия ультрафиолетовых лучей Солнца?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Обсудите в ППС и найдите ответ:</a:t>
            </a: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Wingdings" pitchFamily="2" charset="2"/>
              <a:buChar char="n"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Почему с высотой температура воздуха понижается, ведь, удаляясь от Земли, мы приближаемся к Солнцу-источнику тепла?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1900"/>
              <a:buFont typeface="Wingdings" pitchFamily="2" charset="2"/>
              <a:buChar char="n"/>
              <a:tabLst/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Возможно ли следующее: Земля вращается вокруг Солнца, а смены времен года не происходит?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6781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Объединитесь в МГ , о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пределите  приборы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23002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214422"/>
            <a:ext cx="2286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895600"/>
            <a:ext cx="22256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1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905000"/>
            <a:ext cx="1144588" cy="4953000"/>
          </a:xfrm>
          <a:prstGeom prst="rect">
            <a:avLst/>
          </a:prstGeom>
          <a:noFill/>
        </p:spPr>
      </p:pic>
      <p:pic>
        <p:nvPicPr>
          <p:cNvPr id="6151" name="Picture 7" descr="101-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0"/>
            <a:ext cx="2116138" cy="3124200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57925" y="3317875"/>
            <a:ext cx="28860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 flipH="1">
            <a:off x="1447800" y="1524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124200" y="32004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514600" y="22098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876800" y="47244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8077200" y="20574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8382000" y="54102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ОПРЕДЕЛИТЕ КЛИМАТИЧЕСКИЙ ПОЯС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1.Тепло и влажно в течение года.О=2000мм, </a:t>
            </a:r>
            <a:r>
              <a:rPr lang="en-US" b="1" dirty="0" smtClean="0"/>
              <a:t>t=25</a:t>
            </a:r>
          </a:p>
          <a:p>
            <a:pPr>
              <a:buNone/>
            </a:pPr>
            <a:r>
              <a:rPr lang="en-US" b="1" dirty="0" smtClean="0"/>
              <a:t>2</a:t>
            </a:r>
            <a:r>
              <a:rPr lang="ru-RU" b="1" dirty="0" smtClean="0"/>
              <a:t>.Выделяют влажный и сухой сезоны, </a:t>
            </a:r>
            <a:r>
              <a:rPr lang="en-US" b="1" dirty="0" smtClean="0"/>
              <a:t>t</a:t>
            </a:r>
            <a:r>
              <a:rPr lang="ru-RU" b="1" dirty="0" smtClean="0"/>
              <a:t> весь год высокая.</a:t>
            </a:r>
          </a:p>
          <a:p>
            <a:pPr>
              <a:buNone/>
            </a:pPr>
            <a:r>
              <a:rPr lang="ru-RU" b="1" dirty="0" smtClean="0"/>
              <a:t>3.Летом действует ВМ умеренных широт, </a:t>
            </a:r>
            <a:r>
              <a:rPr lang="ru-RU" b="1" dirty="0" err="1" smtClean="0"/>
              <a:t>зимой-арктических</a:t>
            </a:r>
            <a:r>
              <a:rPr lang="ru-RU" b="1" dirty="0" smtClean="0"/>
              <a:t>. Лето короткое, прохладное, зима длинная, холодная.</a:t>
            </a:r>
          </a:p>
          <a:p>
            <a:pPr>
              <a:buNone/>
            </a:pPr>
            <a:r>
              <a:rPr lang="ru-RU" b="1" dirty="0" smtClean="0"/>
              <a:t>4.Весь год жарко и сухо.</a:t>
            </a:r>
          </a:p>
          <a:p>
            <a:pPr>
              <a:buNone/>
            </a:pPr>
            <a:r>
              <a:rPr lang="ru-RU" b="1" dirty="0" smtClean="0"/>
              <a:t>5.Выделяются четыре времени года, влажно, действуют западные ветры.</a:t>
            </a:r>
          </a:p>
          <a:p>
            <a:pPr>
              <a:buNone/>
            </a:pPr>
            <a:r>
              <a:rPr lang="ru-RU" b="1" dirty="0" smtClean="0"/>
              <a:t>6.Осадки выпадают в виде снега, вечная мерзлота, образуются ледники.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30821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/>
              <a:t>Коллективное исследование </a:t>
            </a:r>
            <a:br>
              <a:rPr lang="ru-RU" sz="67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308</Words>
  <Application>Microsoft Office PowerPoint</Application>
  <PresentationFormat>Экран (4:3)</PresentationFormat>
  <Paragraphs>81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АТМОСФЕРА И ЧЕЛОВЕК</vt:lpstr>
      <vt:lpstr>Как взаимодействуют человек и атмосфера?  Какие последствия имеет это взаимодействие  для человека и  для атмосферы?</vt:lpstr>
      <vt:lpstr>Подумай и ответь:</vt:lpstr>
      <vt:lpstr>Обсудите в ППС и найдите ответ:</vt:lpstr>
      <vt:lpstr>Слайд 7</vt:lpstr>
      <vt:lpstr>ОПРЕДЕЛИТЕ КЛИМАТИЧЕСКИЙ ПОЯС</vt:lpstr>
      <vt:lpstr>Коллективное исследование    </vt:lpstr>
      <vt:lpstr>Начертите в тетради таблицу</vt:lpstr>
      <vt:lpstr>В малых группах выполните задания   на карточках:</vt:lpstr>
      <vt:lpstr>Внешний облик людей Расы</vt:lpstr>
      <vt:lpstr>Образ  жизни</vt:lpstr>
      <vt:lpstr>Питание, одежда</vt:lpstr>
      <vt:lpstr>Земледелие</vt:lpstr>
      <vt:lpstr>Животноводство</vt:lpstr>
      <vt:lpstr>Здоровье  и самочувствие</vt:lpstr>
      <vt:lpstr>    СДЕЛАЙТЕ общий вывод  по 1 части исследования:   В чем проявляется влияние атмосферы на человека?  Всегда ли это влияние благоприятно для людей?</vt:lpstr>
      <vt:lpstr>   СДЕЛАЙТЕ вывод  по 2 части исследования  В чем проявляется влияние атмосферы на человека?  Всегда ли это влияние благоприятно для людей? </vt:lpstr>
      <vt:lpstr>      СДЕЛАЙТЕ общий вывод:   Как взаимодействуют человек и атмосфера? Какие последствия имеет это взаимодействие  для человека и  для атмосферы? Какое воздействие имеет больше неблагоприятных последствий? </vt:lpstr>
      <vt:lpstr>Слайд 21</vt:lpstr>
      <vt:lpstr>Домашнее задание: Составить проект «Как я могу уменьшить отрицательное воздействие человечества на атмосферу»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 </dc:creator>
  <cp:lastModifiedBy>Comp</cp:lastModifiedBy>
  <cp:revision>32</cp:revision>
  <dcterms:created xsi:type="dcterms:W3CDTF">2009-02-27T03:23:04Z</dcterms:created>
  <dcterms:modified xsi:type="dcterms:W3CDTF">2014-01-15T15:24:42Z</dcterms:modified>
</cp:coreProperties>
</file>