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18648" cy="5256584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7030A0"/>
                </a:solidFill>
              </a:rPr>
              <a:t>Countries, languages and capitals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103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Country;</a:t>
            </a:r>
          </a:p>
          <a:p>
            <a:r>
              <a:rPr lang="en-US" sz="4000" dirty="0" smtClean="0"/>
              <a:t>Capital;</a:t>
            </a:r>
          </a:p>
          <a:p>
            <a:r>
              <a:rPr lang="en-US" sz="4000" dirty="0" smtClean="0"/>
              <a:t>Sight of the country;</a:t>
            </a:r>
          </a:p>
          <a:p>
            <a:r>
              <a:rPr lang="en-US" sz="4000" dirty="0" smtClean="0"/>
              <a:t>Motto.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/>
          <a:lstStyle/>
          <a:p>
            <a:r>
              <a:rPr lang="en-US" sz="6500" b="1" i="1" dirty="0" smtClean="0">
                <a:solidFill>
                  <a:srgbClr val="7030A0"/>
                </a:solidFill>
              </a:rPr>
              <a:t>MODEL FRAYER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413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322920"/>
          </a:xfrm>
        </p:spPr>
        <p:txBody>
          <a:bodyPr/>
          <a:lstStyle/>
          <a:p>
            <a:r>
              <a:rPr lang="en-US" sz="6500" b="1" i="1" dirty="0" smtClean="0">
                <a:solidFill>
                  <a:srgbClr val="7030A0"/>
                </a:solidFill>
              </a:rPr>
              <a:t>IT’S TIME TO SAY “GOOD BYE”</a:t>
            </a:r>
            <a:br>
              <a:rPr lang="en-US" sz="6500" b="1" i="1" dirty="0" smtClean="0">
                <a:solidFill>
                  <a:srgbClr val="7030A0"/>
                </a:solidFill>
              </a:rPr>
            </a:br>
            <a:r>
              <a:rPr lang="en-US" sz="6500" b="1" i="1" dirty="0" smtClean="0">
                <a:solidFill>
                  <a:srgbClr val="7030A0"/>
                </a:solidFill>
              </a:rPr>
              <a:t>GOODBYE MY CHILDREN, BYE!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43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6500" b="1" i="1" dirty="0" smtClean="0">
                <a:solidFill>
                  <a:srgbClr val="7030A0"/>
                </a:solidFill>
              </a:rPr>
              <a:t>HI FIVE!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4729708" cy="4619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819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How many cans can a canner can,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If a canner can </a:t>
            </a:r>
            <a:r>
              <a:rPr lang="en-US" sz="3200" dirty="0" err="1" smtClean="0">
                <a:solidFill>
                  <a:srgbClr val="002060"/>
                </a:solidFill>
              </a:rPr>
              <a:t>can</a:t>
            </a:r>
            <a:r>
              <a:rPr lang="en-US" sz="3200" dirty="0" smtClean="0">
                <a:solidFill>
                  <a:srgbClr val="002060"/>
                </a:solidFill>
              </a:rPr>
              <a:t> cans?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A canner can </a:t>
            </a:r>
            <a:r>
              <a:rPr lang="en-US" sz="3200" dirty="0" err="1" smtClean="0">
                <a:solidFill>
                  <a:srgbClr val="002060"/>
                </a:solidFill>
              </a:rPr>
              <a:t>can</a:t>
            </a:r>
            <a:r>
              <a:rPr lang="en-US" sz="3200" dirty="0" smtClean="0">
                <a:solidFill>
                  <a:srgbClr val="002060"/>
                </a:solidFill>
              </a:rPr>
              <a:t> as many cans as a canner can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If a canner can </a:t>
            </a:r>
            <a:r>
              <a:rPr lang="en-US" sz="3200" dirty="0" err="1" smtClean="0">
                <a:solidFill>
                  <a:srgbClr val="002060"/>
                </a:solidFill>
              </a:rPr>
              <a:t>can</a:t>
            </a:r>
            <a:r>
              <a:rPr lang="en-US" sz="3200" dirty="0" smtClean="0">
                <a:solidFill>
                  <a:srgbClr val="002060"/>
                </a:solidFill>
              </a:rPr>
              <a:t> cans.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500" b="1" i="1" dirty="0" smtClean="0">
                <a:solidFill>
                  <a:srgbClr val="7030A0"/>
                </a:solidFill>
              </a:rPr>
              <a:t>WARM UP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4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Autofit/>
          </a:bodyPr>
          <a:lstStyle/>
          <a:p>
            <a:r>
              <a:rPr lang="en-US" sz="3200" dirty="0" smtClean="0"/>
              <a:t>Can you imagine an imaginary menagerie manager</a:t>
            </a:r>
          </a:p>
          <a:p>
            <a:r>
              <a:rPr lang="en-US" sz="3200" dirty="0" smtClean="0"/>
              <a:t>Imagining managing an imaginary menagerie?</a:t>
            </a:r>
          </a:p>
          <a:p>
            <a:endParaRPr lang="en-US" sz="3200" dirty="0"/>
          </a:p>
          <a:p>
            <a:r>
              <a:rPr lang="en-US" sz="3200" dirty="0" smtClean="0"/>
              <a:t>I wish to wish the wish you wish to wish,</a:t>
            </a:r>
          </a:p>
          <a:p>
            <a:r>
              <a:rPr lang="en-US" sz="3200" dirty="0" smtClean="0"/>
              <a:t>But if you wish the wish the witch wishes,</a:t>
            </a:r>
          </a:p>
          <a:p>
            <a:r>
              <a:rPr lang="en-US" sz="3200" dirty="0" smtClean="0"/>
              <a:t>I won’t wish the wish you wish to wish.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500" b="1" i="1" dirty="0" smtClean="0">
                <a:solidFill>
                  <a:srgbClr val="7030A0"/>
                </a:solidFill>
              </a:rPr>
              <a:t>WARM UP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904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see on your desks sheets with the crossword.</a:t>
            </a:r>
          </a:p>
          <a:p>
            <a:r>
              <a:rPr lang="en-US" dirty="0" smtClean="0"/>
              <a:t>Solve the crossword.</a:t>
            </a:r>
          </a:p>
          <a:p>
            <a:endParaRPr lang="en-US" dirty="0"/>
          </a:p>
          <a:p>
            <a:r>
              <a:rPr lang="en-US" dirty="0" smtClean="0"/>
              <a:t>What country would you like to visit?</a:t>
            </a:r>
          </a:p>
          <a:p>
            <a:r>
              <a:rPr lang="en-US" dirty="0" smtClean="0"/>
              <a:t>What country is our native?</a:t>
            </a:r>
          </a:p>
          <a:p>
            <a:r>
              <a:rPr lang="en-US" dirty="0" smtClean="0"/>
              <a:t>Languages of what country do we study?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rmAutofit fontScale="90000"/>
          </a:bodyPr>
          <a:lstStyle/>
          <a:p>
            <a:r>
              <a:rPr lang="en-US" sz="6500" b="1" i="1" dirty="0" smtClean="0">
                <a:solidFill>
                  <a:srgbClr val="7030A0"/>
                </a:solidFill>
              </a:rPr>
              <a:t>ALL WRITE ROUND ROBIN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85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Take the </a:t>
            </a:r>
            <a:r>
              <a:rPr lang="en-US" sz="3600" dirty="0"/>
              <a:t>sheets with crossword </a:t>
            </a:r>
            <a:r>
              <a:rPr lang="en-US" sz="3600" dirty="0" smtClean="0"/>
              <a:t>puzzle.</a:t>
            </a:r>
          </a:p>
          <a:p>
            <a:r>
              <a:rPr lang="en-US" sz="3600" dirty="0" smtClean="0"/>
              <a:t>There are hidden the languages of the countries.</a:t>
            </a:r>
          </a:p>
          <a:p>
            <a:r>
              <a:rPr lang="en-US" sz="3600" dirty="0" smtClean="0"/>
              <a:t>You must find them in the puzzle.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rmAutofit fontScale="90000"/>
          </a:bodyPr>
          <a:lstStyle/>
          <a:p>
            <a:r>
              <a:rPr lang="en-US" sz="6500" b="1" i="1" dirty="0" smtClean="0">
                <a:solidFill>
                  <a:srgbClr val="7030A0"/>
                </a:solidFill>
              </a:rPr>
              <a:t>SIMULTANEOUS ROUND ROBIN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271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Find out the countries, flags and capitals.</a:t>
            </a:r>
          </a:p>
          <a:p>
            <a:r>
              <a:rPr lang="en-US" sz="3200" dirty="0" smtClean="0"/>
              <a:t>You have 3 minutes to do.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500" b="1" i="1" dirty="0" smtClean="0">
                <a:solidFill>
                  <a:srgbClr val="7030A0"/>
                </a:solidFill>
              </a:rPr>
              <a:t>A/R GUIDE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241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Let’s have a rest.</a:t>
            </a:r>
          </a:p>
          <a:p>
            <a:r>
              <a:rPr lang="en-US" sz="3600" dirty="0" smtClean="0"/>
              <a:t>Listen to the music and do exercises after the song.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500" b="1" i="1" dirty="0" smtClean="0">
                <a:solidFill>
                  <a:srgbClr val="7030A0"/>
                </a:solidFill>
              </a:rPr>
              <a:t>WARM UP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977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Listen to the song.</a:t>
            </a:r>
          </a:p>
          <a:p>
            <a:r>
              <a:rPr lang="en-US" sz="3600" dirty="0" smtClean="0"/>
              <a:t>Take the sheets with the tasks.</a:t>
            </a:r>
          </a:p>
          <a:p>
            <a:r>
              <a:rPr lang="en-US" sz="3600" dirty="0" smtClean="0"/>
              <a:t>Write down the missing words after listening to the song.</a:t>
            </a:r>
          </a:p>
          <a:p>
            <a:endParaRPr lang="en-US" sz="36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2003819"/>
          </a:xfrm>
        </p:spPr>
        <p:txBody>
          <a:bodyPr>
            <a:normAutofit fontScale="90000"/>
          </a:bodyPr>
          <a:lstStyle/>
          <a:p>
            <a:r>
              <a:rPr lang="en-US" sz="6500" b="1" i="1" dirty="0" smtClean="0">
                <a:solidFill>
                  <a:srgbClr val="7030A0"/>
                </a:solidFill>
              </a:rPr>
              <a:t>CONTINIOUS ROUND ROBIN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240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</TotalTime>
  <Words>240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Countries, languages and capitals  </vt:lpstr>
      <vt:lpstr>HI FIVE! </vt:lpstr>
      <vt:lpstr>WARM UP </vt:lpstr>
      <vt:lpstr>WARM UP</vt:lpstr>
      <vt:lpstr>ALL WRITE ROUND ROBIN</vt:lpstr>
      <vt:lpstr>SIMULTANEOUS ROUND ROBIN</vt:lpstr>
      <vt:lpstr>A/R GUIDE</vt:lpstr>
      <vt:lpstr>WARM UP</vt:lpstr>
      <vt:lpstr>CONTINIOUS ROUND ROBIN</vt:lpstr>
      <vt:lpstr>MODEL FRAYER</vt:lpstr>
      <vt:lpstr>IT’S TIME TO SAY “GOOD BYE” GOODBYE MY CHILDREN, BYE!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Countries, languages and capitals  </dc:title>
  <dc:creator>Admin</dc:creator>
  <cp:lastModifiedBy>Admin</cp:lastModifiedBy>
  <cp:revision>4</cp:revision>
  <dcterms:created xsi:type="dcterms:W3CDTF">2013-12-05T17:11:30Z</dcterms:created>
  <dcterms:modified xsi:type="dcterms:W3CDTF">2013-12-05T17:54:16Z</dcterms:modified>
</cp:coreProperties>
</file>