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A11DD-766B-456F-8D51-B47C795C6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24FC6-6C53-45D7-ABC2-350F4E18D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6884-0BA5-46DD-B1BF-2730D0193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D0AFD-4311-4841-8D08-33B444A90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9F2B-40D5-43B6-BF24-5E579802A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69B10-7237-4CBA-88FA-5EF88B749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6B60F-B090-4BF1-BF0D-E63C7FD6C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0132E-C7A1-4A59-A769-CD1E5DF86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A4749-AAB0-4C9E-8F72-DE3BD673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FD60-8B75-4E67-A622-B97BC6EB2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8016B-E057-410B-8CB1-847077E3B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854529-B83F-49EE-9078-B1A7B07CE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25" y="21431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Пословицы разных народов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86125" y="4929188"/>
            <a:ext cx="5857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defRPr/>
            </a:pPr>
            <a:r>
              <a:rPr lang="ru-RU" sz="3200" kern="0" dirty="0">
                <a:latin typeface="+mn-lt"/>
                <a:cs typeface="+mn-cs"/>
              </a:rPr>
              <a:t>Подготовила: Гайсина Г.М. учитель начальных классов МОУ СОШ №16, </a:t>
            </a:r>
            <a:r>
              <a:rPr lang="ru-RU" sz="3200" kern="0" dirty="0" err="1">
                <a:latin typeface="+mn-lt"/>
                <a:cs typeface="+mn-cs"/>
              </a:rPr>
              <a:t>п.Хани</a:t>
            </a:r>
            <a:endParaRPr lang="ru-RU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добре и зле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00125"/>
            <a:ext cx="8229600" cy="4525963"/>
          </a:xfrm>
        </p:spPr>
        <p:txBody>
          <a:bodyPr/>
          <a:lstStyle/>
          <a:p>
            <a:pPr algn="r" eaLnBrk="1" hangingPunct="1"/>
            <a:r>
              <a:rPr lang="ru-RU" smtClean="0"/>
              <a:t>1.Всякий,  посеявший  семена  зла, открывает  ворота  своей  гибели. (</a:t>
            </a:r>
            <a:r>
              <a:rPr lang="ru-RU" b="1" smtClean="0"/>
              <a:t>Таджикская)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r>
              <a:rPr lang="ru-RU" smtClean="0"/>
              <a:t>2.  За  добро  платит  каждый, добром   за  зло – настоящий  человек. (</a:t>
            </a:r>
            <a:r>
              <a:rPr lang="ru-RU" b="1" smtClean="0"/>
              <a:t>Татарская)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r>
              <a:rPr lang="ru-RU" smtClean="0"/>
              <a:t>3.Не   делай   зла – не  будешь  знать  страха. (</a:t>
            </a:r>
            <a:r>
              <a:rPr lang="ru-RU" b="1" smtClean="0"/>
              <a:t>Даргинская)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endParaRPr lang="ru-RU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11283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правде и честности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313" y="928688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mtClean="0"/>
              <a:t>1.Правда,  что   шило, - в мешке  не  утаишь</a:t>
            </a:r>
            <a:r>
              <a:rPr lang="ru-RU" b="1" smtClean="0"/>
              <a:t>. (Русская)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r>
              <a:rPr lang="ru-RU" smtClean="0"/>
              <a:t>2.Над  маслом  вода  не  всплывает, над  правдой  кривда  не  поднимается. </a:t>
            </a:r>
            <a:r>
              <a:rPr lang="ru-RU" b="1" smtClean="0"/>
              <a:t>(Якутская)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r>
              <a:rPr lang="ru-RU" smtClean="0"/>
              <a:t>3.Даже  для  врага  будь  правдивым  свидетелем. </a:t>
            </a:r>
            <a:r>
              <a:rPr lang="ru-RU" b="1" smtClean="0"/>
              <a:t>(Осетинская).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endParaRPr lang="ru-RU" smtClean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труде и упорстве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75" y="714375"/>
            <a:ext cx="7286625" cy="5929313"/>
          </a:xfrm>
        </p:spPr>
        <p:txBody>
          <a:bodyPr/>
          <a:lstStyle/>
          <a:p>
            <a:pPr algn="r" eaLnBrk="1" hangingPunct="1"/>
            <a:r>
              <a:rPr lang="ru-RU" smtClean="0"/>
              <a:t>1.Корову  не  накормишь  -  молока  не  надоишь. </a:t>
            </a:r>
            <a:r>
              <a:rPr lang="ru-RU" b="1" smtClean="0"/>
              <a:t>(Украинская)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r>
              <a:rPr lang="ru-RU" smtClean="0"/>
              <a:t>2.Лентяй  всегда  в  раздумье. (</a:t>
            </a:r>
            <a:r>
              <a:rPr lang="ru-RU" b="1" smtClean="0"/>
              <a:t>Азербайджанская)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r>
              <a:rPr lang="ru-RU" smtClean="0"/>
              <a:t>3.Без  труда  не  выловишь  и  рыбку  из  пруда. </a:t>
            </a:r>
            <a:r>
              <a:rPr lang="ru-RU" b="1" smtClean="0"/>
              <a:t>(Русская)</a:t>
            </a:r>
            <a:endParaRPr lang="ru-RU" smtClean="0"/>
          </a:p>
          <a:p>
            <a:pPr algn="r" eaLnBrk="1" hangingPunct="1"/>
            <a:r>
              <a:rPr lang="ru-RU" smtClean="0"/>
              <a:t> </a:t>
            </a:r>
          </a:p>
          <a:p>
            <a:pPr algn="r" eaLnBrk="1" hangingPunct="1"/>
            <a:r>
              <a:rPr lang="ru-RU" smtClean="0"/>
              <a:t>4.Лентяй  одно  дело  дважды  делает. </a:t>
            </a:r>
            <a:r>
              <a:rPr lang="ru-RU" b="1" smtClean="0"/>
              <a:t>(Башкирская)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листья орнамен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листья орнамент</Template>
  <TotalTime>5</TotalTime>
  <Words>68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листья орнамент</vt:lpstr>
      <vt:lpstr>Пословицы разных народов</vt:lpstr>
      <vt:lpstr>О добре и зле</vt:lpstr>
      <vt:lpstr>О правде и честности</vt:lpstr>
      <vt:lpstr>О труде и упорстве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Пословицы разных народов</dc:title>
  <dc:creator>SamLab.ws</dc:creator>
  <cp:lastModifiedBy>re</cp:lastModifiedBy>
  <cp:revision>2</cp:revision>
  <dcterms:created xsi:type="dcterms:W3CDTF">2012-04-20T15:01:56Z</dcterms:created>
  <dcterms:modified xsi:type="dcterms:W3CDTF">2014-07-20T21:15:59Z</dcterms:modified>
</cp:coreProperties>
</file>