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8" r:id="rId3"/>
    <p:sldId id="260" r:id="rId4"/>
    <p:sldId id="261" r:id="rId5"/>
    <p:sldId id="299" r:id="rId6"/>
    <p:sldId id="283" r:id="rId7"/>
    <p:sldId id="310" r:id="rId8"/>
    <p:sldId id="311" r:id="rId9"/>
    <p:sldId id="309" r:id="rId10"/>
    <p:sldId id="312" r:id="rId11"/>
    <p:sldId id="313" r:id="rId12"/>
    <p:sldId id="314" r:id="rId13"/>
    <p:sldId id="285" r:id="rId14"/>
    <p:sldId id="271" r:id="rId15"/>
    <p:sldId id="288" r:id="rId16"/>
    <p:sldId id="315" r:id="rId17"/>
    <p:sldId id="316" r:id="rId18"/>
    <p:sldId id="317" r:id="rId19"/>
    <p:sldId id="320" r:id="rId20"/>
    <p:sldId id="319" r:id="rId21"/>
    <p:sldId id="293" r:id="rId22"/>
    <p:sldId id="321" r:id="rId23"/>
    <p:sldId id="323" r:id="rId24"/>
    <p:sldId id="32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6600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583B-C71F-441F-A7DE-F7AD23A01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45785-DC31-4568-94ED-C2961A1A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265A-267B-4AC7-BBD4-FF9B4D661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68C-993C-4F59-816E-28290398E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2A08-F466-4C8F-89A4-F167F854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B4DA-46BB-4C87-AC10-13C93F91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E755-EA8A-40B8-B5E2-44DC97384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8D16-FA5C-4B36-9BEF-7F05FFB6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74EBF-960E-4479-BB4C-EDDBF92C0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9244-ECD9-4200-BFE9-7058D401F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665F-0B65-4007-AC4A-FD68ABB67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03E049-9D03-4BD5-82BA-36644E05B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yung-zilovets.ru/pic/berendei/berend_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rus-dance.ru/Images/rep/11/rep10_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frosa2050.users.photofile.ru/photo/frosa2050/115819647/13920953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hyperlink" Target="http://s61.radikal.ru/i173/0812/80/4cd8bb2761a3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1.uralpress.ru/show_image_photoset.php?id=2323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0013" y="2643188"/>
            <a:ext cx="9043987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Культура русского народа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642938" y="4500563"/>
            <a:ext cx="8501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3200"/>
              <a:t>Капустин Сергей - ученик 4-го класса</a:t>
            </a:r>
          </a:p>
          <a:p>
            <a:pPr algn="r">
              <a:spcBef>
                <a:spcPct val="20000"/>
              </a:spcBef>
            </a:pPr>
            <a:r>
              <a:rPr lang="ru-RU" sz="3200"/>
              <a:t>Учитель: Гайсина Г.М. </a:t>
            </a:r>
          </a:p>
          <a:p>
            <a:pPr algn="r">
              <a:spcBef>
                <a:spcPct val="20000"/>
              </a:spcBef>
            </a:pPr>
            <a:r>
              <a:rPr lang="ru-RU" sz="3200"/>
              <a:t>МОУ СОШ №16, п.Хани</a:t>
            </a:r>
          </a:p>
          <a:p>
            <a:pPr algn="ctr"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женского костюма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25" y="3013075"/>
            <a:ext cx="2522538" cy="3844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44825"/>
            <a:ext cx="2746375" cy="3813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3046413"/>
            <a:ext cx="2655887" cy="3811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2938" y="2000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Сарафан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071688"/>
            <a:ext cx="30718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Душегрея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500813" y="2000250"/>
            <a:ext cx="2643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Женские головные уборы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8"/>
            <a:ext cx="3154363" cy="4238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63" y="3500438"/>
            <a:ext cx="1866900" cy="2552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571875" y="2928938"/>
            <a:ext cx="132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 Cyr"/>
              </a:rPr>
              <a:t>Повязка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3429000"/>
            <a:ext cx="1903412" cy="2624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7750" y="3571875"/>
            <a:ext cx="1746250" cy="2481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72125" y="2928938"/>
            <a:ext cx="1203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 Cyr"/>
              </a:rPr>
              <a:t>Сорока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745413" y="2928938"/>
            <a:ext cx="13985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imes New Roman Cyr"/>
              </a:rPr>
              <a:t>Сборник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народные праздники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13"/>
            <a:ext cx="6400800" cy="1752600"/>
          </a:xfrm>
        </p:spPr>
        <p:txBody>
          <a:bodyPr/>
          <a:lstStyle/>
          <a:p>
            <a:pPr algn="l"/>
            <a:r>
              <a:rPr lang="ru-RU" smtClean="0"/>
              <a:t>В традициях русского народа много праздников и обычаев от православного христианства:</a:t>
            </a:r>
          </a:p>
          <a:p>
            <a:pPr algn="l"/>
            <a:r>
              <a:rPr lang="ru-RU" b="1" smtClean="0"/>
              <a:t>Рождество, Крещенье, Пасха, Троица, Покров, Параскева пятница, Юрьев день,Старый Новый год, Святки, Масленица, Яблочный спас.</a:t>
            </a:r>
          </a:p>
          <a:p>
            <a:endParaRPr lang="ru-RU" smtClean="0"/>
          </a:p>
        </p:txBody>
      </p:sp>
      <p:pic>
        <p:nvPicPr>
          <p:cNvPr id="13316" name="Picture 2" descr="C:\Documents and Settings\Юля\Рабочий стол\Пасх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7750" y="2428875"/>
            <a:ext cx="3016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ртинка 18 из 131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2038" y="4786313"/>
            <a:ext cx="30019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85750" y="4500563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</p:txBody>
      </p:sp>
      <p:pic>
        <p:nvPicPr>
          <p:cNvPr id="14340" name="Picture 9" descr="сервиз кофей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643063"/>
            <a:ext cx="38893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0"/>
            <a:ext cx="87153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Русские народные промыслы</a:t>
            </a:r>
          </a:p>
        </p:txBody>
      </p:sp>
      <p:pic>
        <p:nvPicPr>
          <p:cNvPr id="14342" name="Picture 14" descr="Плош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4000500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5000625" y="3071813"/>
            <a:ext cx="288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i="1">
                <a:solidFill>
                  <a:srgbClr val="FF0000"/>
                </a:solidFill>
              </a:rPr>
              <a:t>Хохлома</a:t>
            </a:r>
          </a:p>
        </p:txBody>
      </p:sp>
    </p:spTree>
  </p:cSld>
  <p:clrMapOvr>
    <a:masterClrMapping/>
  </p:clrMapOvr>
  <p:transition advTm="7953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285750"/>
            <a:ext cx="4883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15363" name="Picture 6" descr="3d89537752b40937741dfbd9fe991d8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071563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500063"/>
            <a:ext cx="34829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429375" y="0"/>
            <a:ext cx="172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15366" name="Picture 13" descr="городецкая роспись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571875"/>
            <a:ext cx="40068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1428750" y="4643438"/>
            <a:ext cx="3341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</a:rPr>
              <a:t>Городецкая </a:t>
            </a:r>
          </a:p>
          <a:p>
            <a:r>
              <a:rPr lang="ru-RU" sz="4000" i="1">
                <a:solidFill>
                  <a:srgbClr val="FF0000"/>
                </a:solidFill>
              </a:rPr>
              <a:t>роспись</a:t>
            </a:r>
          </a:p>
        </p:txBody>
      </p:sp>
    </p:spTree>
  </p:cSld>
  <p:clrMapOvr>
    <a:masterClrMapping/>
  </p:clrMapOvr>
  <p:transition advTm="13781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5702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16387" name="Picture 6" descr="Дымковская игр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22138839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0" descr="dimk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sp_matroshk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0" y="3778250"/>
            <a:ext cx="15716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4286250"/>
            <a:ext cx="338296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6156325" y="4572000"/>
            <a:ext cx="298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</a:rPr>
              <a:t>Матрёшки</a:t>
            </a:r>
            <a:endParaRPr lang="ru-RU" sz="4000"/>
          </a:p>
        </p:txBody>
      </p:sp>
    </p:spTree>
  </p:cSld>
  <p:clrMapOvr>
    <a:masterClrMapping/>
  </p:clrMapOvr>
  <p:transition advTm="7546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русская еда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2" descr="C:\Documents and Settings\Юля\Рабочий стол\капуст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876425"/>
            <a:ext cx="31432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Юля\Рабочий стол\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2571750"/>
            <a:ext cx="482282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Знаменитые русские блины и петушки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2" descr="C:\Documents and Settings\Юля\Рабочий стол\рус ед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771650"/>
            <a:ext cx="364331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Юля\Рабочий стол\петуш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2078038"/>
            <a:ext cx="34290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86688" cy="1071563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выпечка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2" descr="C:\Documents and Settings\Юля\Рабочий стол\ватрушки ркск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1143000"/>
            <a:ext cx="47148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:\Documents and Settings\Юля\Рабочий стол\ватруш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88"/>
            <a:ext cx="3500438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Юля\Рабочий стол\рус пряни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4449763"/>
            <a:ext cx="207168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Documents and Settings\Юля\Рабочий стол\прняики рус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4572000"/>
            <a:ext cx="2497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Картинка 30 из 342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6900" y="3000375"/>
            <a:ext cx="47371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1" descr="Картинка 32 из 342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89300"/>
            <a:ext cx="43576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русским пляскам относятся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хоровод</a:t>
            </a:r>
            <a:r>
              <a:rPr lang="ru-RU" sz="36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импровизированные пляски -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перепляс</a:t>
            </a:r>
            <a:r>
              <a:rPr lang="ru-RU" sz="36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барыня</a:t>
            </a:r>
            <a:r>
              <a:rPr lang="ru-RU" sz="36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танцы, имеющие определённую последовательность фигур –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кадриль.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России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2" descr="C:\Documents and Settings\Юля\Рабочий стол\россс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75"/>
            <a:ext cx="91440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0"/>
            <a:ext cx="7558087" cy="8985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5" descr="Картинка 114 из 163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925513"/>
            <a:ext cx="8501062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Балалай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6789738" y="3143250"/>
            <a:ext cx="2354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Балалайки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7786688" cy="1071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0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Народные музыкальные инструменты</a:t>
            </a:r>
          </a:p>
        </p:txBody>
      </p:sp>
      <p:pic>
        <p:nvPicPr>
          <p:cNvPr id="22533" name="Picture 2" descr="C:\Documents and Settings\Юля\Рабочий стол\гармон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850" y="2214563"/>
            <a:ext cx="330358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571500" y="1571625"/>
            <a:ext cx="1947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Гармонь</a:t>
            </a:r>
          </a:p>
        </p:txBody>
      </p:sp>
      <p:pic>
        <p:nvPicPr>
          <p:cNvPr id="22535" name="Picture 5" descr="37794199_BogdanovBelskiy_Nikolay_Petrovic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13" y="2143125"/>
            <a:ext cx="2954337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28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0"/>
            <a:ext cx="4500562" cy="63579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К песенному жанру относятся и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частушки</a:t>
            </a:r>
            <a:r>
              <a:rPr lang="ru-RU" sz="4000" dirty="0" smtClean="0">
                <a:solidFill>
                  <a:srgbClr val="0070C0"/>
                </a:solidFill>
              </a:rPr>
              <a:t> – четкие, меткие, актуальные, залихватские, которые сопровождались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приплясами - 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соревнованиями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23555" name="Picture 5" descr="Картинка 145 из 25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313"/>
            <a:ext cx="47498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Картинка 1 из 342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3213100"/>
            <a:ext cx="46069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accent2"/>
                </a:solidFill>
                <a:latin typeface="Times New Roman" pitchFamily="18" charset="0"/>
              </a:rPr>
              <a:t>Блюдо  русское</a:t>
            </a:r>
          </a:p>
        </p:txBody>
      </p:sp>
      <p:pic>
        <p:nvPicPr>
          <p:cNvPr id="36868" name="Picture 4" descr="Русское  блюд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412875"/>
            <a:ext cx="6829425" cy="512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071688" y="357188"/>
            <a:ext cx="468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Герб  России</a:t>
            </a:r>
          </a:p>
        </p:txBody>
      </p:sp>
      <p:pic>
        <p:nvPicPr>
          <p:cNvPr id="4099" name="Picture 6" descr="russ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357313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42052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Белый цвет – берёзка.</a:t>
            </a:r>
          </a:p>
          <a:p>
            <a:pPr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Синий - неба цвет.</a:t>
            </a:r>
          </a:p>
          <a:p>
            <a:pPr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Красная полоска-</a:t>
            </a:r>
          </a:p>
          <a:p>
            <a:pPr>
              <a:defRPr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28875" y="285750"/>
            <a:ext cx="4970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Флаг   России</a:t>
            </a:r>
          </a:p>
        </p:txBody>
      </p:sp>
      <p:pic>
        <p:nvPicPr>
          <p:cNvPr id="5124" name="Picture 6" descr="фла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1143000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- Москва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6" descr="moscow_00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357313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214563" y="5888038"/>
            <a:ext cx="5072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</a:rPr>
              <a:t>Живут в России разные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Народы с давних пор.              </a:t>
            </a:r>
          </a:p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endParaRPr lang="ru-RU">
              <a:solidFill>
                <a:schemeClr val="accent2"/>
              </a:solidFill>
            </a:endParaRPr>
          </a:p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643063" y="500063"/>
            <a:ext cx="6505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i="1">
                <a:solidFill>
                  <a:srgbClr val="0070C0"/>
                </a:solidFill>
              </a:rPr>
              <a:t>Российская семья</a:t>
            </a:r>
          </a:p>
        </p:txBody>
      </p:sp>
      <p:pic>
        <p:nvPicPr>
          <p:cNvPr id="7172" name="Picture 7" descr="ist101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ist101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63" y="1857375"/>
            <a:ext cx="482441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63" y="571500"/>
            <a:ext cx="7843837" cy="1428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Интерьер русской избы</a:t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3571875"/>
            <a:ext cx="8137525" cy="3030538"/>
          </a:xfrm>
        </p:spPr>
        <p:txBody>
          <a:bodyPr/>
          <a:lstStyle/>
          <a:p>
            <a:pPr algn="l"/>
            <a:endParaRPr lang="ru-RU" b="1" smtClean="0"/>
          </a:p>
          <a:p>
            <a:pPr algn="l"/>
            <a:endParaRPr lang="ru-RU" b="1" smtClean="0"/>
          </a:p>
          <a:p>
            <a:r>
              <a:rPr lang="ru-RU" smtClean="0"/>
              <a:t> </a:t>
            </a:r>
          </a:p>
        </p:txBody>
      </p:sp>
      <p:pic>
        <p:nvPicPr>
          <p:cNvPr id="8196" name="Picture 2" descr="P1080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690688"/>
            <a:ext cx="6929438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63" y="142875"/>
            <a:ext cx="7772400" cy="2143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Утварь русской избы</a:t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3571875"/>
            <a:ext cx="8137525" cy="3030538"/>
          </a:xfrm>
        </p:spPr>
        <p:txBody>
          <a:bodyPr/>
          <a:lstStyle/>
          <a:p>
            <a:pPr algn="l"/>
            <a:endParaRPr lang="ru-RU" b="1" smtClean="0"/>
          </a:p>
          <a:p>
            <a:pPr algn="l"/>
            <a:endParaRPr lang="ru-RU" b="1" smtClean="0"/>
          </a:p>
          <a:p>
            <a:r>
              <a:rPr lang="ru-RU" smtClean="0"/>
              <a:t> </a:t>
            </a:r>
          </a:p>
        </p:txBody>
      </p:sp>
      <p:pic>
        <p:nvPicPr>
          <p:cNvPr id="9220" name="Picture 4" descr="Изображение 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147763"/>
            <a:ext cx="2714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IMG_08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4357688"/>
            <a:ext cx="38576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Изображение 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4643438"/>
            <a:ext cx="37147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Изображение 0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5" y="1728788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народный костюм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5" descr="Картинка 42 из 163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446213"/>
            <a:ext cx="7286625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194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 Cyr</vt:lpstr>
      <vt:lpstr>Times New Roman</vt:lpstr>
      <vt:lpstr>Оформление по умолчанию</vt:lpstr>
      <vt:lpstr>Культура русского народа</vt:lpstr>
      <vt:lpstr>Территория России</vt:lpstr>
      <vt:lpstr>Слайд 3</vt:lpstr>
      <vt:lpstr>Слайд 4</vt:lpstr>
      <vt:lpstr>Столица - Москва</vt:lpstr>
      <vt:lpstr>Слайд 6</vt:lpstr>
      <vt:lpstr>Интерьер русской избы </vt:lpstr>
      <vt:lpstr>Утварь русской избы </vt:lpstr>
      <vt:lpstr>Русский народный костюм</vt:lpstr>
      <vt:lpstr>Элементы женского костюма</vt:lpstr>
      <vt:lpstr>Женские головные уборы</vt:lpstr>
      <vt:lpstr>Русские народные праздники</vt:lpstr>
      <vt:lpstr>Слайд 13</vt:lpstr>
      <vt:lpstr>Слайд 14</vt:lpstr>
      <vt:lpstr>Слайд 15</vt:lpstr>
      <vt:lpstr>Традиционная русская еда</vt:lpstr>
      <vt:lpstr>Знаменитые русские блины и петушки</vt:lpstr>
      <vt:lpstr>Русская выпечка</vt:lpstr>
      <vt:lpstr>Слайд 19</vt:lpstr>
      <vt:lpstr>Хоровод</vt:lpstr>
      <vt:lpstr>Слайд 21</vt:lpstr>
      <vt:lpstr>Слайд 22</vt:lpstr>
      <vt:lpstr>Блюдо  русское</vt:lpstr>
      <vt:lpstr>Спасибо за внимание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re</cp:lastModifiedBy>
  <cp:revision>85</cp:revision>
  <dcterms:created xsi:type="dcterms:W3CDTF">2008-02-07T16:31:21Z</dcterms:created>
  <dcterms:modified xsi:type="dcterms:W3CDTF">2014-07-20T21:15:29Z</dcterms:modified>
</cp:coreProperties>
</file>