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19" r:id="rId4"/>
    <p:sldId id="266" r:id="rId5"/>
    <p:sldId id="258" r:id="rId6"/>
    <p:sldId id="349" r:id="rId7"/>
    <p:sldId id="267" r:id="rId8"/>
    <p:sldId id="259" r:id="rId9"/>
    <p:sldId id="260" r:id="rId10"/>
    <p:sldId id="262" r:id="rId11"/>
    <p:sldId id="320" r:id="rId12"/>
    <p:sldId id="268" r:id="rId13"/>
    <p:sldId id="321" r:id="rId14"/>
    <p:sldId id="269" r:id="rId15"/>
    <p:sldId id="301" r:id="rId16"/>
    <p:sldId id="323" r:id="rId17"/>
    <p:sldId id="302" r:id="rId18"/>
    <p:sldId id="303" r:id="rId19"/>
    <p:sldId id="304" r:id="rId20"/>
    <p:sldId id="305" r:id="rId21"/>
    <p:sldId id="332" r:id="rId22"/>
    <p:sldId id="331" r:id="rId23"/>
    <p:sldId id="333" r:id="rId24"/>
    <p:sldId id="324" r:id="rId25"/>
    <p:sldId id="325" r:id="rId26"/>
    <p:sldId id="326" r:id="rId27"/>
    <p:sldId id="327" r:id="rId28"/>
    <p:sldId id="329" r:id="rId29"/>
    <p:sldId id="328" r:id="rId30"/>
    <p:sldId id="271" r:id="rId31"/>
    <p:sldId id="270" r:id="rId32"/>
    <p:sldId id="272" r:id="rId33"/>
    <p:sldId id="341" r:id="rId34"/>
    <p:sldId id="334" r:id="rId35"/>
    <p:sldId id="342" r:id="rId36"/>
    <p:sldId id="335" r:id="rId37"/>
    <p:sldId id="343" r:id="rId38"/>
    <p:sldId id="336" r:id="rId39"/>
    <p:sldId id="278" r:id="rId40"/>
    <p:sldId id="344" r:id="rId41"/>
    <p:sldId id="337" r:id="rId42"/>
    <p:sldId id="347" r:id="rId43"/>
    <p:sldId id="348" r:id="rId44"/>
    <p:sldId id="345" r:id="rId45"/>
    <p:sldId id="279" r:id="rId46"/>
    <p:sldId id="315" r:id="rId47"/>
    <p:sldId id="346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40"/>
    <a:srgbClr val="679E87"/>
    <a:srgbClr val="1A3C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7" autoAdjust="0"/>
    <p:restoredTop sz="93207" autoAdjust="0"/>
  </p:normalViewPr>
  <p:slideViewPr>
    <p:cSldViewPr>
      <p:cViewPr varScale="1">
        <p:scale>
          <a:sx n="43" d="100"/>
          <a:sy n="43" d="100"/>
        </p:scale>
        <p:origin x="-10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72FD109B-FFBE-4A28-91C1-66CDACA43E69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EED97B4-1587-403A-B207-5B29D929A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317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D7A768D6-8B3D-43C0-B752-882232A4854A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377C432-1A31-40B8-B106-50D83CEC4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86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C432-1A31-40B8-B106-50D83CEC49B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56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7C432-1A31-40B8-B106-50D83CEC49B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44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3D985-4428-4CEB-AC30-C2E2E3FBDC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58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A4F7E-FC3F-4E55-8529-AE6AF05F9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4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5DC17-565C-43AA-801E-9A9DEC3BCF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21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CFD0B-B236-4084-92ED-7D91A37F9B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78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4F79E-AF40-4A96-B430-A33B03A2FC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36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34C60-0ED1-4951-B8B4-5FEBB3A767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33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9079E-F09B-4DBE-B5BA-6F91FD0797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47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35DD7-44D2-46B2-86C9-9C29959B21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7CD20-A10A-4FE6-9769-8B46F009E7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27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C2BE5-5D8C-41EB-BFB1-63032672F1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05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CBEA-0A55-4AB0-BC68-9C3844D368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23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E34A91-407C-4134-9CC4-0BA4A452145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292600"/>
            <a:ext cx="7772400" cy="750888"/>
          </a:xfrm>
        </p:spPr>
        <p:txBody>
          <a:bodyPr anchor="ctr"/>
          <a:lstStyle/>
          <a:p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6021388"/>
            <a:ext cx="7848600" cy="4841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>
              <a:solidFill>
                <a:srgbClr val="1A3C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8" y="1125538"/>
            <a:ext cx="4320480" cy="5472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1A3C18"/>
                </a:solidFill>
              </a:rPr>
              <a:t>Абу Абдуллах Мухаммад </a:t>
            </a:r>
            <a:r>
              <a:rPr lang="ru-RU" sz="2800" b="1" dirty="0">
                <a:solidFill>
                  <a:srgbClr val="1A3C18"/>
                </a:solidFill>
              </a:rPr>
              <a:t>ибн </a:t>
            </a:r>
            <a:r>
              <a:rPr lang="ru-RU" sz="2800" b="1" dirty="0" smtClean="0">
                <a:solidFill>
                  <a:srgbClr val="1A3C18"/>
                </a:solidFill>
              </a:rPr>
              <a:t>Муса аль-Хорезми 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1A3C18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1A3C18"/>
                </a:solidFill>
              </a:rPr>
              <a:t>(</a:t>
            </a:r>
            <a:r>
              <a:rPr lang="ar-AE" sz="2400" dirty="0" smtClean="0">
                <a:solidFill>
                  <a:srgbClr val="1A3C18"/>
                </a:solidFill>
              </a:rPr>
              <a:t> </a:t>
            </a:r>
            <a:r>
              <a:rPr lang="ru-RU" sz="2400" dirty="0" err="1">
                <a:solidFill>
                  <a:srgbClr val="1A3C18"/>
                </a:solidFill>
              </a:rPr>
              <a:t>ок</a:t>
            </a:r>
            <a:r>
              <a:rPr lang="ru-RU" sz="2400" dirty="0">
                <a:solidFill>
                  <a:srgbClr val="1A3C18"/>
                </a:solidFill>
              </a:rPr>
              <a:t>. 783, Хива , Хорезм — </a:t>
            </a:r>
            <a:r>
              <a:rPr lang="ru-RU" sz="2400" dirty="0" err="1">
                <a:solidFill>
                  <a:srgbClr val="1A3C18"/>
                </a:solidFill>
              </a:rPr>
              <a:t>ок</a:t>
            </a:r>
            <a:r>
              <a:rPr lang="ru-RU" sz="2400" dirty="0">
                <a:solidFill>
                  <a:srgbClr val="1A3C18"/>
                </a:solidFill>
              </a:rPr>
              <a:t>. 850, Багдад</a:t>
            </a:r>
            <a:r>
              <a:rPr lang="ru-RU" sz="2400" dirty="0" smtClean="0">
                <a:solidFill>
                  <a:srgbClr val="1A3C18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1A3C18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1A3C18"/>
                </a:solidFill>
              </a:rPr>
              <a:t>один </a:t>
            </a:r>
            <a:r>
              <a:rPr lang="ru-RU" sz="2400" dirty="0">
                <a:solidFill>
                  <a:srgbClr val="1A3C18"/>
                </a:solidFill>
              </a:rPr>
              <a:t>из крупнейших средневековых ученых (математик, астроном, географ и историк) </a:t>
            </a:r>
            <a:r>
              <a:rPr lang="en-US" sz="2400" dirty="0">
                <a:solidFill>
                  <a:srgbClr val="1A3C18"/>
                </a:solidFill>
              </a:rPr>
              <a:t>IX </a:t>
            </a:r>
            <a:r>
              <a:rPr lang="ru-RU" sz="2400" dirty="0">
                <a:solidFill>
                  <a:srgbClr val="1A3C18"/>
                </a:solidFill>
              </a:rPr>
              <a:t>века, основатель классической </a:t>
            </a:r>
            <a:r>
              <a:rPr lang="ru-RU" sz="2400" dirty="0" smtClean="0">
                <a:solidFill>
                  <a:srgbClr val="1A3C18"/>
                </a:solidFill>
              </a:rPr>
              <a:t>алгебры</a:t>
            </a:r>
            <a:endParaRPr lang="ru-RU" sz="2400" dirty="0">
              <a:solidFill>
                <a:srgbClr val="1A3C18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1412776"/>
            <a:ext cx="3765764" cy="467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941168"/>
            <a:ext cx="7643192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1E4940"/>
                </a:solidFill>
              </a:rPr>
              <a:t>Хива, Узбекистан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1E4940"/>
                </a:solidFill>
              </a:rPr>
              <a:t>Скульптор </a:t>
            </a:r>
            <a:r>
              <a:rPr lang="ru-RU" sz="2400" dirty="0">
                <a:solidFill>
                  <a:srgbClr val="1E4940"/>
                </a:solidFill>
              </a:rPr>
              <a:t>С. Бабаян изобразил математика во время углубленного размышления над трактатом, представленном в виде свитка.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6892" y="1052736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3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1536024"/>
            <a:ext cx="4608512" cy="4053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1A3C18"/>
                </a:solidFill>
              </a:rPr>
              <a:t>Алан </a:t>
            </a:r>
            <a:r>
              <a:rPr lang="ru-RU" sz="2400" b="1" dirty="0" err="1" smtClean="0">
                <a:solidFill>
                  <a:srgbClr val="1A3C18"/>
                </a:solidFill>
              </a:rPr>
              <a:t>Мэтисон</a:t>
            </a:r>
            <a:r>
              <a:rPr lang="ru-RU" sz="2400" b="1" dirty="0" smtClean="0">
                <a:solidFill>
                  <a:srgbClr val="1A3C18"/>
                </a:solidFill>
              </a:rPr>
              <a:t> Тьюринг 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1A3C18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1A3C18"/>
                </a:solidFill>
              </a:rPr>
              <a:t>(23 </a:t>
            </a:r>
            <a:r>
              <a:rPr lang="ru-RU" sz="2400" dirty="0">
                <a:solidFill>
                  <a:srgbClr val="1A3C18"/>
                </a:solidFill>
              </a:rPr>
              <a:t>июня 1912 — 7 июня 1954) </a:t>
            </a:r>
            <a:endParaRPr lang="ru-RU" sz="2400" dirty="0" smtClean="0">
              <a:solidFill>
                <a:srgbClr val="1A3C18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1A3C18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1A3C18"/>
                </a:solidFill>
              </a:rPr>
              <a:t>английский </a:t>
            </a:r>
            <a:r>
              <a:rPr lang="ru-RU" sz="2400" dirty="0">
                <a:solidFill>
                  <a:srgbClr val="1A3C18"/>
                </a:solidFill>
              </a:rPr>
              <a:t>математик, логик, </a:t>
            </a:r>
            <a:r>
              <a:rPr lang="ru-RU" sz="2400" dirty="0" err="1">
                <a:solidFill>
                  <a:srgbClr val="1A3C18"/>
                </a:solidFill>
              </a:rPr>
              <a:t>криптограф</a:t>
            </a:r>
            <a:r>
              <a:rPr lang="ru-RU" sz="2400" dirty="0">
                <a:solidFill>
                  <a:srgbClr val="1A3C18"/>
                </a:solidFill>
              </a:rPr>
              <a:t>, оказавший существенное влияние на развитие </a:t>
            </a:r>
            <a:r>
              <a:rPr lang="ru-RU" sz="2400" dirty="0" smtClean="0">
                <a:solidFill>
                  <a:srgbClr val="1A3C18"/>
                </a:solidFill>
              </a:rPr>
              <a:t>информатики </a:t>
            </a:r>
            <a:endParaRPr lang="ru-RU" sz="2400" dirty="0">
              <a:solidFill>
                <a:srgbClr val="1A3C18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7781" y="1536024"/>
            <a:ext cx="358819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0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246138"/>
            <a:ext cx="4042792" cy="30858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1E4940"/>
                </a:solidFill>
              </a:rPr>
              <a:t>Манчестер, Англия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1E494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1E4940"/>
                </a:solidFill>
              </a:rPr>
              <a:t>Памятник </a:t>
            </a:r>
            <a:r>
              <a:rPr lang="ru-RU" sz="2400" dirty="0">
                <a:solidFill>
                  <a:srgbClr val="1E4940"/>
                </a:solidFill>
              </a:rPr>
              <a:t>«отцу </a:t>
            </a:r>
            <a:r>
              <a:rPr lang="ru-RU" sz="2400" dirty="0" smtClean="0">
                <a:solidFill>
                  <a:srgbClr val="1E4940"/>
                </a:solidFill>
              </a:rPr>
              <a:t>информатики </a:t>
            </a:r>
            <a:r>
              <a:rPr lang="ru-RU" sz="2400" dirty="0">
                <a:solidFill>
                  <a:srgbClr val="1E4940"/>
                </a:solidFill>
              </a:rPr>
              <a:t>и теории искусственного </a:t>
            </a:r>
            <a:r>
              <a:rPr lang="ru-RU" sz="2400" dirty="0" smtClean="0">
                <a:solidFill>
                  <a:srgbClr val="1E4940"/>
                </a:solidFill>
              </a:rPr>
              <a:t>интеллекта»</a:t>
            </a:r>
            <a:endParaRPr lang="ru-RU" sz="2400" dirty="0">
              <a:solidFill>
                <a:srgbClr val="1E494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1196751"/>
            <a:ext cx="389242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5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996952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1E4940"/>
                </a:solidFill>
              </a:rPr>
              <a:t>Примеры алгоритмов</a:t>
            </a:r>
            <a:endParaRPr lang="ru-RU" dirty="0">
              <a:solidFill>
                <a:srgbClr val="1E49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2420888"/>
            <a:ext cx="75660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rgbClr val="1E49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rgbClr val="1E4940"/>
                </a:solidFill>
                <a:latin typeface="+mj-lt"/>
                <a:ea typeface="+mj-ea"/>
                <a:cs typeface="+mj-cs"/>
              </a:rPr>
              <a:t>Исполнитель </a:t>
            </a:r>
            <a:r>
              <a:rPr lang="ru-RU" sz="3200" kern="0" dirty="0" smtClean="0">
                <a:solidFill>
                  <a:srgbClr val="1E4940"/>
                </a:solidFill>
                <a:latin typeface="+mj-lt"/>
                <a:ea typeface="+mj-ea"/>
                <a:cs typeface="+mj-cs"/>
              </a:rPr>
              <a:t>- объект</a:t>
            </a:r>
            <a:r>
              <a:rPr lang="ru-RU" sz="3200" kern="0" dirty="0">
                <a:solidFill>
                  <a:srgbClr val="1E4940"/>
                </a:solidFill>
                <a:latin typeface="+mj-lt"/>
                <a:ea typeface="+mj-ea"/>
                <a:cs typeface="+mj-cs"/>
              </a:rPr>
              <a:t>, который будет выполнять </a:t>
            </a:r>
            <a:r>
              <a:rPr lang="ru-RU" sz="3200" kern="0" dirty="0" smtClean="0">
                <a:solidFill>
                  <a:srgbClr val="1E4940"/>
                </a:solidFill>
                <a:latin typeface="+mj-lt"/>
                <a:ea typeface="+mj-ea"/>
                <a:cs typeface="+mj-cs"/>
              </a:rPr>
              <a:t>алгоритм.</a:t>
            </a:r>
            <a:endParaRPr lang="ru-RU" sz="3200" kern="0" dirty="0">
              <a:solidFill>
                <a:srgbClr val="1E494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0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15816" y="2112526"/>
            <a:ext cx="3251997" cy="2816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068152"/>
            <a:ext cx="3203970" cy="2129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24128" y="1360597"/>
            <a:ext cx="288032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44208" y="3861048"/>
            <a:ext cx="1831811" cy="2357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4679" y="3278936"/>
            <a:ext cx="2251137" cy="30015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1213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Примеры исполнителей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4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1560" y="1910984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E4940"/>
                </a:solidFill>
              </a:rPr>
              <a:t>Исполнители</a:t>
            </a:r>
            <a:br>
              <a:rPr lang="ru-RU" sz="3200" b="1" dirty="0" smtClean="0">
                <a:solidFill>
                  <a:srgbClr val="1E4940"/>
                </a:solidFill>
              </a:rPr>
            </a:br>
            <a:r>
              <a:rPr lang="ru-RU" sz="3200" b="1" dirty="0">
                <a:solidFill>
                  <a:srgbClr val="1E4940"/>
                </a:solidFill>
              </a:rPr>
              <a:t/>
            </a:r>
            <a:br>
              <a:rPr lang="ru-RU" sz="3200" b="1" dirty="0">
                <a:solidFill>
                  <a:srgbClr val="1E4940"/>
                </a:solidFill>
              </a:rPr>
            </a:br>
            <a:r>
              <a:rPr lang="ru-RU" sz="3200" b="1" dirty="0" smtClean="0">
                <a:solidFill>
                  <a:srgbClr val="1E4940"/>
                </a:solidFill>
              </a:rPr>
              <a:t/>
            </a:r>
            <a:br>
              <a:rPr lang="ru-RU" sz="3200" b="1" dirty="0" smtClean="0">
                <a:solidFill>
                  <a:srgbClr val="1E4940"/>
                </a:solidFill>
              </a:rPr>
            </a:br>
            <a:r>
              <a:rPr lang="ru-RU" sz="3200" dirty="0" smtClean="0">
                <a:solidFill>
                  <a:srgbClr val="1E4940"/>
                </a:solidFill>
              </a:rPr>
              <a:t/>
            </a:r>
            <a:br>
              <a:rPr lang="ru-RU" sz="3200" dirty="0" smtClean="0">
                <a:solidFill>
                  <a:srgbClr val="1E4940"/>
                </a:solidFill>
              </a:rPr>
            </a:br>
            <a:r>
              <a:rPr lang="ru-RU" sz="3200" dirty="0" smtClean="0">
                <a:solidFill>
                  <a:srgbClr val="1E4940"/>
                </a:solidFill>
              </a:rPr>
              <a:t>формальные                 неформальные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627784" y="2089955"/>
            <a:ext cx="1296144" cy="864096"/>
          </a:xfrm>
          <a:prstGeom prst="straightConnector1">
            <a:avLst/>
          </a:prstGeom>
          <a:ln w="57150">
            <a:solidFill>
              <a:srgbClr val="1E49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80112" y="2089955"/>
            <a:ext cx="1177788" cy="873224"/>
          </a:xfrm>
          <a:prstGeom prst="straightConnector1">
            <a:avLst/>
          </a:prstGeom>
          <a:ln w="57150">
            <a:solidFill>
              <a:srgbClr val="1E49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3969203"/>
            <a:ext cx="2711338" cy="2033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6300192" y="3969203"/>
            <a:ext cx="1672141" cy="19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1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404664"/>
            <a:ext cx="7658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2400" dirty="0" smtClean="0">
                <a:solidFill>
                  <a:schemeClr val="bg1"/>
                </a:solidFill>
              </a:rPr>
              <a:t>У каждого исполнителя алгоритма можно выделить: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772816"/>
            <a:ext cx="5787610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940"/>
                </a:solidFill>
              </a:rPr>
              <a:t>Среда </a:t>
            </a:r>
            <a:r>
              <a:rPr lang="ru-RU" sz="2400" dirty="0" smtClean="0">
                <a:solidFill>
                  <a:srgbClr val="1E4940"/>
                </a:solidFill>
              </a:rPr>
              <a:t>исполнителя</a:t>
            </a:r>
            <a:endParaRPr lang="en-US" sz="2400" dirty="0" smtClean="0">
              <a:solidFill>
                <a:srgbClr val="1E4940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940"/>
                </a:solidFill>
              </a:rPr>
              <a:t>Система команд исполнителя - СКИ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940"/>
                </a:solidFill>
              </a:rPr>
              <a:t>Система</a:t>
            </a:r>
            <a:r>
              <a:rPr lang="en-US" sz="2400" dirty="0">
                <a:solidFill>
                  <a:srgbClr val="1E4940"/>
                </a:solidFill>
              </a:rPr>
              <a:t> </a:t>
            </a:r>
            <a:r>
              <a:rPr lang="ru-RU" sz="2400" dirty="0">
                <a:solidFill>
                  <a:srgbClr val="1E4940"/>
                </a:solidFill>
              </a:rPr>
              <a:t>отказов</a:t>
            </a: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3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866756"/>
            <a:ext cx="75095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rgbClr val="1E4940"/>
                </a:solidFill>
                <a:latin typeface="+mj-lt"/>
                <a:ea typeface="+mj-ea"/>
                <a:cs typeface="+mj-cs"/>
              </a:rPr>
              <a:t>Среда</a:t>
            </a:r>
            <a:r>
              <a:rPr lang="ru-RU" sz="3200" kern="0" dirty="0">
                <a:solidFill>
                  <a:srgbClr val="1E4940"/>
                </a:solidFill>
                <a:latin typeface="+mj-lt"/>
                <a:ea typeface="+mj-ea"/>
                <a:cs typeface="+mj-cs"/>
              </a:rPr>
              <a:t> – обстановка, в которой работает исполнитель.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2123728" y="2238356"/>
            <a:ext cx="5472608" cy="445444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6731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812154" y="1081005"/>
            <a:ext cx="2009526" cy="2880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1340768"/>
            <a:ext cx="2520280" cy="1945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1213205"/>
            <a:ext cx="2713484" cy="2713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13337" y="3573016"/>
            <a:ext cx="1951155" cy="3082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3588991" y="3277790"/>
            <a:ext cx="2024178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37669" y="4249211"/>
            <a:ext cx="2870793" cy="2156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3284984"/>
            <a:ext cx="7848872" cy="79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rgbClr val="1E4940"/>
                </a:solidFill>
                <a:latin typeface="+mj-lt"/>
                <a:ea typeface="+mj-ea"/>
                <a:cs typeface="+mj-cs"/>
              </a:rPr>
              <a:t>Система команд исполнителя (СКИ</a:t>
            </a:r>
            <a:r>
              <a:rPr lang="ru-RU" sz="3200" b="1" kern="0" dirty="0" smtClean="0">
                <a:solidFill>
                  <a:srgbClr val="1E4940"/>
                </a:solidFill>
                <a:latin typeface="+mj-lt"/>
                <a:ea typeface="+mj-ea"/>
                <a:cs typeface="+mj-cs"/>
              </a:rPr>
              <a:t>) –</a:t>
            </a:r>
            <a:r>
              <a:rPr lang="ru-RU" sz="3200" kern="0" dirty="0" smtClean="0">
                <a:solidFill>
                  <a:srgbClr val="1E49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kern="0" dirty="0">
                <a:solidFill>
                  <a:srgbClr val="1E4940"/>
                </a:solidFill>
                <a:latin typeface="+mj-lt"/>
                <a:ea typeface="+mj-ea"/>
                <a:cs typeface="+mj-cs"/>
              </a:rPr>
              <a:t>совокупность команд, которую исполнитель умеет выполнять. </a:t>
            </a:r>
            <a:r>
              <a:rPr lang="ru-RU" sz="36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endParaRPr lang="ru-RU" sz="3600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1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420888"/>
            <a:ext cx="8363272" cy="330182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1E4940"/>
                </a:solidFill>
              </a:rPr>
              <a:t>Система </a:t>
            </a:r>
            <a:r>
              <a:rPr lang="ru-RU" b="1" dirty="0" smtClean="0">
                <a:solidFill>
                  <a:srgbClr val="1E4940"/>
                </a:solidFill>
              </a:rPr>
              <a:t>отказов </a:t>
            </a:r>
            <a:r>
              <a:rPr lang="ru-RU" dirty="0">
                <a:solidFill>
                  <a:srgbClr val="1E4940"/>
                </a:solidFill>
              </a:rPr>
              <a:t>- ситуации сбоя работы исполнителя, которые возникают, если команда вызывается </a:t>
            </a:r>
            <a:r>
              <a:rPr lang="ru-RU" dirty="0" err="1">
                <a:solidFill>
                  <a:srgbClr val="1E4940"/>
                </a:solidFill>
              </a:rPr>
              <a:t>пpи</a:t>
            </a:r>
            <a:r>
              <a:rPr lang="ru-RU" dirty="0">
                <a:solidFill>
                  <a:srgbClr val="1E4940"/>
                </a:solidFill>
              </a:rPr>
              <a:t> недопустимом для нее состоянии </a:t>
            </a:r>
            <a:r>
              <a:rPr lang="ru-RU" dirty="0" err="1" smtClean="0">
                <a:solidFill>
                  <a:srgbClr val="1E4940"/>
                </a:solidFill>
              </a:rPr>
              <a:t>сpеды</a:t>
            </a:r>
            <a:r>
              <a:rPr lang="ru-RU" dirty="0" smtClean="0">
                <a:solidFill>
                  <a:srgbClr val="1E4940"/>
                </a:solidFill>
              </a:rPr>
              <a:t> («не </a:t>
            </a:r>
            <a:r>
              <a:rPr lang="ru-RU" dirty="0">
                <a:solidFill>
                  <a:srgbClr val="1E4940"/>
                </a:solidFill>
              </a:rPr>
              <a:t>понимаю», </a:t>
            </a:r>
            <a:r>
              <a:rPr lang="ru-RU" dirty="0" smtClean="0">
                <a:solidFill>
                  <a:srgbClr val="1E4940"/>
                </a:solidFill>
              </a:rPr>
              <a:t>«не </a:t>
            </a:r>
            <a:r>
              <a:rPr lang="ru-RU" dirty="0">
                <a:solidFill>
                  <a:srgbClr val="1E4940"/>
                </a:solidFill>
              </a:rPr>
              <a:t>могу</a:t>
            </a:r>
            <a:r>
              <a:rPr lang="ru-RU" dirty="0" smtClean="0">
                <a:solidFill>
                  <a:srgbClr val="1E4940"/>
                </a:solidFill>
              </a:rPr>
              <a:t>»).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06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15816" y="2112526"/>
            <a:ext cx="3251997" cy="2816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068152"/>
            <a:ext cx="3203970" cy="2129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24128" y="1360597"/>
            <a:ext cx="288032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44208" y="3861048"/>
            <a:ext cx="1831811" cy="2357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4679" y="3278936"/>
            <a:ext cx="2251137" cy="30015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1213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Назовите СКИ для каждого исполнителя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996952"/>
            <a:ext cx="4536504" cy="6480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1E4940"/>
                </a:solidFill>
              </a:rPr>
              <a:t>Свойства алгоритма</a:t>
            </a:r>
            <a:endParaRPr lang="ru-RU" b="1" dirty="0">
              <a:solidFill>
                <a:srgbClr val="1E49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13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дискретность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0501227"/>
              </p:ext>
            </p:extLst>
          </p:nvPr>
        </p:nvGraphicFramePr>
        <p:xfrm>
          <a:off x="660578" y="1188503"/>
          <a:ext cx="4072035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035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вскипятить воду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налить в чашку заварку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добавить кипятку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положить сахар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размешать сахар ложечкой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32040" y="1412776"/>
            <a:ext cx="3919079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504" y="4941168"/>
            <a:ext cx="8157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E4940"/>
                </a:solidFill>
                <a:latin typeface="+mn-lt"/>
              </a:rPr>
              <a:t>Дискретность</a:t>
            </a:r>
            <a:r>
              <a:rPr lang="ru-RU" sz="2400" dirty="0" smtClean="0">
                <a:solidFill>
                  <a:srgbClr val="1E4940"/>
                </a:solidFill>
                <a:latin typeface="+mn-lt"/>
              </a:rPr>
              <a:t> - возможность </a:t>
            </a:r>
            <a:r>
              <a:rPr lang="ru-RU" sz="2400" dirty="0">
                <a:solidFill>
                  <a:srgbClr val="1E4940"/>
                </a:solidFill>
                <a:latin typeface="+mn-lt"/>
              </a:rPr>
              <a:t>разбиения алгоритма на отдельные элементарные действия, выполнение которых человеком или машиной не вызывает сомнения</a:t>
            </a:r>
            <a:r>
              <a:rPr lang="ru-RU" sz="2400" dirty="0" smtClean="0">
                <a:solidFill>
                  <a:srgbClr val="1E494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6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6104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bg1"/>
                </a:solidFill>
              </a:rPr>
              <a:t>понятность</a:t>
            </a:r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4435" y="1281534"/>
            <a:ext cx="4246612" cy="336470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rgbClr val="1E4940"/>
                </a:solidFill>
              </a:rPr>
              <a:t>Выбрать катушку с нитью, Отрезать от катушки нить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rgbClr val="1E4940"/>
                </a:solidFill>
              </a:rPr>
              <a:t>Вдеть нить в иголку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rgbClr val="1E4940"/>
                </a:solidFill>
              </a:rPr>
              <a:t>Завязать на конце нити узелок.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rgbClr val="1E4940"/>
                </a:solidFill>
              </a:rPr>
              <a:t>Продеть иглу через ткань (с из­наночной стороны) и через отверстие пуговицы.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rgbClr val="1E4940"/>
                </a:solidFill>
              </a:rPr>
              <a:t>Продеть иглу через другое от­верстие пуговицы и ткань.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rgbClr val="1E4940"/>
                </a:solidFill>
              </a:rPr>
              <a:t>Повторить пункты 6 раз.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rgbClr val="1E4940"/>
                </a:solidFill>
              </a:rPr>
              <a:t>Отрезать остатки нити.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1000"/>
                    </a14:imgEffect>
                    <a14:imgEffect>
                      <a14:saturation sat="33000"/>
                    </a14:imgEffect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9632" y="1502125"/>
            <a:ext cx="2808312" cy="3240156"/>
          </a:xfr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573325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498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1E4940"/>
                </a:solidFill>
                <a:latin typeface="+mn-lt"/>
                <a:ea typeface="Times New Roman" panose="02020603050405020304" pitchFamily="18" charset="0"/>
              </a:rPr>
              <a:t>Понятность</a:t>
            </a:r>
            <a:r>
              <a:rPr lang="ru-RU" sz="2400" dirty="0" smtClean="0">
                <a:solidFill>
                  <a:srgbClr val="1E4940"/>
                </a:solidFill>
                <a:latin typeface="+mn-lt"/>
                <a:ea typeface="Times New Roman" panose="02020603050405020304" pitchFamily="18" charset="0"/>
              </a:rPr>
              <a:t> - указания</a:t>
            </a:r>
            <a:r>
              <a:rPr lang="ru-RU" sz="2400" dirty="0">
                <a:solidFill>
                  <a:srgbClr val="1E4940"/>
                </a:solidFill>
                <a:latin typeface="+mn-lt"/>
                <a:ea typeface="Times New Roman" panose="02020603050405020304" pitchFamily="18" charset="0"/>
              </a:rPr>
              <a:t>, которые понятны исполнителю.</a:t>
            </a:r>
            <a:endParaRPr lang="ru-RU" sz="2400" dirty="0">
              <a:solidFill>
                <a:srgbClr val="1E494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1594" y="1240218"/>
            <a:ext cx="7759453" cy="4060989"/>
          </a:xfrm>
          <a:prstGeom prst="rect">
            <a:avLst/>
          </a:prstGeom>
          <a:noFill/>
          <a:ln w="38100">
            <a:solidFill>
              <a:srgbClr val="1E4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30722" idx="2"/>
          </p:cNvCxnSpPr>
          <p:nvPr/>
        </p:nvCxnSpPr>
        <p:spPr>
          <a:xfrm flipH="1">
            <a:off x="4427984" y="1204045"/>
            <a:ext cx="10344" cy="4097162"/>
          </a:xfrm>
          <a:prstGeom prst="line">
            <a:avLst/>
          </a:prstGeom>
          <a:ln w="38100">
            <a:solidFill>
              <a:srgbClr val="1E4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731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589240"/>
            <a:ext cx="7848872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1E4940"/>
                </a:solidFill>
              </a:rPr>
              <a:t>Однозначность</a:t>
            </a:r>
            <a:r>
              <a:rPr lang="ru-RU" sz="2400" dirty="0" smtClean="0">
                <a:solidFill>
                  <a:srgbClr val="1E4940"/>
                </a:solidFill>
              </a:rPr>
              <a:t> - единственность </a:t>
            </a:r>
            <a:r>
              <a:rPr lang="ru-RU" sz="2400" dirty="0">
                <a:solidFill>
                  <a:srgbClr val="1E4940"/>
                </a:solidFill>
              </a:rPr>
              <a:t>толкования правил выполнения дей­ствий и порядка их выполнения.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7704" y="1233163"/>
            <a:ext cx="5184576" cy="3917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3326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однозначность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9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797" y="281162"/>
            <a:ext cx="7139136" cy="70609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массовость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0059" y="1340768"/>
            <a:ext cx="2441781" cy="15849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133237"/>
            <a:ext cx="3726582" cy="1741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2797" y="4581128"/>
            <a:ext cx="725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E4940"/>
                </a:solidFill>
              </a:rPr>
              <a:t>Массовость</a:t>
            </a:r>
            <a:r>
              <a:rPr lang="ru-RU" sz="2400" dirty="0">
                <a:solidFill>
                  <a:srgbClr val="1E4940"/>
                </a:solidFill>
              </a:rPr>
              <a:t> - </a:t>
            </a:r>
            <a:r>
              <a:rPr lang="ru-RU" sz="2400" dirty="0" smtClean="0">
                <a:solidFill>
                  <a:srgbClr val="1E4940"/>
                </a:solidFill>
              </a:rPr>
              <a:t>алгоритм</a:t>
            </a:r>
            <a:r>
              <a:rPr lang="ru-RU" sz="2400" dirty="0">
                <a:solidFill>
                  <a:srgbClr val="1E4940"/>
                </a:solidFill>
              </a:rPr>
              <a:t>, разработанный для решения некоторой задачи, должен быть применим для решения задач этого типа при всех допустимых значениях исходных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30127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625322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конечность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644008" y="1196752"/>
            <a:ext cx="4210980" cy="5184974"/>
            <a:chOff x="3288" y="255"/>
            <a:chExt cx="1769" cy="381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3651" y="1071"/>
              <a:ext cx="1361" cy="2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Забросить </a:t>
              </a:r>
              <a:r>
                <a:rPr lang="ru-RU" sz="1600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крючок в </a:t>
              </a:r>
              <a:r>
                <a:rPr lang="ru-RU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воду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651" y="255"/>
              <a:ext cx="1180" cy="227"/>
            </a:xfrm>
            <a:prstGeom prst="flowChartTermina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atin typeface="Arial" panose="020B0604020202020204" pitchFamily="34" charset="0"/>
                </a:rPr>
                <a:t>Начало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651" y="3884"/>
              <a:ext cx="1180" cy="181"/>
            </a:xfrm>
            <a:prstGeom prst="flowChartTermina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sz="1800" b="1">
                  <a:latin typeface="Arial" panose="020B0604020202020204" pitchFamily="34" charset="0"/>
                </a:rPr>
                <a:t>Конец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651" y="663"/>
              <a:ext cx="1361" cy="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651" y="1501"/>
              <a:ext cx="1361" cy="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651" y="2024"/>
              <a:ext cx="1361" cy="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651" y="2523"/>
              <a:ext cx="1361" cy="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560" y="3022"/>
              <a:ext cx="1361" cy="635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sz="1600" b="1" dirty="0">
                  <a:latin typeface="Arial" panose="020B0604020202020204" pitchFamily="34" charset="0"/>
                </a:rPr>
                <a:t>Наступила </a:t>
              </a:r>
            </a:p>
            <a:p>
              <a:pPr algn="ctr" eaLnBrk="1" hangingPunct="1"/>
              <a:r>
                <a:rPr lang="ru-RU" sz="1600" b="1" dirty="0">
                  <a:latin typeface="Arial" panose="020B0604020202020204" pitchFamily="34" charset="0"/>
                </a:rPr>
                <a:t>ночь?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4241" y="482"/>
              <a:ext cx="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4241" y="981"/>
              <a:ext cx="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241" y="132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241" y="1818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241" y="2387"/>
              <a:ext cx="1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241" y="288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241" y="3657"/>
              <a:ext cx="1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3288" y="3339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3288" y="572"/>
              <a:ext cx="1" cy="276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3288" y="572"/>
              <a:ext cx="95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334" y="3022"/>
              <a:ext cx="49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 b="1" dirty="0">
                  <a:solidFill>
                    <a:srgbClr val="1E4940"/>
                  </a:solidFill>
                  <a:latin typeface="Arial" panose="020B0604020202020204" pitchFamily="34" charset="0"/>
                </a:rPr>
                <a:t>нет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332" y="3613"/>
              <a:ext cx="31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 b="1">
                  <a:solidFill>
                    <a:srgbClr val="1E4940"/>
                  </a:solidFill>
                  <a:latin typeface="Arial" panose="020B0604020202020204" pitchFamily="34" charset="0"/>
                </a:rPr>
                <a:t>да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3651" y="709"/>
              <a:ext cx="136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b="1" dirty="0">
                  <a:latin typeface="Arial" panose="020B0604020202020204" pitchFamily="34" charset="0"/>
                </a:rPr>
                <a:t>Насадить наживку</a:t>
              </a: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560" y="1547"/>
              <a:ext cx="1497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Ждать пока клюнет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3832" y="2070"/>
              <a:ext cx="99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b="1" dirty="0">
                  <a:latin typeface="Arial" panose="020B0604020202020204" pitchFamily="34" charset="0"/>
                </a:rPr>
                <a:t>Снять рыбу с крючка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3742" y="2568"/>
              <a:ext cx="117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b="1" dirty="0">
                  <a:latin typeface="Arial" panose="020B0604020202020204" pitchFamily="34" charset="0"/>
                </a:rPr>
                <a:t>Положить рыбу в ведро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5183" y="1417096"/>
            <a:ext cx="2455037" cy="245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Прямоугольник 28"/>
          <p:cNvSpPr/>
          <p:nvPr/>
        </p:nvSpPr>
        <p:spPr>
          <a:xfrm>
            <a:off x="578087" y="4608893"/>
            <a:ext cx="3843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1E4940"/>
                </a:solidFill>
                <a:latin typeface="+mn-lt"/>
                <a:ea typeface="Times New Roman" panose="02020603050405020304" pitchFamily="18" charset="0"/>
              </a:rPr>
              <a:t>Конечность</a:t>
            </a:r>
            <a:r>
              <a:rPr lang="ru-RU" sz="2400" dirty="0" smtClean="0">
                <a:solidFill>
                  <a:srgbClr val="1E4940"/>
                </a:solidFill>
                <a:latin typeface="+mn-lt"/>
                <a:ea typeface="Times New Roman" panose="02020603050405020304" pitchFamily="18" charset="0"/>
              </a:rPr>
              <a:t> - завершение </a:t>
            </a:r>
            <a:r>
              <a:rPr lang="ru-RU" sz="2400" dirty="0">
                <a:solidFill>
                  <a:srgbClr val="1E4940"/>
                </a:solidFill>
                <a:latin typeface="+mn-lt"/>
                <a:ea typeface="Times New Roman" panose="02020603050405020304" pitchFamily="18" charset="0"/>
              </a:rPr>
              <a:t>работы алгоритма в целом за конечное число шагов</a:t>
            </a:r>
            <a:r>
              <a:rPr lang="ru-RU" sz="2400" dirty="0">
                <a:latin typeface="+mn-lt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3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9651"/>
            <a:ext cx="6779096" cy="562074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268760"/>
            <a:ext cx="3723539" cy="5026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51123" y="2564904"/>
            <a:ext cx="421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E4940"/>
                </a:solidFill>
              </a:rPr>
              <a:t>Результативность</a:t>
            </a:r>
            <a:r>
              <a:rPr lang="ru-RU" sz="2400" dirty="0">
                <a:solidFill>
                  <a:srgbClr val="1E4940"/>
                </a:solidFill>
              </a:rPr>
              <a:t> </a:t>
            </a:r>
            <a:r>
              <a:rPr lang="ru-RU" sz="2400" dirty="0" smtClean="0">
                <a:solidFill>
                  <a:srgbClr val="1E4940"/>
                </a:solidFill>
              </a:rPr>
              <a:t>— </a:t>
            </a:r>
            <a:r>
              <a:rPr lang="ru-RU" sz="2400" dirty="0">
                <a:solidFill>
                  <a:srgbClr val="1E4940"/>
                </a:solidFill>
              </a:rPr>
              <a:t>выполнение алгоритмов должно завершаться получением определенных результатов</a:t>
            </a:r>
            <a:r>
              <a:rPr lang="ru-RU" sz="2400" dirty="0" smtClean="0">
                <a:solidFill>
                  <a:srgbClr val="1E4940"/>
                </a:solidFill>
              </a:rPr>
              <a:t>.</a:t>
            </a:r>
            <a:endParaRPr lang="ru-RU" sz="2400" dirty="0">
              <a:solidFill>
                <a:srgbClr val="1E49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2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755576" y="1700809"/>
            <a:ext cx="3775382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91125" y="2204864"/>
            <a:ext cx="34956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21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правильность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6305" y="1268760"/>
            <a:ext cx="4094410" cy="4770784"/>
          </a:xfrm>
          <a:ln w="19050">
            <a:solidFill>
              <a:srgbClr val="1E4940"/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1A3C18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A3C18"/>
                </a:solidFill>
              </a:rPr>
              <a:t>(15+23)* 2 - 87=11</a:t>
            </a:r>
          </a:p>
          <a:p>
            <a:pPr marL="0" indent="0">
              <a:buNone/>
            </a:pPr>
            <a:endParaRPr lang="ru-RU" dirty="0" smtClean="0">
              <a:solidFill>
                <a:srgbClr val="1A3C18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A3C18"/>
                </a:solidFill>
              </a:rPr>
              <a:t>1) 15+23=38</a:t>
            </a:r>
          </a:p>
          <a:p>
            <a:pPr marL="0" indent="0">
              <a:buNone/>
            </a:pPr>
            <a:endParaRPr lang="ru-RU" dirty="0" smtClean="0">
              <a:solidFill>
                <a:srgbClr val="1A3C18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A3C18"/>
                </a:solidFill>
              </a:rPr>
              <a:t>2) 38*2=76</a:t>
            </a:r>
          </a:p>
          <a:p>
            <a:pPr marL="0" indent="0">
              <a:buNone/>
            </a:pPr>
            <a:endParaRPr lang="ru-RU" dirty="0" smtClean="0">
              <a:solidFill>
                <a:srgbClr val="1A3C18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A3C18"/>
                </a:solidFill>
              </a:rPr>
              <a:t>3) 76-87=11</a:t>
            </a:r>
            <a:endParaRPr lang="ru-RU" dirty="0">
              <a:solidFill>
                <a:srgbClr val="1A3C1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9429" y="145342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E4940"/>
                </a:solidFill>
              </a:rPr>
              <a:t>1</a:t>
            </a:r>
            <a:endParaRPr lang="ru-RU" dirty="0">
              <a:solidFill>
                <a:srgbClr val="1E494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6553" y="14477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E4940"/>
                </a:solidFill>
              </a:rPr>
              <a:t>3</a:t>
            </a:r>
            <a:endParaRPr lang="ru-RU" dirty="0">
              <a:solidFill>
                <a:srgbClr val="1E494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3001" y="145342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E4940"/>
                </a:solidFill>
              </a:rPr>
              <a:t>2</a:t>
            </a:r>
            <a:endParaRPr lang="ru-RU" dirty="0">
              <a:solidFill>
                <a:srgbClr val="1E494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492896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E49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Правильность</a:t>
            </a:r>
            <a:r>
              <a:rPr lang="ru-RU" sz="2400" dirty="0" smtClean="0">
                <a:solidFill>
                  <a:srgbClr val="1E49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выполнение алгоритма дает </a:t>
            </a:r>
            <a:r>
              <a:rPr lang="ru-RU" sz="2400" dirty="0">
                <a:solidFill>
                  <a:srgbClr val="1E49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правильные результаты решения поставленных задач. </a:t>
            </a:r>
            <a:endParaRPr lang="ru-RU" sz="2400" dirty="0">
              <a:solidFill>
                <a:srgbClr val="1E49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7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Свойства </a:t>
            </a:r>
            <a:r>
              <a:rPr lang="ru-RU" sz="2400" dirty="0" smtClean="0">
                <a:solidFill>
                  <a:schemeClr val="bg1"/>
                </a:solidFill>
              </a:rPr>
              <a:t>алгоритма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484784"/>
            <a:ext cx="51845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940"/>
                </a:solidFill>
              </a:rPr>
              <a:t>дискретность</a:t>
            </a:r>
            <a:r>
              <a:rPr lang="ru-RU" sz="2400" dirty="0">
                <a:solidFill>
                  <a:srgbClr val="1E4940"/>
                </a:solidFill>
              </a:rPr>
              <a:t>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940"/>
                </a:solidFill>
              </a:rPr>
              <a:t>п</a:t>
            </a:r>
            <a:r>
              <a:rPr lang="ru-RU" sz="2400" dirty="0" smtClean="0">
                <a:solidFill>
                  <a:srgbClr val="1E4940"/>
                </a:solidFill>
              </a:rPr>
              <a:t>онятность</a:t>
            </a:r>
            <a:r>
              <a:rPr lang="ru-RU" sz="2400" dirty="0">
                <a:solidFill>
                  <a:srgbClr val="1E4940"/>
                </a:solidFill>
              </a:rPr>
              <a:t>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940"/>
                </a:solidFill>
              </a:rPr>
              <a:t>о</a:t>
            </a:r>
            <a:r>
              <a:rPr lang="ru-RU" sz="2400" dirty="0" smtClean="0">
                <a:solidFill>
                  <a:srgbClr val="1E4940"/>
                </a:solidFill>
              </a:rPr>
              <a:t>днозначность</a:t>
            </a:r>
            <a:r>
              <a:rPr lang="ru-RU" sz="2400" dirty="0">
                <a:solidFill>
                  <a:srgbClr val="1E4940"/>
                </a:solidFill>
              </a:rPr>
              <a:t>;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940"/>
                </a:solidFill>
              </a:rPr>
              <a:t>м</a:t>
            </a:r>
            <a:r>
              <a:rPr lang="ru-RU" sz="2400" dirty="0" smtClean="0">
                <a:solidFill>
                  <a:srgbClr val="1E4940"/>
                </a:solidFill>
              </a:rPr>
              <a:t>ассовость</a:t>
            </a:r>
            <a:r>
              <a:rPr lang="ru-RU" sz="2400" dirty="0">
                <a:solidFill>
                  <a:srgbClr val="1E4940"/>
                </a:solidFill>
              </a:rPr>
              <a:t>;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940"/>
                </a:solidFill>
              </a:rPr>
              <a:t>р</a:t>
            </a:r>
            <a:r>
              <a:rPr lang="ru-RU" sz="2400" dirty="0" smtClean="0">
                <a:solidFill>
                  <a:srgbClr val="1E4940"/>
                </a:solidFill>
              </a:rPr>
              <a:t>езультативность</a:t>
            </a:r>
            <a:r>
              <a:rPr lang="ru-RU" sz="2400" dirty="0">
                <a:solidFill>
                  <a:srgbClr val="1E4940"/>
                </a:solidFill>
              </a:rPr>
              <a:t>;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940"/>
                </a:solidFill>
              </a:rPr>
              <a:t>к</a:t>
            </a:r>
            <a:r>
              <a:rPr lang="ru-RU" sz="2400" dirty="0" smtClean="0">
                <a:solidFill>
                  <a:srgbClr val="1E4940"/>
                </a:solidFill>
              </a:rPr>
              <a:t>онечность</a:t>
            </a:r>
            <a:r>
              <a:rPr lang="ru-RU" sz="2400" dirty="0">
                <a:solidFill>
                  <a:srgbClr val="1E4940"/>
                </a:solidFill>
              </a:rPr>
              <a:t>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940"/>
                </a:solidFill>
              </a:rPr>
              <a:t>п</a:t>
            </a:r>
            <a:r>
              <a:rPr lang="ru-RU" sz="2400" dirty="0" smtClean="0">
                <a:solidFill>
                  <a:srgbClr val="1E4940"/>
                </a:solidFill>
              </a:rPr>
              <a:t>равильность</a:t>
            </a:r>
            <a:r>
              <a:rPr lang="ru-RU" sz="2400" dirty="0">
                <a:solidFill>
                  <a:srgbClr val="1E494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8268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6786" y="332656"/>
            <a:ext cx="7283450" cy="50323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Задание 1: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25538"/>
            <a:ext cx="7920880" cy="5472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1E4940"/>
                </a:solidFill>
              </a:rPr>
              <a:t>Определить </a:t>
            </a:r>
            <a:r>
              <a:rPr lang="ru-RU" sz="2400" dirty="0">
                <a:solidFill>
                  <a:srgbClr val="1E4940"/>
                </a:solidFill>
              </a:rPr>
              <a:t>какое свойство алгоритма, не выполняется в данной </a:t>
            </a:r>
            <a:r>
              <a:rPr lang="ru-RU" sz="2400" dirty="0" smtClean="0">
                <a:solidFill>
                  <a:srgbClr val="1E4940"/>
                </a:solidFill>
              </a:rPr>
              <a:t>инструкции и  </a:t>
            </a:r>
            <a:r>
              <a:rPr lang="ru-RU" sz="2400" dirty="0">
                <a:solidFill>
                  <a:srgbClr val="1E4940"/>
                </a:solidFill>
              </a:rPr>
              <a:t>какие изменения </a:t>
            </a:r>
            <a:r>
              <a:rPr lang="ru-RU" sz="2400" dirty="0" smtClean="0">
                <a:solidFill>
                  <a:srgbClr val="1E4940"/>
                </a:solidFill>
              </a:rPr>
              <a:t>необходимо внести, чтобы получился алгоритм. 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1E4940"/>
                </a:solidFill>
              </a:rPr>
              <a:t>Инструкция </a:t>
            </a:r>
            <a:r>
              <a:rPr lang="ru-RU" sz="2400" b="1" dirty="0">
                <a:solidFill>
                  <a:srgbClr val="1E4940"/>
                </a:solidFill>
              </a:rPr>
              <a:t>по варке манной </a:t>
            </a:r>
            <a:r>
              <a:rPr lang="ru-RU" sz="2400" b="1" dirty="0" smtClean="0">
                <a:solidFill>
                  <a:srgbClr val="1E4940"/>
                </a:solidFill>
              </a:rPr>
              <a:t>каши</a:t>
            </a:r>
          </a:p>
          <a:p>
            <a:pPr marL="0" indent="0" algn="ctr">
              <a:buNone/>
            </a:pPr>
            <a:endParaRPr lang="ru-RU" sz="2400" dirty="0">
              <a:solidFill>
                <a:srgbClr val="1E4940"/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1E4940"/>
                </a:solidFill>
              </a:rPr>
              <a:t>Молоко </a:t>
            </a:r>
            <a:r>
              <a:rPr lang="ru-RU" sz="2400" dirty="0" smtClean="0">
                <a:solidFill>
                  <a:srgbClr val="1E4940"/>
                </a:solidFill>
              </a:rPr>
              <a:t>вскипятить, </a:t>
            </a:r>
            <a:r>
              <a:rPr lang="ru-RU" sz="2400" dirty="0">
                <a:solidFill>
                  <a:srgbClr val="1E4940"/>
                </a:solidFill>
              </a:rPr>
              <a:t>добавить соль, сахар, засыпать тонкой струйкой, непрерывно помешивая манную крупу, довести до кипения, прокипятить минут 5-7, добавить масло и дать остыть.</a:t>
            </a:r>
          </a:p>
          <a:p>
            <a:pPr marL="0" indent="0">
              <a:buNone/>
            </a:pPr>
            <a:endParaRPr lang="ru-RU" dirty="0">
              <a:solidFill>
                <a:srgbClr val="1E494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996952"/>
            <a:ext cx="7920880" cy="3168352"/>
          </a:xfrm>
          <a:prstGeom prst="rect">
            <a:avLst/>
          </a:prstGeom>
          <a:noFill/>
          <a:ln w="19050">
            <a:solidFill>
              <a:srgbClr val="1E4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0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994122"/>
          </a:xfrm>
        </p:spPr>
        <p:txBody>
          <a:bodyPr/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Возможный исправленный вариант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55576" y="1700808"/>
            <a:ext cx="741682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E49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Включить плиту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E4940"/>
              </a:solidFill>
              <a:effectLst/>
              <a:latin typeface="+mj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E49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Влить в кастрюлю 1,5 литра молока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E4940"/>
              </a:solidFill>
              <a:effectLst/>
              <a:latin typeface="+mj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E49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Добавить 5 грамм соли, 15 грамм сахара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E4940"/>
              </a:solidFill>
              <a:effectLst/>
              <a:latin typeface="+mj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E49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Довести молоко до кипения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E4940"/>
              </a:solidFill>
              <a:effectLst/>
              <a:latin typeface="+mj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E49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 столовых ложек манной крупы засыпать тонкой струйкой, непрерывно помешивая молоко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E4940"/>
              </a:solidFill>
              <a:effectLst/>
              <a:latin typeface="+mj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E49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Довести до кипения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E4940"/>
              </a:solidFill>
              <a:effectLst/>
              <a:latin typeface="+mj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E49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Кипятить 5 минут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E4940"/>
              </a:solidFill>
              <a:effectLst/>
              <a:latin typeface="+mj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E49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Добавить 20 грамм сливочного масла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E4940"/>
              </a:solidFill>
              <a:effectLst/>
              <a:latin typeface="+mj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E49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Выключить плиту, снять с плиты кастрюлю.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E494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2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931224" cy="500141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1E4940"/>
                </a:solidFill>
              </a:rPr>
              <a:t>Определить какое свойство алгоритма, не выполняется в данной инструкции и  какие изменения необходимо внести, чтобы получился </a:t>
            </a:r>
            <a:r>
              <a:rPr lang="ru-RU" sz="2400" dirty="0" smtClean="0">
                <a:solidFill>
                  <a:srgbClr val="1E4940"/>
                </a:solidFill>
              </a:rPr>
              <a:t>алгоритм. </a:t>
            </a:r>
            <a:endParaRPr lang="ru-RU" sz="2400" dirty="0">
              <a:solidFill>
                <a:srgbClr val="1E4940"/>
              </a:solidFill>
            </a:endParaRP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358775" indent="0" algn="ctr">
              <a:buNone/>
            </a:pPr>
            <a:r>
              <a:rPr lang="ru-RU" sz="2400" b="1" dirty="0" smtClean="0">
                <a:solidFill>
                  <a:srgbClr val="1E4940"/>
                </a:solidFill>
              </a:rPr>
              <a:t>Инструкция </a:t>
            </a:r>
            <a:r>
              <a:rPr lang="ru-RU" sz="2400" b="1" dirty="0">
                <a:solidFill>
                  <a:srgbClr val="1E4940"/>
                </a:solidFill>
              </a:rPr>
              <a:t>нахождения большего из двух данных чисел.</a:t>
            </a:r>
            <a:endParaRPr lang="ru-RU" sz="2400" dirty="0">
              <a:solidFill>
                <a:srgbClr val="1E4940"/>
              </a:solidFill>
            </a:endParaRPr>
          </a:p>
          <a:p>
            <a:pPr marL="358775" indent="0">
              <a:buNone/>
            </a:pPr>
            <a:r>
              <a:rPr lang="ru-RU" sz="2400" dirty="0">
                <a:solidFill>
                  <a:srgbClr val="1E4940"/>
                </a:solidFill>
              </a:rPr>
              <a:t>1. Из числа А вычесть число В.</a:t>
            </a:r>
          </a:p>
          <a:p>
            <a:pPr marL="358775" indent="0">
              <a:buNone/>
            </a:pPr>
            <a:r>
              <a:rPr lang="ru-RU" sz="2400" dirty="0">
                <a:solidFill>
                  <a:srgbClr val="1E4940"/>
                </a:solidFill>
              </a:rPr>
              <a:t>2. Если получилось отрицательное значение, то сообщить, что число В больше.</a:t>
            </a:r>
          </a:p>
          <a:p>
            <a:pPr marL="358775" indent="0">
              <a:buNone/>
            </a:pPr>
            <a:r>
              <a:rPr lang="ru-RU" sz="2400" dirty="0">
                <a:solidFill>
                  <a:srgbClr val="1E4940"/>
                </a:solidFill>
              </a:rPr>
              <a:t>3. Если получилось положительное значение, то сообщить, что число А больше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46786" y="332656"/>
            <a:ext cx="7283450" cy="50323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Задание 2: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96952"/>
            <a:ext cx="7920880" cy="3168352"/>
          </a:xfrm>
          <a:prstGeom prst="rect">
            <a:avLst/>
          </a:prstGeom>
          <a:noFill/>
          <a:ln w="19050">
            <a:solidFill>
              <a:srgbClr val="1E4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1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049199"/>
            <a:ext cx="7272808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1E494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 числа А вычесть число В.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1E494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Если получилось отрицательное значение, то сообщить, что число В больше.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1E494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Если получилось положительное значение, то сообщить, что число А больше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1E494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Если получился ноль, сообщить, что числа равны</a:t>
            </a:r>
            <a:endParaRPr lang="ru-RU" sz="2400" dirty="0">
              <a:solidFill>
                <a:srgbClr val="1E494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922114"/>
          </a:xfrm>
        </p:spPr>
        <p:txBody>
          <a:bodyPr/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Возможный исправленный вариант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500141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1E4940"/>
                </a:solidFill>
              </a:rPr>
              <a:t>Определить какое свойство алгоритма, не выполняется в данной инструкции и  какие изменения необходимо внести, чтобы получился </a:t>
            </a:r>
            <a:r>
              <a:rPr lang="ru-RU" sz="2400" dirty="0" smtClean="0">
                <a:solidFill>
                  <a:srgbClr val="1E4940"/>
                </a:solidFill>
              </a:rPr>
              <a:t>алгоритм. </a:t>
            </a:r>
            <a:endParaRPr lang="ru-RU" sz="2400" dirty="0">
              <a:solidFill>
                <a:srgbClr val="1E4940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1E4940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1E4940"/>
              </a:solidFill>
            </a:endParaRPr>
          </a:p>
          <a:p>
            <a:pPr marL="446088" indent="0" algn="ctr">
              <a:buNone/>
            </a:pPr>
            <a:r>
              <a:rPr lang="ru-RU" sz="2400" b="1" dirty="0" smtClean="0">
                <a:solidFill>
                  <a:srgbClr val="1E4940"/>
                </a:solidFill>
              </a:rPr>
              <a:t>Инструкция </a:t>
            </a:r>
            <a:r>
              <a:rPr lang="ru-RU" sz="2400" b="1" dirty="0">
                <a:solidFill>
                  <a:srgbClr val="1E4940"/>
                </a:solidFill>
              </a:rPr>
              <a:t>покраски </a:t>
            </a:r>
            <a:r>
              <a:rPr lang="ru-RU" sz="2400" b="1" dirty="0" smtClean="0">
                <a:solidFill>
                  <a:srgbClr val="1E4940"/>
                </a:solidFill>
              </a:rPr>
              <a:t>забора</a:t>
            </a:r>
          </a:p>
          <a:p>
            <a:pPr marL="446088" indent="0" algn="ctr">
              <a:buNone/>
            </a:pPr>
            <a:endParaRPr lang="ru-RU" sz="2400" dirty="0">
              <a:solidFill>
                <a:srgbClr val="1E4940"/>
              </a:solidFill>
            </a:endParaRPr>
          </a:p>
          <a:p>
            <a:pPr marL="446088" indent="0">
              <a:buNone/>
            </a:pPr>
            <a:r>
              <a:rPr lang="ru-RU" sz="2400" dirty="0">
                <a:solidFill>
                  <a:srgbClr val="1E4940"/>
                </a:solidFill>
              </a:rPr>
              <a:t>Покрасить первую доску.</a:t>
            </a:r>
          </a:p>
          <a:p>
            <a:pPr marL="446088" indent="0">
              <a:buNone/>
            </a:pPr>
            <a:r>
              <a:rPr lang="ru-RU" sz="2400" dirty="0">
                <a:solidFill>
                  <a:srgbClr val="1E4940"/>
                </a:solidFill>
              </a:rPr>
              <a:t>Переместиться к следующей доске.</a:t>
            </a:r>
          </a:p>
          <a:p>
            <a:pPr marL="446088" indent="0">
              <a:buNone/>
            </a:pPr>
            <a:r>
              <a:rPr lang="ru-RU" sz="2400" dirty="0">
                <a:solidFill>
                  <a:srgbClr val="1E4940"/>
                </a:solidFill>
              </a:rPr>
              <a:t>Перейти к действию 1.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786" y="332656"/>
            <a:ext cx="7283450" cy="50323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Задание 3: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96952"/>
            <a:ext cx="7920880" cy="3168352"/>
          </a:xfrm>
          <a:prstGeom prst="rect">
            <a:avLst/>
          </a:prstGeom>
          <a:noFill/>
          <a:ln w="19050">
            <a:solidFill>
              <a:srgbClr val="1E4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35516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1E4940"/>
                </a:solidFill>
              </a:rPr>
              <a:t>Покрасить </a:t>
            </a:r>
            <a:r>
              <a:rPr lang="ru-RU" sz="2400" dirty="0">
                <a:solidFill>
                  <a:srgbClr val="1E4940"/>
                </a:solidFill>
              </a:rPr>
              <a:t>первую доску.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rgbClr val="1E4940"/>
                </a:solidFill>
              </a:rPr>
              <a:t>Если есть еще доска, переместиться к следующей доске.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rgbClr val="1E4940"/>
                </a:solidFill>
              </a:rPr>
              <a:t>Перейти к действию 1.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solidFill>
                  <a:srgbClr val="1E4940"/>
                </a:solidFill>
              </a:rPr>
              <a:t>Если доски закончились, завершить работу.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994122"/>
          </a:xfrm>
        </p:spPr>
        <p:txBody>
          <a:bodyPr/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Возможный исправленный вариант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9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Практическая работа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1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283450" cy="503238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Задание </a:t>
            </a:r>
            <a:r>
              <a:rPr lang="ru-RU" sz="2400" dirty="0" smtClean="0">
                <a:solidFill>
                  <a:schemeClr val="bg1"/>
                </a:solidFill>
              </a:rPr>
              <a:t>1.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5273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E4940"/>
                </a:solidFill>
              </a:rPr>
              <a:t>Исправить алгоритм </a:t>
            </a:r>
            <a:r>
              <a:rPr lang="kk-KZ" sz="2400" dirty="0">
                <a:solidFill>
                  <a:srgbClr val="1E4940"/>
                </a:solidFill>
              </a:rPr>
              <a:t>«Получения кипятка»</a:t>
            </a:r>
            <a:r>
              <a:rPr lang="ru-RU" sz="2400" dirty="0">
                <a:solidFill>
                  <a:srgbClr val="1E4940"/>
                </a:solidFill>
              </a:rPr>
              <a:t>, чтобы предотвратить несчастный </a:t>
            </a:r>
            <a:r>
              <a:rPr lang="ru-RU" sz="2400" dirty="0" smtClean="0">
                <a:solidFill>
                  <a:srgbClr val="1E4940"/>
                </a:solidFill>
              </a:rPr>
              <a:t>случай.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5313477"/>
              </p:ext>
            </p:extLst>
          </p:nvPr>
        </p:nvGraphicFramePr>
        <p:xfrm>
          <a:off x="683568" y="1988840"/>
          <a:ext cx="5256584" cy="457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720080"/>
              </a:tblGrid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Налить в чайник воду.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Открыть кран газовой горелки.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Поставить чайник на плиту.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Ждать, пока вода  закипит.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Поднести спичку к горелке.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Зажечь спичку.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Выключить газ.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72200" y="2780928"/>
            <a:ext cx="20955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6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292600"/>
            <a:ext cx="7772400" cy="750888"/>
          </a:xfrm>
        </p:spPr>
        <p:txBody>
          <a:bodyPr anchor="ctr"/>
          <a:lstStyle/>
          <a:p>
            <a:r>
              <a:rPr lang="ru-RU" sz="4000" dirty="0" smtClean="0">
                <a:solidFill>
                  <a:schemeClr val="bg1"/>
                </a:solidFill>
              </a:rPr>
              <a:t>Алгоритм. Свойства алгоритма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6021388"/>
            <a:ext cx="7848600" cy="4841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>
              <a:solidFill>
                <a:srgbClr val="1A3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5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641244" y="4718939"/>
            <a:ext cx="2443174" cy="1322095"/>
            <a:chOff x="2600385" y="3295446"/>
            <a:chExt cx="2443174" cy="1322095"/>
          </a:xfrm>
        </p:grpSpPr>
        <p:grpSp>
          <p:nvGrpSpPr>
            <p:cNvPr id="3" name="Group 184"/>
            <p:cNvGrpSpPr>
              <a:grpSpLocks/>
            </p:cNvGrpSpPr>
            <p:nvPr/>
          </p:nvGrpSpPr>
          <p:grpSpPr bwMode="auto">
            <a:xfrm>
              <a:off x="2600385" y="3819234"/>
              <a:ext cx="703087" cy="733299"/>
              <a:chOff x="4442" y="693"/>
              <a:chExt cx="777" cy="882"/>
            </a:xfrm>
          </p:grpSpPr>
          <p:grpSp>
            <p:nvGrpSpPr>
              <p:cNvPr id="4" name="Group 185"/>
              <p:cNvGrpSpPr>
                <a:grpSpLocks/>
              </p:cNvGrpSpPr>
              <p:nvPr/>
            </p:nvGrpSpPr>
            <p:grpSpPr bwMode="auto">
              <a:xfrm flipH="1">
                <a:off x="4464" y="958"/>
                <a:ext cx="38" cy="59"/>
                <a:chOff x="3497" y="2293"/>
                <a:chExt cx="77" cy="122"/>
              </a:xfrm>
            </p:grpSpPr>
            <p:sp>
              <p:nvSpPr>
                <p:cNvPr id="3258" name="Freeform 186"/>
                <p:cNvSpPr>
                  <a:spLocks/>
                </p:cNvSpPr>
                <p:nvPr/>
              </p:nvSpPr>
              <p:spPr bwMode="auto">
                <a:xfrm>
                  <a:off x="3497" y="2293"/>
                  <a:ext cx="77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18"/>
                    </a:cxn>
                    <a:cxn ang="0">
                      <a:pos x="70" y="30"/>
                    </a:cxn>
                    <a:cxn ang="0">
                      <a:pos x="74" y="41"/>
                    </a:cxn>
                    <a:cxn ang="0">
                      <a:pos x="77" y="48"/>
                    </a:cxn>
                    <a:cxn ang="0">
                      <a:pos x="77" y="59"/>
                    </a:cxn>
                    <a:cxn ang="0">
                      <a:pos x="77" y="70"/>
                    </a:cxn>
                    <a:cxn ang="0">
                      <a:pos x="74" y="78"/>
                    </a:cxn>
                    <a:cxn ang="0">
                      <a:pos x="70" y="89"/>
                    </a:cxn>
                    <a:cxn ang="0">
                      <a:pos x="66" y="104"/>
                    </a:cxn>
                    <a:cxn ang="0">
                      <a:pos x="0" y="1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122">
                      <a:moveTo>
                        <a:pt x="0" y="0"/>
                      </a:moveTo>
                      <a:lnTo>
                        <a:pt x="66" y="18"/>
                      </a:lnTo>
                      <a:lnTo>
                        <a:pt x="70" y="30"/>
                      </a:lnTo>
                      <a:lnTo>
                        <a:pt x="74" y="41"/>
                      </a:lnTo>
                      <a:lnTo>
                        <a:pt x="77" y="48"/>
                      </a:lnTo>
                      <a:lnTo>
                        <a:pt x="77" y="59"/>
                      </a:lnTo>
                      <a:lnTo>
                        <a:pt x="77" y="70"/>
                      </a:lnTo>
                      <a:lnTo>
                        <a:pt x="74" y="78"/>
                      </a:lnTo>
                      <a:lnTo>
                        <a:pt x="70" y="89"/>
                      </a:lnTo>
                      <a:lnTo>
                        <a:pt x="66" y="104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3259" name="Line 187"/>
                <p:cNvSpPr>
                  <a:spLocks noChangeShapeType="1"/>
                </p:cNvSpPr>
                <p:nvPr/>
              </p:nvSpPr>
              <p:spPr bwMode="auto">
                <a:xfrm>
                  <a:off x="3504" y="2323"/>
                  <a:ext cx="52" cy="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3260" name="Freeform 188"/>
              <p:cNvSpPr>
                <a:spLocks/>
              </p:cNvSpPr>
              <p:nvPr/>
            </p:nvSpPr>
            <p:spPr bwMode="auto">
              <a:xfrm>
                <a:off x="4501" y="784"/>
                <a:ext cx="661" cy="7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73"/>
                  </a:cxn>
                  <a:cxn ang="0">
                    <a:pos x="3" y="1396"/>
                  </a:cxn>
                  <a:cxn ang="0">
                    <a:pos x="11" y="1418"/>
                  </a:cxn>
                  <a:cxn ang="0">
                    <a:pos x="26" y="1444"/>
                  </a:cxn>
                  <a:cxn ang="0">
                    <a:pos x="52" y="1466"/>
                  </a:cxn>
                  <a:cxn ang="0">
                    <a:pos x="78" y="1488"/>
                  </a:cxn>
                  <a:cxn ang="0">
                    <a:pos x="111" y="1511"/>
                  </a:cxn>
                  <a:cxn ang="0">
                    <a:pos x="148" y="1529"/>
                  </a:cxn>
                  <a:cxn ang="0">
                    <a:pos x="193" y="1551"/>
                  </a:cxn>
                  <a:cxn ang="0">
                    <a:pos x="241" y="1566"/>
                  </a:cxn>
                  <a:cxn ang="0">
                    <a:pos x="293" y="1585"/>
                  </a:cxn>
                  <a:cxn ang="0">
                    <a:pos x="349" y="1596"/>
                  </a:cxn>
                  <a:cxn ang="0">
                    <a:pos x="408" y="1611"/>
                  </a:cxn>
                  <a:cxn ang="0">
                    <a:pos x="475" y="1622"/>
                  </a:cxn>
                  <a:cxn ang="0">
                    <a:pos x="542" y="1626"/>
                  </a:cxn>
                  <a:cxn ang="0">
                    <a:pos x="608" y="1633"/>
                  </a:cxn>
                  <a:cxn ang="0">
                    <a:pos x="683" y="1633"/>
                  </a:cxn>
                  <a:cxn ang="0">
                    <a:pos x="753" y="1633"/>
                  </a:cxn>
                  <a:cxn ang="0">
                    <a:pos x="820" y="1626"/>
                  </a:cxn>
                  <a:cxn ang="0">
                    <a:pos x="887" y="1622"/>
                  </a:cxn>
                  <a:cxn ang="0">
                    <a:pos x="950" y="1611"/>
                  </a:cxn>
                  <a:cxn ang="0">
                    <a:pos x="1013" y="1596"/>
                  </a:cxn>
                  <a:cxn ang="0">
                    <a:pos x="1069" y="1585"/>
                  </a:cxn>
                  <a:cxn ang="0">
                    <a:pos x="1121" y="1566"/>
                  </a:cxn>
                  <a:cxn ang="0">
                    <a:pos x="1169" y="1551"/>
                  </a:cxn>
                  <a:cxn ang="0">
                    <a:pos x="1210" y="1529"/>
                  </a:cxn>
                  <a:cxn ang="0">
                    <a:pos x="1250" y="1511"/>
                  </a:cxn>
                  <a:cxn ang="0">
                    <a:pos x="1284" y="1488"/>
                  </a:cxn>
                  <a:cxn ang="0">
                    <a:pos x="1314" y="1466"/>
                  </a:cxn>
                  <a:cxn ang="0">
                    <a:pos x="1332" y="1444"/>
                  </a:cxn>
                  <a:cxn ang="0">
                    <a:pos x="1351" y="1418"/>
                  </a:cxn>
                  <a:cxn ang="0">
                    <a:pos x="1362" y="1396"/>
                  </a:cxn>
                  <a:cxn ang="0">
                    <a:pos x="1366" y="1373"/>
                  </a:cxn>
                  <a:cxn ang="0">
                    <a:pos x="1366" y="0"/>
                  </a:cxn>
                  <a:cxn ang="0">
                    <a:pos x="0" y="0"/>
                  </a:cxn>
                </a:cxnLst>
                <a:rect l="0" t="0" r="r" b="b"/>
                <a:pathLst>
                  <a:path w="1366" h="1633">
                    <a:moveTo>
                      <a:pt x="0" y="0"/>
                    </a:moveTo>
                    <a:lnTo>
                      <a:pt x="0" y="1373"/>
                    </a:lnTo>
                    <a:lnTo>
                      <a:pt x="3" y="1396"/>
                    </a:lnTo>
                    <a:lnTo>
                      <a:pt x="11" y="1418"/>
                    </a:lnTo>
                    <a:lnTo>
                      <a:pt x="26" y="1444"/>
                    </a:lnTo>
                    <a:lnTo>
                      <a:pt x="52" y="1466"/>
                    </a:lnTo>
                    <a:lnTo>
                      <a:pt x="78" y="1488"/>
                    </a:lnTo>
                    <a:lnTo>
                      <a:pt x="111" y="1511"/>
                    </a:lnTo>
                    <a:lnTo>
                      <a:pt x="148" y="1529"/>
                    </a:lnTo>
                    <a:lnTo>
                      <a:pt x="193" y="1551"/>
                    </a:lnTo>
                    <a:lnTo>
                      <a:pt x="241" y="1566"/>
                    </a:lnTo>
                    <a:lnTo>
                      <a:pt x="293" y="1585"/>
                    </a:lnTo>
                    <a:lnTo>
                      <a:pt x="349" y="1596"/>
                    </a:lnTo>
                    <a:lnTo>
                      <a:pt x="408" y="1611"/>
                    </a:lnTo>
                    <a:lnTo>
                      <a:pt x="475" y="1622"/>
                    </a:lnTo>
                    <a:lnTo>
                      <a:pt x="542" y="1626"/>
                    </a:lnTo>
                    <a:lnTo>
                      <a:pt x="608" y="1633"/>
                    </a:lnTo>
                    <a:lnTo>
                      <a:pt x="683" y="1633"/>
                    </a:lnTo>
                    <a:lnTo>
                      <a:pt x="753" y="1633"/>
                    </a:lnTo>
                    <a:lnTo>
                      <a:pt x="820" y="1626"/>
                    </a:lnTo>
                    <a:lnTo>
                      <a:pt x="887" y="1622"/>
                    </a:lnTo>
                    <a:lnTo>
                      <a:pt x="950" y="1611"/>
                    </a:lnTo>
                    <a:lnTo>
                      <a:pt x="1013" y="1596"/>
                    </a:lnTo>
                    <a:lnTo>
                      <a:pt x="1069" y="1585"/>
                    </a:lnTo>
                    <a:lnTo>
                      <a:pt x="1121" y="1566"/>
                    </a:lnTo>
                    <a:lnTo>
                      <a:pt x="1169" y="1551"/>
                    </a:lnTo>
                    <a:lnTo>
                      <a:pt x="1210" y="1529"/>
                    </a:lnTo>
                    <a:lnTo>
                      <a:pt x="1250" y="1511"/>
                    </a:lnTo>
                    <a:lnTo>
                      <a:pt x="1284" y="1488"/>
                    </a:lnTo>
                    <a:lnTo>
                      <a:pt x="1314" y="1466"/>
                    </a:lnTo>
                    <a:lnTo>
                      <a:pt x="1332" y="1444"/>
                    </a:lnTo>
                    <a:lnTo>
                      <a:pt x="1351" y="1418"/>
                    </a:lnTo>
                    <a:lnTo>
                      <a:pt x="1362" y="1396"/>
                    </a:lnTo>
                    <a:lnTo>
                      <a:pt x="1366" y="1373"/>
                    </a:lnTo>
                    <a:lnTo>
                      <a:pt x="1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D0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1" name="Line 189"/>
              <p:cNvSpPr>
                <a:spLocks noChangeShapeType="1"/>
              </p:cNvSpPr>
              <p:nvPr/>
            </p:nvSpPr>
            <p:spPr bwMode="auto">
              <a:xfrm>
                <a:off x="5143" y="820"/>
                <a:ext cx="1" cy="633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2" name="Line 190"/>
              <p:cNvSpPr>
                <a:spLocks noChangeShapeType="1"/>
              </p:cNvSpPr>
              <p:nvPr/>
            </p:nvSpPr>
            <p:spPr bwMode="auto">
              <a:xfrm>
                <a:off x="5128" y="838"/>
                <a:ext cx="0" cy="640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3" name="Freeform 191"/>
              <p:cNvSpPr>
                <a:spLocks/>
              </p:cNvSpPr>
              <p:nvPr/>
            </p:nvSpPr>
            <p:spPr bwMode="auto">
              <a:xfrm>
                <a:off x="4501" y="1424"/>
                <a:ext cx="66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3"/>
                  </a:cxn>
                  <a:cxn ang="0">
                    <a:pos x="11" y="45"/>
                  </a:cxn>
                  <a:cxn ang="0">
                    <a:pos x="26" y="71"/>
                  </a:cxn>
                  <a:cxn ang="0">
                    <a:pos x="48" y="97"/>
                  </a:cxn>
                  <a:cxn ang="0">
                    <a:pos x="74" y="119"/>
                  </a:cxn>
                  <a:cxn ang="0">
                    <a:pos x="107" y="141"/>
                  </a:cxn>
                  <a:cxn ang="0">
                    <a:pos x="144" y="164"/>
                  </a:cxn>
                  <a:cxn ang="0">
                    <a:pos x="185" y="186"/>
                  </a:cxn>
                  <a:cxn ang="0">
                    <a:pos x="234" y="204"/>
                  </a:cxn>
                  <a:cxn ang="0">
                    <a:pos x="285" y="223"/>
                  </a:cxn>
                  <a:cxn ang="0">
                    <a:pos x="341" y="238"/>
                  </a:cxn>
                  <a:cxn ang="0">
                    <a:pos x="404" y="253"/>
                  </a:cxn>
                  <a:cxn ang="0">
                    <a:pos x="467" y="264"/>
                  </a:cxn>
                  <a:cxn ang="0">
                    <a:pos x="534" y="271"/>
                  </a:cxn>
                  <a:cxn ang="0">
                    <a:pos x="605" y="275"/>
                  </a:cxn>
                  <a:cxn ang="0">
                    <a:pos x="683" y="279"/>
                  </a:cxn>
                  <a:cxn ang="0">
                    <a:pos x="757" y="275"/>
                  </a:cxn>
                  <a:cxn ang="0">
                    <a:pos x="827" y="271"/>
                  </a:cxn>
                  <a:cxn ang="0">
                    <a:pos x="894" y="264"/>
                  </a:cxn>
                  <a:cxn ang="0">
                    <a:pos x="957" y="253"/>
                  </a:cxn>
                  <a:cxn ang="0">
                    <a:pos x="1020" y="238"/>
                  </a:cxn>
                  <a:cxn ang="0">
                    <a:pos x="1076" y="223"/>
                  </a:cxn>
                  <a:cxn ang="0">
                    <a:pos x="1128" y="204"/>
                  </a:cxn>
                  <a:cxn ang="0">
                    <a:pos x="1176" y="186"/>
                  </a:cxn>
                  <a:cxn ang="0">
                    <a:pos x="1217" y="164"/>
                  </a:cxn>
                  <a:cxn ang="0">
                    <a:pos x="1254" y="141"/>
                  </a:cxn>
                  <a:cxn ang="0">
                    <a:pos x="1288" y="119"/>
                  </a:cxn>
                  <a:cxn ang="0">
                    <a:pos x="1314" y="97"/>
                  </a:cxn>
                  <a:cxn ang="0">
                    <a:pos x="1336" y="71"/>
                  </a:cxn>
                  <a:cxn ang="0">
                    <a:pos x="1351" y="45"/>
                  </a:cxn>
                  <a:cxn ang="0">
                    <a:pos x="1362" y="23"/>
                  </a:cxn>
                  <a:cxn ang="0">
                    <a:pos x="1366" y="0"/>
                  </a:cxn>
                </a:cxnLst>
                <a:rect l="0" t="0" r="r" b="b"/>
                <a:pathLst>
                  <a:path w="1366" h="279">
                    <a:moveTo>
                      <a:pt x="0" y="0"/>
                    </a:moveTo>
                    <a:lnTo>
                      <a:pt x="3" y="23"/>
                    </a:lnTo>
                    <a:lnTo>
                      <a:pt x="11" y="45"/>
                    </a:lnTo>
                    <a:lnTo>
                      <a:pt x="26" y="71"/>
                    </a:lnTo>
                    <a:lnTo>
                      <a:pt x="48" y="97"/>
                    </a:lnTo>
                    <a:lnTo>
                      <a:pt x="74" y="119"/>
                    </a:lnTo>
                    <a:lnTo>
                      <a:pt x="107" y="141"/>
                    </a:lnTo>
                    <a:lnTo>
                      <a:pt x="144" y="164"/>
                    </a:lnTo>
                    <a:lnTo>
                      <a:pt x="185" y="186"/>
                    </a:lnTo>
                    <a:lnTo>
                      <a:pt x="234" y="204"/>
                    </a:lnTo>
                    <a:lnTo>
                      <a:pt x="285" y="223"/>
                    </a:lnTo>
                    <a:lnTo>
                      <a:pt x="341" y="238"/>
                    </a:lnTo>
                    <a:lnTo>
                      <a:pt x="404" y="253"/>
                    </a:lnTo>
                    <a:lnTo>
                      <a:pt x="467" y="264"/>
                    </a:lnTo>
                    <a:lnTo>
                      <a:pt x="534" y="271"/>
                    </a:lnTo>
                    <a:lnTo>
                      <a:pt x="605" y="275"/>
                    </a:lnTo>
                    <a:lnTo>
                      <a:pt x="683" y="279"/>
                    </a:lnTo>
                    <a:lnTo>
                      <a:pt x="757" y="275"/>
                    </a:lnTo>
                    <a:lnTo>
                      <a:pt x="827" y="271"/>
                    </a:lnTo>
                    <a:lnTo>
                      <a:pt x="894" y="264"/>
                    </a:lnTo>
                    <a:lnTo>
                      <a:pt x="957" y="253"/>
                    </a:lnTo>
                    <a:lnTo>
                      <a:pt x="1020" y="238"/>
                    </a:lnTo>
                    <a:lnTo>
                      <a:pt x="1076" y="223"/>
                    </a:lnTo>
                    <a:lnTo>
                      <a:pt x="1128" y="204"/>
                    </a:lnTo>
                    <a:lnTo>
                      <a:pt x="1176" y="186"/>
                    </a:lnTo>
                    <a:lnTo>
                      <a:pt x="1217" y="164"/>
                    </a:lnTo>
                    <a:lnTo>
                      <a:pt x="1254" y="141"/>
                    </a:lnTo>
                    <a:lnTo>
                      <a:pt x="1288" y="119"/>
                    </a:lnTo>
                    <a:lnTo>
                      <a:pt x="1314" y="97"/>
                    </a:lnTo>
                    <a:lnTo>
                      <a:pt x="1336" y="71"/>
                    </a:lnTo>
                    <a:lnTo>
                      <a:pt x="1351" y="45"/>
                    </a:lnTo>
                    <a:lnTo>
                      <a:pt x="1362" y="23"/>
                    </a:lnTo>
                    <a:lnTo>
                      <a:pt x="1366" y="0"/>
                    </a:lnTo>
                  </a:path>
                </a:pathLst>
              </a:custGeom>
              <a:noFill/>
              <a:ln w="0">
                <a:solidFill>
                  <a:srgbClr val="ABABA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4" name="Freeform 192"/>
              <p:cNvSpPr>
                <a:spLocks/>
              </p:cNvSpPr>
              <p:nvPr/>
            </p:nvSpPr>
            <p:spPr bwMode="auto">
              <a:xfrm>
                <a:off x="4721" y="845"/>
                <a:ext cx="349" cy="428"/>
              </a:xfrm>
              <a:custGeom>
                <a:avLst/>
                <a:gdLst/>
                <a:ahLst/>
                <a:cxnLst>
                  <a:cxn ang="0">
                    <a:pos x="19" y="41"/>
                  </a:cxn>
                  <a:cxn ang="0">
                    <a:pos x="0" y="108"/>
                  </a:cxn>
                  <a:cxn ang="0">
                    <a:pos x="0" y="215"/>
                  </a:cxn>
                  <a:cxn ang="0">
                    <a:pos x="8" y="323"/>
                  </a:cxn>
                  <a:cxn ang="0">
                    <a:pos x="19" y="412"/>
                  </a:cxn>
                  <a:cxn ang="0">
                    <a:pos x="41" y="472"/>
                  </a:cxn>
                  <a:cxn ang="0">
                    <a:pos x="104" y="516"/>
                  </a:cxn>
                  <a:cxn ang="0">
                    <a:pos x="145" y="483"/>
                  </a:cxn>
                  <a:cxn ang="0">
                    <a:pos x="134" y="412"/>
                  </a:cxn>
                  <a:cxn ang="0">
                    <a:pos x="108" y="327"/>
                  </a:cxn>
                  <a:cxn ang="0">
                    <a:pos x="82" y="230"/>
                  </a:cxn>
                  <a:cxn ang="0">
                    <a:pos x="71" y="141"/>
                  </a:cxn>
                  <a:cxn ang="0">
                    <a:pos x="100" y="86"/>
                  </a:cxn>
                  <a:cxn ang="0">
                    <a:pos x="178" y="82"/>
                  </a:cxn>
                  <a:cxn ang="0">
                    <a:pos x="204" y="193"/>
                  </a:cxn>
                  <a:cxn ang="0">
                    <a:pos x="197" y="323"/>
                  </a:cxn>
                  <a:cxn ang="0">
                    <a:pos x="271" y="356"/>
                  </a:cxn>
                  <a:cxn ang="0">
                    <a:pos x="279" y="249"/>
                  </a:cxn>
                  <a:cxn ang="0">
                    <a:pos x="282" y="193"/>
                  </a:cxn>
                  <a:cxn ang="0">
                    <a:pos x="327" y="249"/>
                  </a:cxn>
                  <a:cxn ang="0">
                    <a:pos x="360" y="308"/>
                  </a:cxn>
                  <a:cxn ang="0">
                    <a:pos x="386" y="364"/>
                  </a:cxn>
                  <a:cxn ang="0">
                    <a:pos x="408" y="416"/>
                  </a:cxn>
                  <a:cxn ang="0">
                    <a:pos x="420" y="472"/>
                  </a:cxn>
                  <a:cxn ang="0">
                    <a:pos x="427" y="568"/>
                  </a:cxn>
                  <a:cxn ang="0">
                    <a:pos x="416" y="672"/>
                  </a:cxn>
                  <a:cxn ang="0">
                    <a:pos x="397" y="757"/>
                  </a:cxn>
                  <a:cxn ang="0">
                    <a:pos x="390" y="820"/>
                  </a:cxn>
                  <a:cxn ang="0">
                    <a:pos x="401" y="865"/>
                  </a:cxn>
                  <a:cxn ang="0">
                    <a:pos x="446" y="884"/>
                  </a:cxn>
                  <a:cxn ang="0">
                    <a:pos x="472" y="846"/>
                  </a:cxn>
                  <a:cxn ang="0">
                    <a:pos x="494" y="768"/>
                  </a:cxn>
                  <a:cxn ang="0">
                    <a:pos x="512" y="668"/>
                  </a:cxn>
                  <a:cxn ang="0">
                    <a:pos x="524" y="568"/>
                  </a:cxn>
                  <a:cxn ang="0">
                    <a:pos x="527" y="490"/>
                  </a:cxn>
                  <a:cxn ang="0">
                    <a:pos x="538" y="382"/>
                  </a:cxn>
                  <a:cxn ang="0">
                    <a:pos x="594" y="331"/>
                  </a:cxn>
                  <a:cxn ang="0">
                    <a:pos x="609" y="427"/>
                  </a:cxn>
                  <a:cxn ang="0">
                    <a:pos x="668" y="446"/>
                  </a:cxn>
                  <a:cxn ang="0">
                    <a:pos x="679" y="371"/>
                  </a:cxn>
                  <a:cxn ang="0">
                    <a:pos x="668" y="286"/>
                  </a:cxn>
                  <a:cxn ang="0">
                    <a:pos x="642" y="201"/>
                  </a:cxn>
                  <a:cxn ang="0">
                    <a:pos x="694" y="193"/>
                  </a:cxn>
                  <a:cxn ang="0">
                    <a:pos x="720" y="108"/>
                  </a:cxn>
                  <a:cxn ang="0">
                    <a:pos x="698" y="0"/>
                  </a:cxn>
                </a:cxnLst>
                <a:rect l="0" t="0" r="r" b="b"/>
                <a:pathLst>
                  <a:path w="720" h="884">
                    <a:moveTo>
                      <a:pt x="41" y="37"/>
                    </a:moveTo>
                    <a:lnTo>
                      <a:pt x="26" y="34"/>
                    </a:lnTo>
                    <a:lnTo>
                      <a:pt x="19" y="41"/>
                    </a:lnTo>
                    <a:lnTo>
                      <a:pt x="11" y="56"/>
                    </a:lnTo>
                    <a:lnTo>
                      <a:pt x="4" y="82"/>
                    </a:lnTo>
                    <a:lnTo>
                      <a:pt x="0" y="108"/>
                    </a:lnTo>
                    <a:lnTo>
                      <a:pt x="0" y="141"/>
                    </a:lnTo>
                    <a:lnTo>
                      <a:pt x="0" y="175"/>
                    </a:lnTo>
                    <a:lnTo>
                      <a:pt x="0" y="215"/>
                    </a:lnTo>
                    <a:lnTo>
                      <a:pt x="4" y="253"/>
                    </a:lnTo>
                    <a:lnTo>
                      <a:pt x="4" y="290"/>
                    </a:lnTo>
                    <a:lnTo>
                      <a:pt x="8" y="323"/>
                    </a:lnTo>
                    <a:lnTo>
                      <a:pt x="15" y="360"/>
                    </a:lnTo>
                    <a:lnTo>
                      <a:pt x="15" y="386"/>
                    </a:lnTo>
                    <a:lnTo>
                      <a:pt x="19" y="412"/>
                    </a:lnTo>
                    <a:lnTo>
                      <a:pt x="22" y="427"/>
                    </a:lnTo>
                    <a:lnTo>
                      <a:pt x="26" y="438"/>
                    </a:lnTo>
                    <a:lnTo>
                      <a:pt x="41" y="472"/>
                    </a:lnTo>
                    <a:lnTo>
                      <a:pt x="60" y="498"/>
                    </a:lnTo>
                    <a:lnTo>
                      <a:pt x="82" y="512"/>
                    </a:lnTo>
                    <a:lnTo>
                      <a:pt x="104" y="516"/>
                    </a:lnTo>
                    <a:lnTo>
                      <a:pt x="123" y="512"/>
                    </a:lnTo>
                    <a:lnTo>
                      <a:pt x="138" y="501"/>
                    </a:lnTo>
                    <a:lnTo>
                      <a:pt x="145" y="483"/>
                    </a:lnTo>
                    <a:lnTo>
                      <a:pt x="145" y="453"/>
                    </a:lnTo>
                    <a:lnTo>
                      <a:pt x="141" y="434"/>
                    </a:lnTo>
                    <a:lnTo>
                      <a:pt x="134" y="412"/>
                    </a:lnTo>
                    <a:lnTo>
                      <a:pt x="126" y="386"/>
                    </a:lnTo>
                    <a:lnTo>
                      <a:pt x="115" y="360"/>
                    </a:lnTo>
                    <a:lnTo>
                      <a:pt x="108" y="327"/>
                    </a:lnTo>
                    <a:lnTo>
                      <a:pt x="97" y="297"/>
                    </a:lnTo>
                    <a:lnTo>
                      <a:pt x="89" y="264"/>
                    </a:lnTo>
                    <a:lnTo>
                      <a:pt x="82" y="230"/>
                    </a:lnTo>
                    <a:lnTo>
                      <a:pt x="74" y="201"/>
                    </a:lnTo>
                    <a:lnTo>
                      <a:pt x="71" y="171"/>
                    </a:lnTo>
                    <a:lnTo>
                      <a:pt x="71" y="141"/>
                    </a:lnTo>
                    <a:lnTo>
                      <a:pt x="78" y="119"/>
                    </a:lnTo>
                    <a:lnTo>
                      <a:pt x="86" y="100"/>
                    </a:lnTo>
                    <a:lnTo>
                      <a:pt x="100" y="86"/>
                    </a:lnTo>
                    <a:lnTo>
                      <a:pt x="119" y="74"/>
                    </a:lnTo>
                    <a:lnTo>
                      <a:pt x="145" y="71"/>
                    </a:lnTo>
                    <a:lnTo>
                      <a:pt x="178" y="82"/>
                    </a:lnTo>
                    <a:lnTo>
                      <a:pt x="197" y="108"/>
                    </a:lnTo>
                    <a:lnTo>
                      <a:pt x="204" y="149"/>
                    </a:lnTo>
                    <a:lnTo>
                      <a:pt x="204" y="193"/>
                    </a:lnTo>
                    <a:lnTo>
                      <a:pt x="197" y="241"/>
                    </a:lnTo>
                    <a:lnTo>
                      <a:pt x="197" y="286"/>
                    </a:lnTo>
                    <a:lnTo>
                      <a:pt x="197" y="323"/>
                    </a:lnTo>
                    <a:lnTo>
                      <a:pt x="215" y="349"/>
                    </a:lnTo>
                    <a:lnTo>
                      <a:pt x="253" y="368"/>
                    </a:lnTo>
                    <a:lnTo>
                      <a:pt x="271" y="356"/>
                    </a:lnTo>
                    <a:lnTo>
                      <a:pt x="282" y="327"/>
                    </a:lnTo>
                    <a:lnTo>
                      <a:pt x="282" y="290"/>
                    </a:lnTo>
                    <a:lnTo>
                      <a:pt x="279" y="249"/>
                    </a:lnTo>
                    <a:lnTo>
                      <a:pt x="275" y="215"/>
                    </a:lnTo>
                    <a:lnTo>
                      <a:pt x="275" y="193"/>
                    </a:lnTo>
                    <a:lnTo>
                      <a:pt x="282" y="193"/>
                    </a:lnTo>
                    <a:lnTo>
                      <a:pt x="301" y="212"/>
                    </a:lnTo>
                    <a:lnTo>
                      <a:pt x="316" y="230"/>
                    </a:lnTo>
                    <a:lnTo>
                      <a:pt x="327" y="249"/>
                    </a:lnTo>
                    <a:lnTo>
                      <a:pt x="338" y="271"/>
                    </a:lnTo>
                    <a:lnTo>
                      <a:pt x="349" y="286"/>
                    </a:lnTo>
                    <a:lnTo>
                      <a:pt x="360" y="308"/>
                    </a:lnTo>
                    <a:lnTo>
                      <a:pt x="371" y="323"/>
                    </a:lnTo>
                    <a:lnTo>
                      <a:pt x="379" y="345"/>
                    </a:lnTo>
                    <a:lnTo>
                      <a:pt x="386" y="364"/>
                    </a:lnTo>
                    <a:lnTo>
                      <a:pt x="394" y="379"/>
                    </a:lnTo>
                    <a:lnTo>
                      <a:pt x="401" y="397"/>
                    </a:lnTo>
                    <a:lnTo>
                      <a:pt x="408" y="416"/>
                    </a:lnTo>
                    <a:lnTo>
                      <a:pt x="412" y="434"/>
                    </a:lnTo>
                    <a:lnTo>
                      <a:pt x="416" y="453"/>
                    </a:lnTo>
                    <a:lnTo>
                      <a:pt x="420" y="472"/>
                    </a:lnTo>
                    <a:lnTo>
                      <a:pt x="423" y="490"/>
                    </a:lnTo>
                    <a:lnTo>
                      <a:pt x="427" y="531"/>
                    </a:lnTo>
                    <a:lnTo>
                      <a:pt x="427" y="568"/>
                    </a:lnTo>
                    <a:lnTo>
                      <a:pt x="427" y="605"/>
                    </a:lnTo>
                    <a:lnTo>
                      <a:pt x="423" y="642"/>
                    </a:lnTo>
                    <a:lnTo>
                      <a:pt x="416" y="672"/>
                    </a:lnTo>
                    <a:lnTo>
                      <a:pt x="408" y="702"/>
                    </a:lnTo>
                    <a:lnTo>
                      <a:pt x="405" y="731"/>
                    </a:lnTo>
                    <a:lnTo>
                      <a:pt x="397" y="757"/>
                    </a:lnTo>
                    <a:lnTo>
                      <a:pt x="394" y="780"/>
                    </a:lnTo>
                    <a:lnTo>
                      <a:pt x="390" y="802"/>
                    </a:lnTo>
                    <a:lnTo>
                      <a:pt x="390" y="820"/>
                    </a:lnTo>
                    <a:lnTo>
                      <a:pt x="390" y="839"/>
                    </a:lnTo>
                    <a:lnTo>
                      <a:pt x="394" y="854"/>
                    </a:lnTo>
                    <a:lnTo>
                      <a:pt x="401" y="865"/>
                    </a:lnTo>
                    <a:lnTo>
                      <a:pt x="416" y="876"/>
                    </a:lnTo>
                    <a:lnTo>
                      <a:pt x="434" y="884"/>
                    </a:lnTo>
                    <a:lnTo>
                      <a:pt x="446" y="884"/>
                    </a:lnTo>
                    <a:lnTo>
                      <a:pt x="457" y="876"/>
                    </a:lnTo>
                    <a:lnTo>
                      <a:pt x="464" y="865"/>
                    </a:lnTo>
                    <a:lnTo>
                      <a:pt x="472" y="846"/>
                    </a:lnTo>
                    <a:lnTo>
                      <a:pt x="483" y="824"/>
                    </a:lnTo>
                    <a:lnTo>
                      <a:pt x="486" y="798"/>
                    </a:lnTo>
                    <a:lnTo>
                      <a:pt x="494" y="768"/>
                    </a:lnTo>
                    <a:lnTo>
                      <a:pt x="501" y="735"/>
                    </a:lnTo>
                    <a:lnTo>
                      <a:pt x="505" y="702"/>
                    </a:lnTo>
                    <a:lnTo>
                      <a:pt x="512" y="668"/>
                    </a:lnTo>
                    <a:lnTo>
                      <a:pt x="516" y="635"/>
                    </a:lnTo>
                    <a:lnTo>
                      <a:pt x="520" y="601"/>
                    </a:lnTo>
                    <a:lnTo>
                      <a:pt x="524" y="568"/>
                    </a:lnTo>
                    <a:lnTo>
                      <a:pt x="524" y="538"/>
                    </a:lnTo>
                    <a:lnTo>
                      <a:pt x="524" y="512"/>
                    </a:lnTo>
                    <a:lnTo>
                      <a:pt x="527" y="490"/>
                    </a:lnTo>
                    <a:lnTo>
                      <a:pt x="527" y="442"/>
                    </a:lnTo>
                    <a:lnTo>
                      <a:pt x="531" y="408"/>
                    </a:lnTo>
                    <a:lnTo>
                      <a:pt x="538" y="382"/>
                    </a:lnTo>
                    <a:lnTo>
                      <a:pt x="550" y="364"/>
                    </a:lnTo>
                    <a:lnTo>
                      <a:pt x="568" y="345"/>
                    </a:lnTo>
                    <a:lnTo>
                      <a:pt x="594" y="331"/>
                    </a:lnTo>
                    <a:lnTo>
                      <a:pt x="594" y="364"/>
                    </a:lnTo>
                    <a:lnTo>
                      <a:pt x="598" y="386"/>
                    </a:lnTo>
                    <a:lnTo>
                      <a:pt x="609" y="427"/>
                    </a:lnTo>
                    <a:lnTo>
                      <a:pt x="620" y="449"/>
                    </a:lnTo>
                    <a:lnTo>
                      <a:pt x="639" y="460"/>
                    </a:lnTo>
                    <a:lnTo>
                      <a:pt x="668" y="446"/>
                    </a:lnTo>
                    <a:lnTo>
                      <a:pt x="676" y="427"/>
                    </a:lnTo>
                    <a:lnTo>
                      <a:pt x="683" y="401"/>
                    </a:lnTo>
                    <a:lnTo>
                      <a:pt x="679" y="371"/>
                    </a:lnTo>
                    <a:lnTo>
                      <a:pt x="679" y="345"/>
                    </a:lnTo>
                    <a:lnTo>
                      <a:pt x="676" y="316"/>
                    </a:lnTo>
                    <a:lnTo>
                      <a:pt x="668" y="286"/>
                    </a:lnTo>
                    <a:lnTo>
                      <a:pt x="661" y="256"/>
                    </a:lnTo>
                    <a:lnTo>
                      <a:pt x="653" y="230"/>
                    </a:lnTo>
                    <a:lnTo>
                      <a:pt x="642" y="201"/>
                    </a:lnTo>
                    <a:lnTo>
                      <a:pt x="631" y="175"/>
                    </a:lnTo>
                    <a:lnTo>
                      <a:pt x="668" y="193"/>
                    </a:lnTo>
                    <a:lnTo>
                      <a:pt x="694" y="193"/>
                    </a:lnTo>
                    <a:lnTo>
                      <a:pt x="713" y="175"/>
                    </a:lnTo>
                    <a:lnTo>
                      <a:pt x="720" y="145"/>
                    </a:lnTo>
                    <a:lnTo>
                      <a:pt x="720" y="108"/>
                    </a:lnTo>
                    <a:lnTo>
                      <a:pt x="717" y="67"/>
                    </a:lnTo>
                    <a:lnTo>
                      <a:pt x="709" y="30"/>
                    </a:lnTo>
                    <a:lnTo>
                      <a:pt x="698" y="0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918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5" name="Freeform 193"/>
              <p:cNvSpPr>
                <a:spLocks/>
              </p:cNvSpPr>
              <p:nvPr/>
            </p:nvSpPr>
            <p:spPr bwMode="auto">
              <a:xfrm>
                <a:off x="4851" y="887"/>
                <a:ext cx="3" cy="52"/>
              </a:xfrm>
              <a:custGeom>
                <a:avLst/>
                <a:gdLst/>
                <a:ahLst/>
                <a:cxnLst>
                  <a:cxn ang="0">
                    <a:pos x="8" y="107"/>
                  </a:cxn>
                  <a:cxn ang="0">
                    <a:pos x="4" y="52"/>
                  </a:cxn>
                  <a:cxn ang="0">
                    <a:pos x="0" y="0"/>
                  </a:cxn>
                </a:cxnLst>
                <a:rect l="0" t="0" r="r" b="b"/>
                <a:pathLst>
                  <a:path w="8" h="107">
                    <a:moveTo>
                      <a:pt x="8" y="107"/>
                    </a:moveTo>
                    <a:lnTo>
                      <a:pt x="4" y="5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6" name="Freeform 194"/>
              <p:cNvSpPr>
                <a:spLocks/>
              </p:cNvSpPr>
              <p:nvPr/>
            </p:nvSpPr>
            <p:spPr bwMode="auto">
              <a:xfrm>
                <a:off x="4959" y="930"/>
                <a:ext cx="17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"/>
                  </a:cxn>
                  <a:cxn ang="0">
                    <a:pos x="15" y="55"/>
                  </a:cxn>
                  <a:cxn ang="0">
                    <a:pos x="19" y="85"/>
                  </a:cxn>
                  <a:cxn ang="0">
                    <a:pos x="26" y="115"/>
                  </a:cxn>
                  <a:cxn ang="0">
                    <a:pos x="30" y="148"/>
                  </a:cxn>
                  <a:cxn ang="0">
                    <a:pos x="34" y="178"/>
                  </a:cxn>
                  <a:cxn ang="0">
                    <a:pos x="34" y="211"/>
                  </a:cxn>
                  <a:cxn ang="0">
                    <a:pos x="37" y="245"/>
                  </a:cxn>
                </a:cxnLst>
                <a:rect l="0" t="0" r="r" b="b"/>
                <a:pathLst>
                  <a:path w="37" h="245">
                    <a:moveTo>
                      <a:pt x="0" y="0"/>
                    </a:moveTo>
                    <a:lnTo>
                      <a:pt x="8" y="29"/>
                    </a:lnTo>
                    <a:lnTo>
                      <a:pt x="15" y="55"/>
                    </a:lnTo>
                    <a:lnTo>
                      <a:pt x="19" y="85"/>
                    </a:lnTo>
                    <a:lnTo>
                      <a:pt x="26" y="115"/>
                    </a:lnTo>
                    <a:lnTo>
                      <a:pt x="30" y="148"/>
                    </a:lnTo>
                    <a:lnTo>
                      <a:pt x="34" y="178"/>
                    </a:lnTo>
                    <a:lnTo>
                      <a:pt x="34" y="211"/>
                    </a:lnTo>
                    <a:lnTo>
                      <a:pt x="37" y="24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7" name="Freeform 195"/>
              <p:cNvSpPr>
                <a:spLocks/>
              </p:cNvSpPr>
              <p:nvPr/>
            </p:nvSpPr>
            <p:spPr bwMode="auto">
              <a:xfrm>
                <a:off x="4442" y="981"/>
                <a:ext cx="777" cy="330"/>
              </a:xfrm>
              <a:custGeom>
                <a:avLst/>
                <a:gdLst/>
                <a:ahLst/>
                <a:cxnLst>
                  <a:cxn ang="0">
                    <a:pos x="758" y="679"/>
                  </a:cxn>
                  <a:cxn ang="0">
                    <a:pos x="628" y="660"/>
                  </a:cxn>
                  <a:cxn ang="0">
                    <a:pos x="513" y="627"/>
                  </a:cxn>
                  <a:cxn ang="0">
                    <a:pos x="405" y="579"/>
                  </a:cxn>
                  <a:cxn ang="0">
                    <a:pos x="312" y="523"/>
                  </a:cxn>
                  <a:cxn ang="0">
                    <a:pos x="227" y="456"/>
                  </a:cxn>
                  <a:cxn ang="0">
                    <a:pos x="160" y="386"/>
                  </a:cxn>
                  <a:cxn ang="0">
                    <a:pos x="101" y="311"/>
                  </a:cxn>
                  <a:cxn ang="0">
                    <a:pos x="52" y="233"/>
                  </a:cxn>
                  <a:cxn ang="0">
                    <a:pos x="23" y="155"/>
                  </a:cxn>
                  <a:cxn ang="0">
                    <a:pos x="4" y="92"/>
                  </a:cxn>
                  <a:cxn ang="0">
                    <a:pos x="0" y="40"/>
                  </a:cxn>
                  <a:cxn ang="0">
                    <a:pos x="19" y="11"/>
                  </a:cxn>
                  <a:cxn ang="0">
                    <a:pos x="52" y="0"/>
                  </a:cxn>
                  <a:cxn ang="0">
                    <a:pos x="52" y="44"/>
                  </a:cxn>
                  <a:cxn ang="0">
                    <a:pos x="60" y="100"/>
                  </a:cxn>
                  <a:cxn ang="0">
                    <a:pos x="78" y="155"/>
                  </a:cxn>
                  <a:cxn ang="0">
                    <a:pos x="104" y="219"/>
                  </a:cxn>
                  <a:cxn ang="0">
                    <a:pos x="145" y="285"/>
                  </a:cxn>
                  <a:cxn ang="0">
                    <a:pos x="190" y="348"/>
                  </a:cxn>
                  <a:cxn ang="0">
                    <a:pos x="249" y="412"/>
                  </a:cxn>
                  <a:cxn ang="0">
                    <a:pos x="320" y="471"/>
                  </a:cxn>
                  <a:cxn ang="0">
                    <a:pos x="401" y="527"/>
                  </a:cxn>
                  <a:cxn ang="0">
                    <a:pos x="490" y="571"/>
                  </a:cxn>
                  <a:cxn ang="0">
                    <a:pos x="587" y="605"/>
                  </a:cxn>
                  <a:cxn ang="0">
                    <a:pos x="694" y="631"/>
                  </a:cxn>
                  <a:cxn ang="0">
                    <a:pos x="802" y="638"/>
                  </a:cxn>
                  <a:cxn ang="0">
                    <a:pos x="902" y="631"/>
                  </a:cxn>
                  <a:cxn ang="0">
                    <a:pos x="1010" y="605"/>
                  </a:cxn>
                  <a:cxn ang="0">
                    <a:pos x="1106" y="571"/>
                  </a:cxn>
                  <a:cxn ang="0">
                    <a:pos x="1195" y="527"/>
                  </a:cxn>
                  <a:cxn ang="0">
                    <a:pos x="1277" y="471"/>
                  </a:cxn>
                  <a:cxn ang="0">
                    <a:pos x="1348" y="412"/>
                  </a:cxn>
                  <a:cxn ang="0">
                    <a:pos x="1407" y="348"/>
                  </a:cxn>
                  <a:cxn ang="0">
                    <a:pos x="1452" y="285"/>
                  </a:cxn>
                  <a:cxn ang="0">
                    <a:pos x="1492" y="219"/>
                  </a:cxn>
                  <a:cxn ang="0">
                    <a:pos x="1518" y="155"/>
                  </a:cxn>
                  <a:cxn ang="0">
                    <a:pos x="1537" y="100"/>
                  </a:cxn>
                  <a:cxn ang="0">
                    <a:pos x="1544" y="44"/>
                  </a:cxn>
                  <a:cxn ang="0">
                    <a:pos x="1544" y="0"/>
                  </a:cxn>
                  <a:cxn ang="0">
                    <a:pos x="1578" y="11"/>
                  </a:cxn>
                  <a:cxn ang="0">
                    <a:pos x="1596" y="40"/>
                  </a:cxn>
                  <a:cxn ang="0">
                    <a:pos x="1593" y="92"/>
                  </a:cxn>
                  <a:cxn ang="0">
                    <a:pos x="1578" y="155"/>
                  </a:cxn>
                  <a:cxn ang="0">
                    <a:pos x="1544" y="233"/>
                  </a:cxn>
                  <a:cxn ang="0">
                    <a:pos x="1496" y="311"/>
                  </a:cxn>
                  <a:cxn ang="0">
                    <a:pos x="1437" y="386"/>
                  </a:cxn>
                  <a:cxn ang="0">
                    <a:pos x="1366" y="456"/>
                  </a:cxn>
                  <a:cxn ang="0">
                    <a:pos x="1285" y="523"/>
                  </a:cxn>
                  <a:cxn ang="0">
                    <a:pos x="1192" y="579"/>
                  </a:cxn>
                  <a:cxn ang="0">
                    <a:pos x="1088" y="627"/>
                  </a:cxn>
                  <a:cxn ang="0">
                    <a:pos x="969" y="660"/>
                  </a:cxn>
                  <a:cxn ang="0">
                    <a:pos x="839" y="679"/>
                  </a:cxn>
                </a:cxnLst>
                <a:rect l="0" t="0" r="r" b="b"/>
                <a:pathLst>
                  <a:path w="1596" h="682">
                    <a:moveTo>
                      <a:pt x="798" y="682"/>
                    </a:moveTo>
                    <a:lnTo>
                      <a:pt x="758" y="679"/>
                    </a:lnTo>
                    <a:lnTo>
                      <a:pt x="691" y="671"/>
                    </a:lnTo>
                    <a:lnTo>
                      <a:pt x="628" y="660"/>
                    </a:lnTo>
                    <a:lnTo>
                      <a:pt x="568" y="645"/>
                    </a:lnTo>
                    <a:lnTo>
                      <a:pt x="513" y="627"/>
                    </a:lnTo>
                    <a:lnTo>
                      <a:pt x="457" y="605"/>
                    </a:lnTo>
                    <a:lnTo>
                      <a:pt x="405" y="579"/>
                    </a:lnTo>
                    <a:lnTo>
                      <a:pt x="357" y="553"/>
                    </a:lnTo>
                    <a:lnTo>
                      <a:pt x="312" y="523"/>
                    </a:lnTo>
                    <a:lnTo>
                      <a:pt x="271" y="489"/>
                    </a:lnTo>
                    <a:lnTo>
                      <a:pt x="227" y="456"/>
                    </a:lnTo>
                    <a:lnTo>
                      <a:pt x="193" y="423"/>
                    </a:lnTo>
                    <a:lnTo>
                      <a:pt x="160" y="386"/>
                    </a:lnTo>
                    <a:lnTo>
                      <a:pt x="130" y="348"/>
                    </a:lnTo>
                    <a:lnTo>
                      <a:pt x="101" y="311"/>
                    </a:lnTo>
                    <a:lnTo>
                      <a:pt x="75" y="270"/>
                    </a:lnTo>
                    <a:lnTo>
                      <a:pt x="52" y="233"/>
                    </a:lnTo>
                    <a:lnTo>
                      <a:pt x="37" y="193"/>
                    </a:lnTo>
                    <a:lnTo>
                      <a:pt x="23" y="155"/>
                    </a:lnTo>
                    <a:lnTo>
                      <a:pt x="11" y="122"/>
                    </a:lnTo>
                    <a:lnTo>
                      <a:pt x="4" y="92"/>
                    </a:lnTo>
                    <a:lnTo>
                      <a:pt x="0" y="63"/>
                    </a:lnTo>
                    <a:lnTo>
                      <a:pt x="0" y="40"/>
                    </a:lnTo>
                    <a:lnTo>
                      <a:pt x="8" y="22"/>
                    </a:lnTo>
                    <a:lnTo>
                      <a:pt x="19" y="11"/>
                    </a:lnTo>
                    <a:lnTo>
                      <a:pt x="34" y="3"/>
                    </a:lnTo>
                    <a:lnTo>
                      <a:pt x="52" y="0"/>
                    </a:lnTo>
                    <a:lnTo>
                      <a:pt x="52" y="22"/>
                    </a:lnTo>
                    <a:lnTo>
                      <a:pt x="52" y="44"/>
                    </a:lnTo>
                    <a:lnTo>
                      <a:pt x="56" y="70"/>
                    </a:lnTo>
                    <a:lnTo>
                      <a:pt x="60" y="100"/>
                    </a:lnTo>
                    <a:lnTo>
                      <a:pt x="67" y="126"/>
                    </a:lnTo>
                    <a:lnTo>
                      <a:pt x="78" y="155"/>
                    </a:lnTo>
                    <a:lnTo>
                      <a:pt x="89" y="189"/>
                    </a:lnTo>
                    <a:lnTo>
                      <a:pt x="104" y="219"/>
                    </a:lnTo>
                    <a:lnTo>
                      <a:pt x="123" y="252"/>
                    </a:lnTo>
                    <a:lnTo>
                      <a:pt x="145" y="285"/>
                    </a:lnTo>
                    <a:lnTo>
                      <a:pt x="167" y="315"/>
                    </a:lnTo>
                    <a:lnTo>
                      <a:pt x="190" y="348"/>
                    </a:lnTo>
                    <a:lnTo>
                      <a:pt x="219" y="382"/>
                    </a:lnTo>
                    <a:lnTo>
                      <a:pt x="249" y="412"/>
                    </a:lnTo>
                    <a:lnTo>
                      <a:pt x="282" y="441"/>
                    </a:lnTo>
                    <a:lnTo>
                      <a:pt x="320" y="471"/>
                    </a:lnTo>
                    <a:lnTo>
                      <a:pt x="360" y="501"/>
                    </a:lnTo>
                    <a:lnTo>
                      <a:pt x="401" y="527"/>
                    </a:lnTo>
                    <a:lnTo>
                      <a:pt x="442" y="549"/>
                    </a:lnTo>
                    <a:lnTo>
                      <a:pt x="490" y="571"/>
                    </a:lnTo>
                    <a:lnTo>
                      <a:pt x="539" y="590"/>
                    </a:lnTo>
                    <a:lnTo>
                      <a:pt x="587" y="605"/>
                    </a:lnTo>
                    <a:lnTo>
                      <a:pt x="639" y="619"/>
                    </a:lnTo>
                    <a:lnTo>
                      <a:pt x="694" y="631"/>
                    </a:lnTo>
                    <a:lnTo>
                      <a:pt x="754" y="638"/>
                    </a:lnTo>
                    <a:lnTo>
                      <a:pt x="802" y="638"/>
                    </a:lnTo>
                    <a:lnTo>
                      <a:pt x="843" y="638"/>
                    </a:lnTo>
                    <a:lnTo>
                      <a:pt x="902" y="631"/>
                    </a:lnTo>
                    <a:lnTo>
                      <a:pt x="958" y="619"/>
                    </a:lnTo>
                    <a:lnTo>
                      <a:pt x="1010" y="605"/>
                    </a:lnTo>
                    <a:lnTo>
                      <a:pt x="1058" y="590"/>
                    </a:lnTo>
                    <a:lnTo>
                      <a:pt x="1106" y="571"/>
                    </a:lnTo>
                    <a:lnTo>
                      <a:pt x="1151" y="549"/>
                    </a:lnTo>
                    <a:lnTo>
                      <a:pt x="1195" y="527"/>
                    </a:lnTo>
                    <a:lnTo>
                      <a:pt x="1236" y="501"/>
                    </a:lnTo>
                    <a:lnTo>
                      <a:pt x="1277" y="471"/>
                    </a:lnTo>
                    <a:lnTo>
                      <a:pt x="1314" y="441"/>
                    </a:lnTo>
                    <a:lnTo>
                      <a:pt x="1348" y="412"/>
                    </a:lnTo>
                    <a:lnTo>
                      <a:pt x="1377" y="382"/>
                    </a:lnTo>
                    <a:lnTo>
                      <a:pt x="1407" y="348"/>
                    </a:lnTo>
                    <a:lnTo>
                      <a:pt x="1429" y="315"/>
                    </a:lnTo>
                    <a:lnTo>
                      <a:pt x="1452" y="285"/>
                    </a:lnTo>
                    <a:lnTo>
                      <a:pt x="1474" y="252"/>
                    </a:lnTo>
                    <a:lnTo>
                      <a:pt x="1492" y="219"/>
                    </a:lnTo>
                    <a:lnTo>
                      <a:pt x="1507" y="189"/>
                    </a:lnTo>
                    <a:lnTo>
                      <a:pt x="1518" y="155"/>
                    </a:lnTo>
                    <a:lnTo>
                      <a:pt x="1530" y="126"/>
                    </a:lnTo>
                    <a:lnTo>
                      <a:pt x="1537" y="100"/>
                    </a:lnTo>
                    <a:lnTo>
                      <a:pt x="1541" y="70"/>
                    </a:lnTo>
                    <a:lnTo>
                      <a:pt x="1544" y="44"/>
                    </a:lnTo>
                    <a:lnTo>
                      <a:pt x="1544" y="22"/>
                    </a:lnTo>
                    <a:lnTo>
                      <a:pt x="1544" y="0"/>
                    </a:lnTo>
                    <a:lnTo>
                      <a:pt x="1563" y="3"/>
                    </a:lnTo>
                    <a:lnTo>
                      <a:pt x="1578" y="11"/>
                    </a:lnTo>
                    <a:lnTo>
                      <a:pt x="1589" y="22"/>
                    </a:lnTo>
                    <a:lnTo>
                      <a:pt x="1596" y="40"/>
                    </a:lnTo>
                    <a:lnTo>
                      <a:pt x="1596" y="63"/>
                    </a:lnTo>
                    <a:lnTo>
                      <a:pt x="1593" y="92"/>
                    </a:lnTo>
                    <a:lnTo>
                      <a:pt x="1585" y="122"/>
                    </a:lnTo>
                    <a:lnTo>
                      <a:pt x="1578" y="155"/>
                    </a:lnTo>
                    <a:lnTo>
                      <a:pt x="1563" y="193"/>
                    </a:lnTo>
                    <a:lnTo>
                      <a:pt x="1544" y="233"/>
                    </a:lnTo>
                    <a:lnTo>
                      <a:pt x="1522" y="270"/>
                    </a:lnTo>
                    <a:lnTo>
                      <a:pt x="1496" y="311"/>
                    </a:lnTo>
                    <a:lnTo>
                      <a:pt x="1466" y="348"/>
                    </a:lnTo>
                    <a:lnTo>
                      <a:pt x="1437" y="386"/>
                    </a:lnTo>
                    <a:lnTo>
                      <a:pt x="1403" y="423"/>
                    </a:lnTo>
                    <a:lnTo>
                      <a:pt x="1366" y="456"/>
                    </a:lnTo>
                    <a:lnTo>
                      <a:pt x="1329" y="489"/>
                    </a:lnTo>
                    <a:lnTo>
                      <a:pt x="1285" y="523"/>
                    </a:lnTo>
                    <a:lnTo>
                      <a:pt x="1240" y="553"/>
                    </a:lnTo>
                    <a:lnTo>
                      <a:pt x="1192" y="579"/>
                    </a:lnTo>
                    <a:lnTo>
                      <a:pt x="1140" y="605"/>
                    </a:lnTo>
                    <a:lnTo>
                      <a:pt x="1088" y="627"/>
                    </a:lnTo>
                    <a:lnTo>
                      <a:pt x="1028" y="645"/>
                    </a:lnTo>
                    <a:lnTo>
                      <a:pt x="969" y="660"/>
                    </a:lnTo>
                    <a:lnTo>
                      <a:pt x="906" y="671"/>
                    </a:lnTo>
                    <a:lnTo>
                      <a:pt x="839" y="679"/>
                    </a:lnTo>
                    <a:lnTo>
                      <a:pt x="798" y="682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8" name="Freeform 196"/>
              <p:cNvSpPr>
                <a:spLocks/>
              </p:cNvSpPr>
              <p:nvPr/>
            </p:nvSpPr>
            <p:spPr bwMode="auto">
              <a:xfrm>
                <a:off x="5162" y="953"/>
                <a:ext cx="37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18"/>
                  </a:cxn>
                  <a:cxn ang="0">
                    <a:pos x="70" y="30"/>
                  </a:cxn>
                  <a:cxn ang="0">
                    <a:pos x="74" y="41"/>
                  </a:cxn>
                  <a:cxn ang="0">
                    <a:pos x="77" y="48"/>
                  </a:cxn>
                  <a:cxn ang="0">
                    <a:pos x="77" y="59"/>
                  </a:cxn>
                  <a:cxn ang="0">
                    <a:pos x="77" y="70"/>
                  </a:cxn>
                  <a:cxn ang="0">
                    <a:pos x="74" y="78"/>
                  </a:cxn>
                  <a:cxn ang="0">
                    <a:pos x="70" y="89"/>
                  </a:cxn>
                  <a:cxn ang="0">
                    <a:pos x="66" y="104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77" h="122">
                    <a:moveTo>
                      <a:pt x="0" y="0"/>
                    </a:moveTo>
                    <a:lnTo>
                      <a:pt x="66" y="18"/>
                    </a:lnTo>
                    <a:lnTo>
                      <a:pt x="70" y="30"/>
                    </a:lnTo>
                    <a:lnTo>
                      <a:pt x="74" y="41"/>
                    </a:lnTo>
                    <a:lnTo>
                      <a:pt x="77" y="48"/>
                    </a:lnTo>
                    <a:lnTo>
                      <a:pt x="77" y="59"/>
                    </a:lnTo>
                    <a:lnTo>
                      <a:pt x="77" y="70"/>
                    </a:lnTo>
                    <a:lnTo>
                      <a:pt x="74" y="78"/>
                    </a:lnTo>
                    <a:lnTo>
                      <a:pt x="70" y="89"/>
                    </a:lnTo>
                    <a:lnTo>
                      <a:pt x="66" y="104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9" name="Line 197"/>
              <p:cNvSpPr>
                <a:spLocks noChangeShapeType="1"/>
              </p:cNvSpPr>
              <p:nvPr/>
            </p:nvSpPr>
            <p:spPr bwMode="auto">
              <a:xfrm>
                <a:off x="5165" y="968"/>
                <a:ext cx="25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0" name="Freeform 198"/>
              <p:cNvSpPr>
                <a:spLocks/>
              </p:cNvSpPr>
              <p:nvPr/>
            </p:nvSpPr>
            <p:spPr bwMode="auto">
              <a:xfrm>
                <a:off x="4851" y="1108"/>
                <a:ext cx="318" cy="192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52" y="390"/>
                  </a:cxn>
                  <a:cxn ang="0">
                    <a:pos x="108" y="382"/>
                  </a:cxn>
                  <a:cxn ang="0">
                    <a:pos x="156" y="368"/>
                  </a:cxn>
                  <a:cxn ang="0">
                    <a:pos x="208" y="353"/>
                  </a:cxn>
                  <a:cxn ang="0">
                    <a:pos x="257" y="334"/>
                  </a:cxn>
                  <a:cxn ang="0">
                    <a:pos x="305" y="312"/>
                  </a:cxn>
                  <a:cxn ang="0">
                    <a:pos x="349" y="290"/>
                  </a:cxn>
                  <a:cxn ang="0">
                    <a:pos x="390" y="264"/>
                  </a:cxn>
                  <a:cxn ang="0">
                    <a:pos x="435" y="238"/>
                  </a:cxn>
                  <a:cxn ang="0">
                    <a:pos x="472" y="208"/>
                  </a:cxn>
                  <a:cxn ang="0">
                    <a:pos x="509" y="178"/>
                  </a:cxn>
                  <a:cxn ang="0">
                    <a:pos x="542" y="145"/>
                  </a:cxn>
                  <a:cxn ang="0">
                    <a:pos x="576" y="111"/>
                  </a:cxn>
                  <a:cxn ang="0">
                    <a:pos x="605" y="74"/>
                  </a:cxn>
                  <a:cxn ang="0">
                    <a:pos x="631" y="41"/>
                  </a:cxn>
                  <a:cxn ang="0">
                    <a:pos x="657" y="0"/>
                  </a:cxn>
                </a:cxnLst>
                <a:rect l="0" t="0" r="r" b="b"/>
                <a:pathLst>
                  <a:path w="657" h="397">
                    <a:moveTo>
                      <a:pt x="0" y="397"/>
                    </a:moveTo>
                    <a:lnTo>
                      <a:pt x="52" y="390"/>
                    </a:lnTo>
                    <a:lnTo>
                      <a:pt x="108" y="382"/>
                    </a:lnTo>
                    <a:lnTo>
                      <a:pt x="156" y="368"/>
                    </a:lnTo>
                    <a:lnTo>
                      <a:pt x="208" y="353"/>
                    </a:lnTo>
                    <a:lnTo>
                      <a:pt x="257" y="334"/>
                    </a:lnTo>
                    <a:lnTo>
                      <a:pt x="305" y="312"/>
                    </a:lnTo>
                    <a:lnTo>
                      <a:pt x="349" y="290"/>
                    </a:lnTo>
                    <a:lnTo>
                      <a:pt x="390" y="264"/>
                    </a:lnTo>
                    <a:lnTo>
                      <a:pt x="435" y="238"/>
                    </a:lnTo>
                    <a:lnTo>
                      <a:pt x="472" y="208"/>
                    </a:lnTo>
                    <a:lnTo>
                      <a:pt x="509" y="178"/>
                    </a:lnTo>
                    <a:lnTo>
                      <a:pt x="542" y="145"/>
                    </a:lnTo>
                    <a:lnTo>
                      <a:pt x="576" y="111"/>
                    </a:lnTo>
                    <a:lnTo>
                      <a:pt x="605" y="74"/>
                    </a:lnTo>
                    <a:lnTo>
                      <a:pt x="631" y="41"/>
                    </a:lnTo>
                    <a:lnTo>
                      <a:pt x="65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1" name="Freeform 199"/>
              <p:cNvSpPr>
                <a:spLocks/>
              </p:cNvSpPr>
              <p:nvPr/>
            </p:nvSpPr>
            <p:spPr bwMode="auto">
              <a:xfrm>
                <a:off x="4501" y="693"/>
                <a:ext cx="661" cy="176"/>
              </a:xfrm>
              <a:custGeom>
                <a:avLst/>
                <a:gdLst/>
                <a:ahLst/>
                <a:cxnLst>
                  <a:cxn ang="0">
                    <a:pos x="749" y="360"/>
                  </a:cxn>
                  <a:cxn ang="0">
                    <a:pos x="879" y="356"/>
                  </a:cxn>
                  <a:cxn ang="0">
                    <a:pos x="1002" y="345"/>
                  </a:cxn>
                  <a:cxn ang="0">
                    <a:pos x="1113" y="326"/>
                  </a:cxn>
                  <a:cxn ang="0">
                    <a:pos x="1206" y="300"/>
                  </a:cxn>
                  <a:cxn ang="0">
                    <a:pos x="1280" y="274"/>
                  </a:cxn>
                  <a:cxn ang="0">
                    <a:pos x="1332" y="245"/>
                  </a:cxn>
                  <a:cxn ang="0">
                    <a:pos x="1358" y="208"/>
                  </a:cxn>
                  <a:cxn ang="0">
                    <a:pos x="1358" y="170"/>
                  </a:cxn>
                  <a:cxn ang="0">
                    <a:pos x="1332" y="137"/>
                  </a:cxn>
                  <a:cxn ang="0">
                    <a:pos x="1280" y="104"/>
                  </a:cxn>
                  <a:cxn ang="0">
                    <a:pos x="1206" y="70"/>
                  </a:cxn>
                  <a:cxn ang="0">
                    <a:pos x="1113" y="48"/>
                  </a:cxn>
                  <a:cxn ang="0">
                    <a:pos x="1002" y="26"/>
                  </a:cxn>
                  <a:cxn ang="0">
                    <a:pos x="879" y="11"/>
                  </a:cxn>
                  <a:cxn ang="0">
                    <a:pos x="749" y="3"/>
                  </a:cxn>
                  <a:cxn ang="0">
                    <a:pos x="608" y="3"/>
                  </a:cxn>
                  <a:cxn ang="0">
                    <a:pos x="475" y="11"/>
                  </a:cxn>
                  <a:cxn ang="0">
                    <a:pos x="352" y="26"/>
                  </a:cxn>
                  <a:cxn ang="0">
                    <a:pos x="245" y="48"/>
                  </a:cxn>
                  <a:cxn ang="0">
                    <a:pos x="156" y="70"/>
                  </a:cxn>
                  <a:cxn ang="0">
                    <a:pos x="78" y="104"/>
                  </a:cxn>
                  <a:cxn ang="0">
                    <a:pos x="29" y="137"/>
                  </a:cxn>
                  <a:cxn ang="0">
                    <a:pos x="3" y="170"/>
                  </a:cxn>
                  <a:cxn ang="0">
                    <a:pos x="3" y="208"/>
                  </a:cxn>
                  <a:cxn ang="0">
                    <a:pos x="29" y="245"/>
                  </a:cxn>
                  <a:cxn ang="0">
                    <a:pos x="78" y="274"/>
                  </a:cxn>
                  <a:cxn ang="0">
                    <a:pos x="156" y="300"/>
                  </a:cxn>
                  <a:cxn ang="0">
                    <a:pos x="245" y="326"/>
                  </a:cxn>
                  <a:cxn ang="0">
                    <a:pos x="352" y="345"/>
                  </a:cxn>
                  <a:cxn ang="0">
                    <a:pos x="475" y="356"/>
                  </a:cxn>
                  <a:cxn ang="0">
                    <a:pos x="608" y="360"/>
                  </a:cxn>
                </a:cxnLst>
                <a:rect l="0" t="0" r="r" b="b"/>
                <a:pathLst>
                  <a:path w="1366" h="363">
                    <a:moveTo>
                      <a:pt x="679" y="363"/>
                    </a:moveTo>
                    <a:lnTo>
                      <a:pt x="749" y="360"/>
                    </a:lnTo>
                    <a:lnTo>
                      <a:pt x="816" y="360"/>
                    </a:lnTo>
                    <a:lnTo>
                      <a:pt x="879" y="356"/>
                    </a:lnTo>
                    <a:lnTo>
                      <a:pt x="942" y="349"/>
                    </a:lnTo>
                    <a:lnTo>
                      <a:pt x="1002" y="345"/>
                    </a:lnTo>
                    <a:lnTo>
                      <a:pt x="1061" y="334"/>
                    </a:lnTo>
                    <a:lnTo>
                      <a:pt x="1113" y="326"/>
                    </a:lnTo>
                    <a:lnTo>
                      <a:pt x="1161" y="315"/>
                    </a:lnTo>
                    <a:lnTo>
                      <a:pt x="1206" y="300"/>
                    </a:lnTo>
                    <a:lnTo>
                      <a:pt x="1247" y="289"/>
                    </a:lnTo>
                    <a:lnTo>
                      <a:pt x="1280" y="274"/>
                    </a:lnTo>
                    <a:lnTo>
                      <a:pt x="1310" y="260"/>
                    </a:lnTo>
                    <a:lnTo>
                      <a:pt x="1332" y="245"/>
                    </a:lnTo>
                    <a:lnTo>
                      <a:pt x="1351" y="226"/>
                    </a:lnTo>
                    <a:lnTo>
                      <a:pt x="1358" y="208"/>
                    </a:lnTo>
                    <a:lnTo>
                      <a:pt x="1366" y="189"/>
                    </a:lnTo>
                    <a:lnTo>
                      <a:pt x="1358" y="170"/>
                    </a:lnTo>
                    <a:lnTo>
                      <a:pt x="1351" y="152"/>
                    </a:lnTo>
                    <a:lnTo>
                      <a:pt x="1332" y="137"/>
                    </a:lnTo>
                    <a:lnTo>
                      <a:pt x="1310" y="118"/>
                    </a:lnTo>
                    <a:lnTo>
                      <a:pt x="1280" y="104"/>
                    </a:lnTo>
                    <a:lnTo>
                      <a:pt x="1247" y="85"/>
                    </a:lnTo>
                    <a:lnTo>
                      <a:pt x="1206" y="70"/>
                    </a:lnTo>
                    <a:lnTo>
                      <a:pt x="1161" y="59"/>
                    </a:lnTo>
                    <a:lnTo>
                      <a:pt x="1113" y="48"/>
                    </a:lnTo>
                    <a:lnTo>
                      <a:pt x="1061" y="33"/>
                    </a:lnTo>
                    <a:lnTo>
                      <a:pt x="1002" y="26"/>
                    </a:lnTo>
                    <a:lnTo>
                      <a:pt x="942" y="15"/>
                    </a:lnTo>
                    <a:lnTo>
                      <a:pt x="879" y="11"/>
                    </a:lnTo>
                    <a:lnTo>
                      <a:pt x="816" y="3"/>
                    </a:lnTo>
                    <a:lnTo>
                      <a:pt x="749" y="3"/>
                    </a:lnTo>
                    <a:lnTo>
                      <a:pt x="679" y="0"/>
                    </a:lnTo>
                    <a:lnTo>
                      <a:pt x="608" y="3"/>
                    </a:lnTo>
                    <a:lnTo>
                      <a:pt x="542" y="3"/>
                    </a:lnTo>
                    <a:lnTo>
                      <a:pt x="475" y="11"/>
                    </a:lnTo>
                    <a:lnTo>
                      <a:pt x="415" y="15"/>
                    </a:lnTo>
                    <a:lnTo>
                      <a:pt x="352" y="26"/>
                    </a:lnTo>
                    <a:lnTo>
                      <a:pt x="297" y="33"/>
                    </a:lnTo>
                    <a:lnTo>
                      <a:pt x="245" y="48"/>
                    </a:lnTo>
                    <a:lnTo>
                      <a:pt x="196" y="59"/>
                    </a:lnTo>
                    <a:lnTo>
                      <a:pt x="156" y="70"/>
                    </a:lnTo>
                    <a:lnTo>
                      <a:pt x="115" y="85"/>
                    </a:lnTo>
                    <a:lnTo>
                      <a:pt x="78" y="104"/>
                    </a:lnTo>
                    <a:lnTo>
                      <a:pt x="52" y="118"/>
                    </a:lnTo>
                    <a:lnTo>
                      <a:pt x="29" y="137"/>
                    </a:lnTo>
                    <a:lnTo>
                      <a:pt x="15" y="152"/>
                    </a:lnTo>
                    <a:lnTo>
                      <a:pt x="3" y="170"/>
                    </a:lnTo>
                    <a:lnTo>
                      <a:pt x="0" y="189"/>
                    </a:lnTo>
                    <a:lnTo>
                      <a:pt x="3" y="208"/>
                    </a:lnTo>
                    <a:lnTo>
                      <a:pt x="15" y="226"/>
                    </a:lnTo>
                    <a:lnTo>
                      <a:pt x="29" y="245"/>
                    </a:lnTo>
                    <a:lnTo>
                      <a:pt x="52" y="260"/>
                    </a:lnTo>
                    <a:lnTo>
                      <a:pt x="78" y="274"/>
                    </a:lnTo>
                    <a:lnTo>
                      <a:pt x="115" y="289"/>
                    </a:lnTo>
                    <a:lnTo>
                      <a:pt x="156" y="300"/>
                    </a:lnTo>
                    <a:lnTo>
                      <a:pt x="196" y="315"/>
                    </a:lnTo>
                    <a:lnTo>
                      <a:pt x="245" y="326"/>
                    </a:lnTo>
                    <a:lnTo>
                      <a:pt x="297" y="334"/>
                    </a:lnTo>
                    <a:lnTo>
                      <a:pt x="352" y="345"/>
                    </a:lnTo>
                    <a:lnTo>
                      <a:pt x="415" y="349"/>
                    </a:lnTo>
                    <a:lnTo>
                      <a:pt x="475" y="356"/>
                    </a:lnTo>
                    <a:lnTo>
                      <a:pt x="542" y="360"/>
                    </a:lnTo>
                    <a:lnTo>
                      <a:pt x="608" y="360"/>
                    </a:lnTo>
                    <a:lnTo>
                      <a:pt x="679" y="36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2" name="Freeform 200"/>
              <p:cNvSpPr>
                <a:spLocks/>
              </p:cNvSpPr>
              <p:nvPr/>
            </p:nvSpPr>
            <p:spPr bwMode="auto">
              <a:xfrm>
                <a:off x="4533" y="702"/>
                <a:ext cx="595" cy="158"/>
              </a:xfrm>
              <a:custGeom>
                <a:avLst/>
                <a:gdLst/>
                <a:ahLst/>
                <a:cxnLst>
                  <a:cxn ang="0">
                    <a:pos x="549" y="0"/>
                  </a:cxn>
                  <a:cxn ang="0">
                    <a:pos x="430" y="8"/>
                  </a:cxn>
                  <a:cxn ang="0">
                    <a:pos x="322" y="23"/>
                  </a:cxn>
                  <a:cxn ang="0">
                    <a:pos x="222" y="41"/>
                  </a:cxn>
                  <a:cxn ang="0">
                    <a:pos x="141" y="63"/>
                  </a:cxn>
                  <a:cxn ang="0">
                    <a:pos x="74" y="93"/>
                  </a:cxn>
                  <a:cxn ang="0">
                    <a:pos x="29" y="123"/>
                  </a:cxn>
                  <a:cxn ang="0">
                    <a:pos x="3" y="152"/>
                  </a:cxn>
                  <a:cxn ang="0">
                    <a:pos x="3" y="190"/>
                  </a:cxn>
                  <a:cxn ang="0">
                    <a:pos x="29" y="219"/>
                  </a:cxn>
                  <a:cxn ang="0">
                    <a:pos x="74" y="249"/>
                  </a:cxn>
                  <a:cxn ang="0">
                    <a:pos x="141" y="271"/>
                  </a:cxn>
                  <a:cxn ang="0">
                    <a:pos x="222" y="293"/>
                  </a:cxn>
                  <a:cxn ang="0">
                    <a:pos x="322" y="308"/>
                  </a:cxn>
                  <a:cxn ang="0">
                    <a:pos x="430" y="319"/>
                  </a:cxn>
                  <a:cxn ang="0">
                    <a:pos x="549" y="327"/>
                  </a:cxn>
                  <a:cxn ang="0">
                    <a:pos x="675" y="327"/>
                  </a:cxn>
                  <a:cxn ang="0">
                    <a:pos x="794" y="319"/>
                  </a:cxn>
                  <a:cxn ang="0">
                    <a:pos x="901" y="308"/>
                  </a:cxn>
                  <a:cxn ang="0">
                    <a:pos x="1002" y="293"/>
                  </a:cxn>
                  <a:cxn ang="0">
                    <a:pos x="1087" y="271"/>
                  </a:cxn>
                  <a:cxn ang="0">
                    <a:pos x="1150" y="249"/>
                  </a:cxn>
                  <a:cxn ang="0">
                    <a:pos x="1198" y="219"/>
                  </a:cxn>
                  <a:cxn ang="0">
                    <a:pos x="1224" y="190"/>
                  </a:cxn>
                  <a:cxn ang="0">
                    <a:pos x="1224" y="152"/>
                  </a:cxn>
                  <a:cxn ang="0">
                    <a:pos x="1198" y="123"/>
                  </a:cxn>
                  <a:cxn ang="0">
                    <a:pos x="1150" y="93"/>
                  </a:cxn>
                  <a:cxn ang="0">
                    <a:pos x="1087" y="63"/>
                  </a:cxn>
                  <a:cxn ang="0">
                    <a:pos x="1002" y="41"/>
                  </a:cxn>
                  <a:cxn ang="0">
                    <a:pos x="901" y="23"/>
                  </a:cxn>
                  <a:cxn ang="0">
                    <a:pos x="794" y="8"/>
                  </a:cxn>
                  <a:cxn ang="0">
                    <a:pos x="675" y="0"/>
                  </a:cxn>
                  <a:cxn ang="0">
                    <a:pos x="612" y="0"/>
                  </a:cxn>
                </a:cxnLst>
                <a:rect l="0" t="0" r="r" b="b"/>
                <a:pathLst>
                  <a:path w="1228" h="327">
                    <a:moveTo>
                      <a:pt x="612" y="0"/>
                    </a:moveTo>
                    <a:lnTo>
                      <a:pt x="549" y="0"/>
                    </a:lnTo>
                    <a:lnTo>
                      <a:pt x="489" y="4"/>
                    </a:lnTo>
                    <a:lnTo>
                      <a:pt x="430" y="8"/>
                    </a:lnTo>
                    <a:lnTo>
                      <a:pt x="374" y="15"/>
                    </a:lnTo>
                    <a:lnTo>
                      <a:pt x="322" y="23"/>
                    </a:lnTo>
                    <a:lnTo>
                      <a:pt x="270" y="30"/>
                    </a:lnTo>
                    <a:lnTo>
                      <a:pt x="222" y="41"/>
                    </a:lnTo>
                    <a:lnTo>
                      <a:pt x="181" y="52"/>
                    </a:lnTo>
                    <a:lnTo>
                      <a:pt x="141" y="63"/>
                    </a:lnTo>
                    <a:lnTo>
                      <a:pt x="107" y="78"/>
                    </a:lnTo>
                    <a:lnTo>
                      <a:pt x="74" y="93"/>
                    </a:lnTo>
                    <a:lnTo>
                      <a:pt x="48" y="108"/>
                    </a:lnTo>
                    <a:lnTo>
                      <a:pt x="29" y="123"/>
                    </a:lnTo>
                    <a:lnTo>
                      <a:pt x="14" y="138"/>
                    </a:lnTo>
                    <a:lnTo>
                      <a:pt x="3" y="152"/>
                    </a:lnTo>
                    <a:lnTo>
                      <a:pt x="0" y="171"/>
                    </a:lnTo>
                    <a:lnTo>
                      <a:pt x="3" y="190"/>
                    </a:lnTo>
                    <a:lnTo>
                      <a:pt x="14" y="204"/>
                    </a:lnTo>
                    <a:lnTo>
                      <a:pt x="29" y="219"/>
                    </a:lnTo>
                    <a:lnTo>
                      <a:pt x="48" y="234"/>
                    </a:lnTo>
                    <a:lnTo>
                      <a:pt x="74" y="249"/>
                    </a:lnTo>
                    <a:lnTo>
                      <a:pt x="107" y="260"/>
                    </a:lnTo>
                    <a:lnTo>
                      <a:pt x="141" y="271"/>
                    </a:lnTo>
                    <a:lnTo>
                      <a:pt x="181" y="282"/>
                    </a:lnTo>
                    <a:lnTo>
                      <a:pt x="222" y="293"/>
                    </a:lnTo>
                    <a:lnTo>
                      <a:pt x="270" y="301"/>
                    </a:lnTo>
                    <a:lnTo>
                      <a:pt x="322" y="308"/>
                    </a:lnTo>
                    <a:lnTo>
                      <a:pt x="374" y="316"/>
                    </a:lnTo>
                    <a:lnTo>
                      <a:pt x="430" y="319"/>
                    </a:lnTo>
                    <a:lnTo>
                      <a:pt x="489" y="323"/>
                    </a:lnTo>
                    <a:lnTo>
                      <a:pt x="549" y="327"/>
                    </a:lnTo>
                    <a:lnTo>
                      <a:pt x="612" y="327"/>
                    </a:lnTo>
                    <a:lnTo>
                      <a:pt x="675" y="327"/>
                    </a:lnTo>
                    <a:lnTo>
                      <a:pt x="734" y="323"/>
                    </a:lnTo>
                    <a:lnTo>
                      <a:pt x="794" y="319"/>
                    </a:lnTo>
                    <a:lnTo>
                      <a:pt x="849" y="316"/>
                    </a:lnTo>
                    <a:lnTo>
                      <a:pt x="901" y="308"/>
                    </a:lnTo>
                    <a:lnTo>
                      <a:pt x="953" y="301"/>
                    </a:lnTo>
                    <a:lnTo>
                      <a:pt x="1002" y="293"/>
                    </a:lnTo>
                    <a:lnTo>
                      <a:pt x="1046" y="282"/>
                    </a:lnTo>
                    <a:lnTo>
                      <a:pt x="1087" y="271"/>
                    </a:lnTo>
                    <a:lnTo>
                      <a:pt x="1120" y="260"/>
                    </a:lnTo>
                    <a:lnTo>
                      <a:pt x="1150" y="249"/>
                    </a:lnTo>
                    <a:lnTo>
                      <a:pt x="1180" y="234"/>
                    </a:lnTo>
                    <a:lnTo>
                      <a:pt x="1198" y="219"/>
                    </a:lnTo>
                    <a:lnTo>
                      <a:pt x="1213" y="204"/>
                    </a:lnTo>
                    <a:lnTo>
                      <a:pt x="1224" y="190"/>
                    </a:lnTo>
                    <a:lnTo>
                      <a:pt x="1228" y="171"/>
                    </a:lnTo>
                    <a:lnTo>
                      <a:pt x="1224" y="152"/>
                    </a:lnTo>
                    <a:lnTo>
                      <a:pt x="1213" y="138"/>
                    </a:lnTo>
                    <a:lnTo>
                      <a:pt x="1198" y="123"/>
                    </a:lnTo>
                    <a:lnTo>
                      <a:pt x="1180" y="108"/>
                    </a:lnTo>
                    <a:lnTo>
                      <a:pt x="1150" y="93"/>
                    </a:lnTo>
                    <a:lnTo>
                      <a:pt x="1120" y="78"/>
                    </a:lnTo>
                    <a:lnTo>
                      <a:pt x="1087" y="63"/>
                    </a:lnTo>
                    <a:lnTo>
                      <a:pt x="1046" y="52"/>
                    </a:lnTo>
                    <a:lnTo>
                      <a:pt x="1002" y="41"/>
                    </a:lnTo>
                    <a:lnTo>
                      <a:pt x="953" y="30"/>
                    </a:lnTo>
                    <a:lnTo>
                      <a:pt x="901" y="23"/>
                    </a:lnTo>
                    <a:lnTo>
                      <a:pt x="849" y="15"/>
                    </a:lnTo>
                    <a:lnTo>
                      <a:pt x="794" y="8"/>
                    </a:lnTo>
                    <a:lnTo>
                      <a:pt x="734" y="4"/>
                    </a:lnTo>
                    <a:lnTo>
                      <a:pt x="675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3" name="Freeform 201"/>
              <p:cNvSpPr>
                <a:spLocks/>
              </p:cNvSpPr>
              <p:nvPr/>
            </p:nvSpPr>
            <p:spPr bwMode="auto">
              <a:xfrm>
                <a:off x="4562" y="709"/>
                <a:ext cx="537" cy="142"/>
              </a:xfrm>
              <a:custGeom>
                <a:avLst/>
                <a:gdLst/>
                <a:ahLst/>
                <a:cxnLst>
                  <a:cxn ang="0">
                    <a:pos x="553" y="293"/>
                  </a:cxn>
                  <a:cxn ang="0">
                    <a:pos x="664" y="293"/>
                  </a:cxn>
                  <a:cxn ang="0">
                    <a:pos x="768" y="286"/>
                  </a:cxn>
                  <a:cxn ang="0">
                    <a:pos x="865" y="271"/>
                  </a:cxn>
                  <a:cxn ang="0">
                    <a:pos x="946" y="256"/>
                  </a:cxn>
                  <a:cxn ang="0">
                    <a:pos x="1013" y="234"/>
                  </a:cxn>
                  <a:cxn ang="0">
                    <a:pos x="1065" y="212"/>
                  </a:cxn>
                  <a:cxn ang="0">
                    <a:pos x="1099" y="182"/>
                  </a:cxn>
                  <a:cxn ang="0">
                    <a:pos x="1110" y="152"/>
                  </a:cxn>
                  <a:cxn ang="0">
                    <a:pos x="1099" y="123"/>
                  </a:cxn>
                  <a:cxn ang="0">
                    <a:pos x="1065" y="97"/>
                  </a:cxn>
                  <a:cxn ang="0">
                    <a:pos x="1013" y="71"/>
                  </a:cxn>
                  <a:cxn ang="0">
                    <a:pos x="946" y="45"/>
                  </a:cxn>
                  <a:cxn ang="0">
                    <a:pos x="865" y="30"/>
                  </a:cxn>
                  <a:cxn ang="0">
                    <a:pos x="768" y="15"/>
                  </a:cxn>
                  <a:cxn ang="0">
                    <a:pos x="664" y="4"/>
                  </a:cxn>
                  <a:cxn ang="0">
                    <a:pos x="553" y="0"/>
                  </a:cxn>
                  <a:cxn ang="0">
                    <a:pos x="442" y="4"/>
                  </a:cxn>
                  <a:cxn ang="0">
                    <a:pos x="338" y="15"/>
                  </a:cxn>
                  <a:cxn ang="0">
                    <a:pos x="245" y="30"/>
                  </a:cxn>
                  <a:cxn ang="0">
                    <a:pos x="163" y="45"/>
                  </a:cxn>
                  <a:cxn ang="0">
                    <a:pos x="96" y="71"/>
                  </a:cxn>
                  <a:cxn ang="0">
                    <a:pos x="44" y="97"/>
                  </a:cxn>
                  <a:cxn ang="0">
                    <a:pos x="11" y="123"/>
                  </a:cxn>
                  <a:cxn ang="0">
                    <a:pos x="0" y="152"/>
                  </a:cxn>
                  <a:cxn ang="0">
                    <a:pos x="11" y="182"/>
                  </a:cxn>
                  <a:cxn ang="0">
                    <a:pos x="44" y="212"/>
                  </a:cxn>
                  <a:cxn ang="0">
                    <a:pos x="96" y="234"/>
                  </a:cxn>
                  <a:cxn ang="0">
                    <a:pos x="163" y="256"/>
                  </a:cxn>
                  <a:cxn ang="0">
                    <a:pos x="245" y="271"/>
                  </a:cxn>
                  <a:cxn ang="0">
                    <a:pos x="338" y="286"/>
                  </a:cxn>
                  <a:cxn ang="0">
                    <a:pos x="442" y="293"/>
                  </a:cxn>
                  <a:cxn ang="0">
                    <a:pos x="553" y="293"/>
                  </a:cxn>
                </a:cxnLst>
                <a:rect l="0" t="0" r="r" b="b"/>
                <a:pathLst>
                  <a:path w="1110" h="293">
                    <a:moveTo>
                      <a:pt x="553" y="293"/>
                    </a:moveTo>
                    <a:lnTo>
                      <a:pt x="664" y="293"/>
                    </a:lnTo>
                    <a:lnTo>
                      <a:pt x="768" y="286"/>
                    </a:lnTo>
                    <a:lnTo>
                      <a:pt x="865" y="271"/>
                    </a:lnTo>
                    <a:lnTo>
                      <a:pt x="946" y="256"/>
                    </a:lnTo>
                    <a:lnTo>
                      <a:pt x="1013" y="234"/>
                    </a:lnTo>
                    <a:lnTo>
                      <a:pt x="1065" y="212"/>
                    </a:lnTo>
                    <a:lnTo>
                      <a:pt x="1099" y="182"/>
                    </a:lnTo>
                    <a:lnTo>
                      <a:pt x="1110" y="152"/>
                    </a:lnTo>
                    <a:lnTo>
                      <a:pt x="1099" y="123"/>
                    </a:lnTo>
                    <a:lnTo>
                      <a:pt x="1065" y="97"/>
                    </a:lnTo>
                    <a:lnTo>
                      <a:pt x="1013" y="71"/>
                    </a:lnTo>
                    <a:lnTo>
                      <a:pt x="946" y="45"/>
                    </a:lnTo>
                    <a:lnTo>
                      <a:pt x="865" y="30"/>
                    </a:lnTo>
                    <a:lnTo>
                      <a:pt x="768" y="15"/>
                    </a:lnTo>
                    <a:lnTo>
                      <a:pt x="664" y="4"/>
                    </a:lnTo>
                    <a:lnTo>
                      <a:pt x="553" y="0"/>
                    </a:lnTo>
                    <a:lnTo>
                      <a:pt x="442" y="4"/>
                    </a:lnTo>
                    <a:lnTo>
                      <a:pt x="338" y="15"/>
                    </a:lnTo>
                    <a:lnTo>
                      <a:pt x="245" y="30"/>
                    </a:lnTo>
                    <a:lnTo>
                      <a:pt x="163" y="45"/>
                    </a:lnTo>
                    <a:lnTo>
                      <a:pt x="96" y="71"/>
                    </a:lnTo>
                    <a:lnTo>
                      <a:pt x="44" y="97"/>
                    </a:lnTo>
                    <a:lnTo>
                      <a:pt x="11" y="123"/>
                    </a:lnTo>
                    <a:lnTo>
                      <a:pt x="0" y="152"/>
                    </a:lnTo>
                    <a:lnTo>
                      <a:pt x="11" y="182"/>
                    </a:lnTo>
                    <a:lnTo>
                      <a:pt x="44" y="212"/>
                    </a:lnTo>
                    <a:lnTo>
                      <a:pt x="96" y="234"/>
                    </a:lnTo>
                    <a:lnTo>
                      <a:pt x="163" y="256"/>
                    </a:lnTo>
                    <a:lnTo>
                      <a:pt x="245" y="271"/>
                    </a:lnTo>
                    <a:lnTo>
                      <a:pt x="338" y="286"/>
                    </a:lnTo>
                    <a:lnTo>
                      <a:pt x="442" y="293"/>
                    </a:lnTo>
                    <a:lnTo>
                      <a:pt x="553" y="29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4" name="Freeform 202"/>
              <p:cNvSpPr>
                <a:spLocks/>
              </p:cNvSpPr>
              <p:nvPr/>
            </p:nvSpPr>
            <p:spPr bwMode="auto">
              <a:xfrm>
                <a:off x="4675" y="725"/>
                <a:ext cx="327" cy="11"/>
              </a:xfrm>
              <a:custGeom>
                <a:avLst/>
                <a:gdLst/>
                <a:ahLst/>
                <a:cxnLst>
                  <a:cxn ang="0">
                    <a:pos x="675" y="22"/>
                  </a:cxn>
                  <a:cxn ang="0">
                    <a:pos x="620" y="18"/>
                  </a:cxn>
                  <a:cxn ang="0">
                    <a:pos x="571" y="11"/>
                  </a:cxn>
                  <a:cxn ang="0">
                    <a:pos x="523" y="7"/>
                  </a:cxn>
                  <a:cxn ang="0">
                    <a:pos x="479" y="3"/>
                  </a:cxn>
                  <a:cxn ang="0">
                    <a:pos x="434" y="3"/>
                  </a:cxn>
                  <a:cxn ang="0">
                    <a:pos x="389" y="0"/>
                  </a:cxn>
                  <a:cxn ang="0">
                    <a:pos x="352" y="0"/>
                  </a:cxn>
                  <a:cxn ang="0">
                    <a:pos x="311" y="0"/>
                  </a:cxn>
                  <a:cxn ang="0">
                    <a:pos x="274" y="0"/>
                  </a:cxn>
                  <a:cxn ang="0">
                    <a:pos x="234" y="0"/>
                  </a:cxn>
                  <a:cxn ang="0">
                    <a:pos x="196" y="3"/>
                  </a:cxn>
                  <a:cxn ang="0">
                    <a:pos x="159" y="3"/>
                  </a:cxn>
                  <a:cxn ang="0">
                    <a:pos x="122" y="7"/>
                  </a:cxn>
                  <a:cxn ang="0">
                    <a:pos x="81" y="11"/>
                  </a:cxn>
                  <a:cxn ang="0">
                    <a:pos x="44" y="18"/>
                  </a:cxn>
                  <a:cxn ang="0">
                    <a:pos x="0" y="22"/>
                  </a:cxn>
                </a:cxnLst>
                <a:rect l="0" t="0" r="r" b="b"/>
                <a:pathLst>
                  <a:path w="675" h="22">
                    <a:moveTo>
                      <a:pt x="675" y="22"/>
                    </a:moveTo>
                    <a:lnTo>
                      <a:pt x="620" y="18"/>
                    </a:lnTo>
                    <a:lnTo>
                      <a:pt x="571" y="11"/>
                    </a:lnTo>
                    <a:lnTo>
                      <a:pt x="523" y="7"/>
                    </a:lnTo>
                    <a:lnTo>
                      <a:pt x="479" y="3"/>
                    </a:lnTo>
                    <a:lnTo>
                      <a:pt x="434" y="3"/>
                    </a:lnTo>
                    <a:lnTo>
                      <a:pt x="389" y="0"/>
                    </a:lnTo>
                    <a:lnTo>
                      <a:pt x="352" y="0"/>
                    </a:lnTo>
                    <a:lnTo>
                      <a:pt x="311" y="0"/>
                    </a:lnTo>
                    <a:lnTo>
                      <a:pt x="274" y="0"/>
                    </a:lnTo>
                    <a:lnTo>
                      <a:pt x="234" y="0"/>
                    </a:lnTo>
                    <a:lnTo>
                      <a:pt x="196" y="3"/>
                    </a:lnTo>
                    <a:lnTo>
                      <a:pt x="159" y="3"/>
                    </a:lnTo>
                    <a:lnTo>
                      <a:pt x="122" y="7"/>
                    </a:lnTo>
                    <a:lnTo>
                      <a:pt x="81" y="11"/>
                    </a:lnTo>
                    <a:lnTo>
                      <a:pt x="44" y="18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918E00"/>
              </a:solidFill>
              <a:ln w="0">
                <a:solidFill>
                  <a:srgbClr val="918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5" name="Freeform 203"/>
              <p:cNvSpPr>
                <a:spLocks/>
              </p:cNvSpPr>
              <p:nvPr/>
            </p:nvSpPr>
            <p:spPr bwMode="auto">
              <a:xfrm>
                <a:off x="4562" y="716"/>
                <a:ext cx="163" cy="117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245" y="15"/>
                  </a:cxn>
                  <a:cxn ang="0">
                    <a:pos x="163" y="30"/>
                  </a:cxn>
                  <a:cxn ang="0">
                    <a:pos x="96" y="56"/>
                  </a:cxn>
                  <a:cxn ang="0">
                    <a:pos x="44" y="82"/>
                  </a:cxn>
                  <a:cxn ang="0">
                    <a:pos x="11" y="108"/>
                  </a:cxn>
                  <a:cxn ang="0">
                    <a:pos x="0" y="137"/>
                  </a:cxn>
                  <a:cxn ang="0">
                    <a:pos x="11" y="167"/>
                  </a:cxn>
                  <a:cxn ang="0">
                    <a:pos x="44" y="197"/>
                  </a:cxn>
                  <a:cxn ang="0">
                    <a:pos x="96" y="219"/>
                  </a:cxn>
                  <a:cxn ang="0">
                    <a:pos x="163" y="241"/>
                  </a:cxn>
                  <a:cxn ang="0">
                    <a:pos x="145" y="208"/>
                  </a:cxn>
                  <a:cxn ang="0">
                    <a:pos x="137" y="174"/>
                  </a:cxn>
                  <a:cxn ang="0">
                    <a:pos x="145" y="137"/>
                  </a:cxn>
                  <a:cxn ang="0">
                    <a:pos x="163" y="104"/>
                  </a:cxn>
                  <a:cxn ang="0">
                    <a:pos x="189" y="70"/>
                  </a:cxn>
                  <a:cxn ang="0">
                    <a:pos x="230" y="41"/>
                  </a:cxn>
                  <a:cxn ang="0">
                    <a:pos x="278" y="19"/>
                  </a:cxn>
                  <a:cxn ang="0">
                    <a:pos x="338" y="0"/>
                  </a:cxn>
                </a:cxnLst>
                <a:rect l="0" t="0" r="r" b="b"/>
                <a:pathLst>
                  <a:path w="338" h="241">
                    <a:moveTo>
                      <a:pt x="338" y="0"/>
                    </a:moveTo>
                    <a:lnTo>
                      <a:pt x="245" y="15"/>
                    </a:lnTo>
                    <a:lnTo>
                      <a:pt x="163" y="30"/>
                    </a:lnTo>
                    <a:lnTo>
                      <a:pt x="96" y="56"/>
                    </a:lnTo>
                    <a:lnTo>
                      <a:pt x="44" y="82"/>
                    </a:lnTo>
                    <a:lnTo>
                      <a:pt x="11" y="108"/>
                    </a:lnTo>
                    <a:lnTo>
                      <a:pt x="0" y="137"/>
                    </a:lnTo>
                    <a:lnTo>
                      <a:pt x="11" y="167"/>
                    </a:lnTo>
                    <a:lnTo>
                      <a:pt x="44" y="197"/>
                    </a:lnTo>
                    <a:lnTo>
                      <a:pt x="96" y="219"/>
                    </a:lnTo>
                    <a:lnTo>
                      <a:pt x="163" y="241"/>
                    </a:lnTo>
                    <a:lnTo>
                      <a:pt x="145" y="208"/>
                    </a:lnTo>
                    <a:lnTo>
                      <a:pt x="137" y="174"/>
                    </a:lnTo>
                    <a:lnTo>
                      <a:pt x="145" y="137"/>
                    </a:lnTo>
                    <a:lnTo>
                      <a:pt x="163" y="104"/>
                    </a:lnTo>
                    <a:lnTo>
                      <a:pt x="189" y="70"/>
                    </a:lnTo>
                    <a:lnTo>
                      <a:pt x="230" y="41"/>
                    </a:lnTo>
                    <a:lnTo>
                      <a:pt x="278" y="19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918E00"/>
              </a:solidFill>
              <a:ln w="0">
                <a:solidFill>
                  <a:srgbClr val="918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6" name="Freeform 204"/>
              <p:cNvSpPr>
                <a:spLocks/>
              </p:cNvSpPr>
              <p:nvPr/>
            </p:nvSpPr>
            <p:spPr bwMode="auto">
              <a:xfrm>
                <a:off x="4928" y="1181"/>
                <a:ext cx="16" cy="7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0" y="23"/>
                  </a:cxn>
                  <a:cxn ang="0">
                    <a:pos x="30" y="48"/>
                  </a:cxn>
                  <a:cxn ang="0">
                    <a:pos x="33" y="78"/>
                  </a:cxn>
                  <a:cxn ang="0">
                    <a:pos x="33" y="104"/>
                  </a:cxn>
                  <a:cxn ang="0">
                    <a:pos x="30" y="126"/>
                  </a:cxn>
                  <a:cxn ang="0">
                    <a:pos x="26" y="141"/>
                  </a:cxn>
                  <a:cxn ang="0">
                    <a:pos x="19" y="145"/>
                  </a:cxn>
                  <a:cxn ang="0">
                    <a:pos x="4" y="141"/>
                  </a:cxn>
                  <a:cxn ang="0">
                    <a:pos x="0" y="130"/>
                  </a:cxn>
                  <a:cxn ang="0">
                    <a:pos x="4" y="119"/>
                  </a:cxn>
                  <a:cxn ang="0">
                    <a:pos x="7" y="104"/>
                  </a:cxn>
                  <a:cxn ang="0">
                    <a:pos x="15" y="82"/>
                  </a:cxn>
                  <a:cxn ang="0">
                    <a:pos x="19" y="63"/>
                  </a:cxn>
                  <a:cxn ang="0">
                    <a:pos x="26" y="41"/>
                  </a:cxn>
                  <a:cxn ang="0">
                    <a:pos x="26" y="23"/>
                  </a:cxn>
                  <a:cxn ang="0">
                    <a:pos x="26" y="0"/>
                  </a:cxn>
                </a:cxnLst>
                <a:rect l="0" t="0" r="r" b="b"/>
                <a:pathLst>
                  <a:path w="33" h="145">
                    <a:moveTo>
                      <a:pt x="26" y="0"/>
                    </a:moveTo>
                    <a:lnTo>
                      <a:pt x="30" y="23"/>
                    </a:lnTo>
                    <a:lnTo>
                      <a:pt x="30" y="48"/>
                    </a:lnTo>
                    <a:lnTo>
                      <a:pt x="33" y="78"/>
                    </a:lnTo>
                    <a:lnTo>
                      <a:pt x="33" y="104"/>
                    </a:lnTo>
                    <a:lnTo>
                      <a:pt x="30" y="126"/>
                    </a:lnTo>
                    <a:lnTo>
                      <a:pt x="26" y="141"/>
                    </a:lnTo>
                    <a:lnTo>
                      <a:pt x="19" y="145"/>
                    </a:lnTo>
                    <a:lnTo>
                      <a:pt x="4" y="141"/>
                    </a:lnTo>
                    <a:lnTo>
                      <a:pt x="0" y="130"/>
                    </a:lnTo>
                    <a:lnTo>
                      <a:pt x="4" y="119"/>
                    </a:lnTo>
                    <a:lnTo>
                      <a:pt x="7" y="104"/>
                    </a:lnTo>
                    <a:lnTo>
                      <a:pt x="15" y="82"/>
                    </a:lnTo>
                    <a:lnTo>
                      <a:pt x="19" y="63"/>
                    </a:lnTo>
                    <a:lnTo>
                      <a:pt x="26" y="41"/>
                    </a:lnTo>
                    <a:lnTo>
                      <a:pt x="26" y="2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7" name="Freeform 205"/>
              <p:cNvSpPr>
                <a:spLocks/>
              </p:cNvSpPr>
              <p:nvPr/>
            </p:nvSpPr>
            <p:spPr bwMode="auto">
              <a:xfrm>
                <a:off x="5021" y="867"/>
                <a:ext cx="6" cy="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8"/>
                  </a:cxn>
                  <a:cxn ang="0">
                    <a:pos x="4" y="96"/>
                  </a:cxn>
                  <a:cxn ang="0">
                    <a:pos x="11" y="130"/>
                  </a:cxn>
                </a:cxnLst>
                <a:rect l="0" t="0" r="r" b="b"/>
                <a:pathLst>
                  <a:path w="11" h="130">
                    <a:moveTo>
                      <a:pt x="4" y="0"/>
                    </a:moveTo>
                    <a:lnTo>
                      <a:pt x="0" y="48"/>
                    </a:lnTo>
                    <a:lnTo>
                      <a:pt x="4" y="96"/>
                    </a:lnTo>
                    <a:lnTo>
                      <a:pt x="11" y="13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8" name="Line 206"/>
              <p:cNvSpPr>
                <a:spLocks noChangeShapeType="1"/>
              </p:cNvSpPr>
              <p:nvPr/>
            </p:nvSpPr>
            <p:spPr bwMode="auto">
              <a:xfrm>
                <a:off x="5036" y="745"/>
                <a:ext cx="0" cy="8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9" name="Line 207"/>
              <p:cNvSpPr>
                <a:spLocks noChangeShapeType="1"/>
              </p:cNvSpPr>
              <p:nvPr/>
            </p:nvSpPr>
            <p:spPr bwMode="auto">
              <a:xfrm>
                <a:off x="5045" y="747"/>
                <a:ext cx="0" cy="7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80" name="Line 208"/>
              <p:cNvSpPr>
                <a:spLocks noChangeShapeType="1"/>
              </p:cNvSpPr>
              <p:nvPr/>
            </p:nvSpPr>
            <p:spPr bwMode="auto">
              <a:xfrm>
                <a:off x="5052" y="749"/>
                <a:ext cx="0" cy="7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3211180" y="3482513"/>
              <a:ext cx="703087" cy="732468"/>
              <a:chOff x="3943" y="733"/>
              <a:chExt cx="777" cy="881"/>
            </a:xfrm>
          </p:grpSpPr>
          <p:grpSp>
            <p:nvGrpSpPr>
              <p:cNvPr id="6" name="Group 39"/>
              <p:cNvGrpSpPr>
                <a:grpSpLocks/>
              </p:cNvGrpSpPr>
              <p:nvPr/>
            </p:nvGrpSpPr>
            <p:grpSpPr bwMode="auto">
              <a:xfrm flipH="1">
                <a:off x="3965" y="998"/>
                <a:ext cx="38" cy="59"/>
                <a:chOff x="3497" y="2293"/>
                <a:chExt cx="77" cy="122"/>
              </a:xfrm>
            </p:grpSpPr>
            <p:sp>
              <p:nvSpPr>
                <p:cNvPr id="3112" name="Freeform 40"/>
                <p:cNvSpPr>
                  <a:spLocks/>
                </p:cNvSpPr>
                <p:nvPr/>
              </p:nvSpPr>
              <p:spPr bwMode="auto">
                <a:xfrm>
                  <a:off x="3497" y="2293"/>
                  <a:ext cx="77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18"/>
                    </a:cxn>
                    <a:cxn ang="0">
                      <a:pos x="70" y="30"/>
                    </a:cxn>
                    <a:cxn ang="0">
                      <a:pos x="74" y="41"/>
                    </a:cxn>
                    <a:cxn ang="0">
                      <a:pos x="77" y="48"/>
                    </a:cxn>
                    <a:cxn ang="0">
                      <a:pos x="77" y="59"/>
                    </a:cxn>
                    <a:cxn ang="0">
                      <a:pos x="77" y="70"/>
                    </a:cxn>
                    <a:cxn ang="0">
                      <a:pos x="74" y="78"/>
                    </a:cxn>
                    <a:cxn ang="0">
                      <a:pos x="70" y="89"/>
                    </a:cxn>
                    <a:cxn ang="0">
                      <a:pos x="66" y="104"/>
                    </a:cxn>
                    <a:cxn ang="0">
                      <a:pos x="0" y="1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122">
                      <a:moveTo>
                        <a:pt x="0" y="0"/>
                      </a:moveTo>
                      <a:lnTo>
                        <a:pt x="66" y="18"/>
                      </a:lnTo>
                      <a:lnTo>
                        <a:pt x="70" y="30"/>
                      </a:lnTo>
                      <a:lnTo>
                        <a:pt x="74" y="41"/>
                      </a:lnTo>
                      <a:lnTo>
                        <a:pt x="77" y="48"/>
                      </a:lnTo>
                      <a:lnTo>
                        <a:pt x="77" y="59"/>
                      </a:lnTo>
                      <a:lnTo>
                        <a:pt x="77" y="70"/>
                      </a:lnTo>
                      <a:lnTo>
                        <a:pt x="74" y="78"/>
                      </a:lnTo>
                      <a:lnTo>
                        <a:pt x="70" y="89"/>
                      </a:lnTo>
                      <a:lnTo>
                        <a:pt x="66" y="104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auto">
                <a:xfrm>
                  <a:off x="3504" y="2323"/>
                  <a:ext cx="52" cy="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3114" name="Freeform 42"/>
              <p:cNvSpPr>
                <a:spLocks/>
              </p:cNvSpPr>
              <p:nvPr/>
            </p:nvSpPr>
            <p:spPr bwMode="auto">
              <a:xfrm>
                <a:off x="3988" y="823"/>
                <a:ext cx="661" cy="7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73"/>
                  </a:cxn>
                  <a:cxn ang="0">
                    <a:pos x="3" y="1396"/>
                  </a:cxn>
                  <a:cxn ang="0">
                    <a:pos x="11" y="1418"/>
                  </a:cxn>
                  <a:cxn ang="0">
                    <a:pos x="26" y="1444"/>
                  </a:cxn>
                  <a:cxn ang="0">
                    <a:pos x="52" y="1466"/>
                  </a:cxn>
                  <a:cxn ang="0">
                    <a:pos x="78" y="1488"/>
                  </a:cxn>
                  <a:cxn ang="0">
                    <a:pos x="111" y="1511"/>
                  </a:cxn>
                  <a:cxn ang="0">
                    <a:pos x="148" y="1529"/>
                  </a:cxn>
                  <a:cxn ang="0">
                    <a:pos x="193" y="1551"/>
                  </a:cxn>
                  <a:cxn ang="0">
                    <a:pos x="241" y="1566"/>
                  </a:cxn>
                  <a:cxn ang="0">
                    <a:pos x="293" y="1585"/>
                  </a:cxn>
                  <a:cxn ang="0">
                    <a:pos x="349" y="1596"/>
                  </a:cxn>
                  <a:cxn ang="0">
                    <a:pos x="408" y="1611"/>
                  </a:cxn>
                  <a:cxn ang="0">
                    <a:pos x="475" y="1622"/>
                  </a:cxn>
                  <a:cxn ang="0">
                    <a:pos x="542" y="1626"/>
                  </a:cxn>
                  <a:cxn ang="0">
                    <a:pos x="608" y="1633"/>
                  </a:cxn>
                  <a:cxn ang="0">
                    <a:pos x="683" y="1633"/>
                  </a:cxn>
                  <a:cxn ang="0">
                    <a:pos x="753" y="1633"/>
                  </a:cxn>
                  <a:cxn ang="0">
                    <a:pos x="820" y="1626"/>
                  </a:cxn>
                  <a:cxn ang="0">
                    <a:pos x="887" y="1622"/>
                  </a:cxn>
                  <a:cxn ang="0">
                    <a:pos x="950" y="1611"/>
                  </a:cxn>
                  <a:cxn ang="0">
                    <a:pos x="1013" y="1596"/>
                  </a:cxn>
                  <a:cxn ang="0">
                    <a:pos x="1069" y="1585"/>
                  </a:cxn>
                  <a:cxn ang="0">
                    <a:pos x="1121" y="1566"/>
                  </a:cxn>
                  <a:cxn ang="0">
                    <a:pos x="1169" y="1551"/>
                  </a:cxn>
                  <a:cxn ang="0">
                    <a:pos x="1210" y="1529"/>
                  </a:cxn>
                  <a:cxn ang="0">
                    <a:pos x="1250" y="1511"/>
                  </a:cxn>
                  <a:cxn ang="0">
                    <a:pos x="1284" y="1488"/>
                  </a:cxn>
                  <a:cxn ang="0">
                    <a:pos x="1314" y="1466"/>
                  </a:cxn>
                  <a:cxn ang="0">
                    <a:pos x="1332" y="1444"/>
                  </a:cxn>
                  <a:cxn ang="0">
                    <a:pos x="1351" y="1418"/>
                  </a:cxn>
                  <a:cxn ang="0">
                    <a:pos x="1362" y="1396"/>
                  </a:cxn>
                  <a:cxn ang="0">
                    <a:pos x="1366" y="1373"/>
                  </a:cxn>
                  <a:cxn ang="0">
                    <a:pos x="1366" y="0"/>
                  </a:cxn>
                  <a:cxn ang="0">
                    <a:pos x="0" y="0"/>
                  </a:cxn>
                </a:cxnLst>
                <a:rect l="0" t="0" r="r" b="b"/>
                <a:pathLst>
                  <a:path w="1366" h="1633">
                    <a:moveTo>
                      <a:pt x="0" y="0"/>
                    </a:moveTo>
                    <a:lnTo>
                      <a:pt x="0" y="1373"/>
                    </a:lnTo>
                    <a:lnTo>
                      <a:pt x="3" y="1396"/>
                    </a:lnTo>
                    <a:lnTo>
                      <a:pt x="11" y="1418"/>
                    </a:lnTo>
                    <a:lnTo>
                      <a:pt x="26" y="1444"/>
                    </a:lnTo>
                    <a:lnTo>
                      <a:pt x="52" y="1466"/>
                    </a:lnTo>
                    <a:lnTo>
                      <a:pt x="78" y="1488"/>
                    </a:lnTo>
                    <a:lnTo>
                      <a:pt x="111" y="1511"/>
                    </a:lnTo>
                    <a:lnTo>
                      <a:pt x="148" y="1529"/>
                    </a:lnTo>
                    <a:lnTo>
                      <a:pt x="193" y="1551"/>
                    </a:lnTo>
                    <a:lnTo>
                      <a:pt x="241" y="1566"/>
                    </a:lnTo>
                    <a:lnTo>
                      <a:pt x="293" y="1585"/>
                    </a:lnTo>
                    <a:lnTo>
                      <a:pt x="349" y="1596"/>
                    </a:lnTo>
                    <a:lnTo>
                      <a:pt x="408" y="1611"/>
                    </a:lnTo>
                    <a:lnTo>
                      <a:pt x="475" y="1622"/>
                    </a:lnTo>
                    <a:lnTo>
                      <a:pt x="542" y="1626"/>
                    </a:lnTo>
                    <a:lnTo>
                      <a:pt x="608" y="1633"/>
                    </a:lnTo>
                    <a:lnTo>
                      <a:pt x="683" y="1633"/>
                    </a:lnTo>
                    <a:lnTo>
                      <a:pt x="753" y="1633"/>
                    </a:lnTo>
                    <a:lnTo>
                      <a:pt x="820" y="1626"/>
                    </a:lnTo>
                    <a:lnTo>
                      <a:pt x="887" y="1622"/>
                    </a:lnTo>
                    <a:lnTo>
                      <a:pt x="950" y="1611"/>
                    </a:lnTo>
                    <a:lnTo>
                      <a:pt x="1013" y="1596"/>
                    </a:lnTo>
                    <a:lnTo>
                      <a:pt x="1069" y="1585"/>
                    </a:lnTo>
                    <a:lnTo>
                      <a:pt x="1121" y="1566"/>
                    </a:lnTo>
                    <a:lnTo>
                      <a:pt x="1169" y="1551"/>
                    </a:lnTo>
                    <a:lnTo>
                      <a:pt x="1210" y="1529"/>
                    </a:lnTo>
                    <a:lnTo>
                      <a:pt x="1250" y="1511"/>
                    </a:lnTo>
                    <a:lnTo>
                      <a:pt x="1284" y="1488"/>
                    </a:lnTo>
                    <a:lnTo>
                      <a:pt x="1314" y="1466"/>
                    </a:lnTo>
                    <a:lnTo>
                      <a:pt x="1332" y="1444"/>
                    </a:lnTo>
                    <a:lnTo>
                      <a:pt x="1351" y="1418"/>
                    </a:lnTo>
                    <a:lnTo>
                      <a:pt x="1362" y="1396"/>
                    </a:lnTo>
                    <a:lnTo>
                      <a:pt x="1366" y="1373"/>
                    </a:lnTo>
                    <a:lnTo>
                      <a:pt x="1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D0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>
                <a:off x="4644" y="860"/>
                <a:ext cx="1" cy="633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4629" y="878"/>
                <a:ext cx="0" cy="640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auto">
              <a:xfrm>
                <a:off x="4002" y="1464"/>
                <a:ext cx="66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3"/>
                  </a:cxn>
                  <a:cxn ang="0">
                    <a:pos x="11" y="45"/>
                  </a:cxn>
                  <a:cxn ang="0">
                    <a:pos x="26" y="71"/>
                  </a:cxn>
                  <a:cxn ang="0">
                    <a:pos x="48" y="97"/>
                  </a:cxn>
                  <a:cxn ang="0">
                    <a:pos x="74" y="119"/>
                  </a:cxn>
                  <a:cxn ang="0">
                    <a:pos x="107" y="141"/>
                  </a:cxn>
                  <a:cxn ang="0">
                    <a:pos x="144" y="164"/>
                  </a:cxn>
                  <a:cxn ang="0">
                    <a:pos x="185" y="186"/>
                  </a:cxn>
                  <a:cxn ang="0">
                    <a:pos x="234" y="204"/>
                  </a:cxn>
                  <a:cxn ang="0">
                    <a:pos x="285" y="223"/>
                  </a:cxn>
                  <a:cxn ang="0">
                    <a:pos x="341" y="238"/>
                  </a:cxn>
                  <a:cxn ang="0">
                    <a:pos x="404" y="253"/>
                  </a:cxn>
                  <a:cxn ang="0">
                    <a:pos x="467" y="264"/>
                  </a:cxn>
                  <a:cxn ang="0">
                    <a:pos x="534" y="271"/>
                  </a:cxn>
                  <a:cxn ang="0">
                    <a:pos x="605" y="275"/>
                  </a:cxn>
                  <a:cxn ang="0">
                    <a:pos x="683" y="279"/>
                  </a:cxn>
                  <a:cxn ang="0">
                    <a:pos x="757" y="275"/>
                  </a:cxn>
                  <a:cxn ang="0">
                    <a:pos x="827" y="271"/>
                  </a:cxn>
                  <a:cxn ang="0">
                    <a:pos x="894" y="264"/>
                  </a:cxn>
                  <a:cxn ang="0">
                    <a:pos x="957" y="253"/>
                  </a:cxn>
                  <a:cxn ang="0">
                    <a:pos x="1020" y="238"/>
                  </a:cxn>
                  <a:cxn ang="0">
                    <a:pos x="1076" y="223"/>
                  </a:cxn>
                  <a:cxn ang="0">
                    <a:pos x="1128" y="204"/>
                  </a:cxn>
                  <a:cxn ang="0">
                    <a:pos x="1176" y="186"/>
                  </a:cxn>
                  <a:cxn ang="0">
                    <a:pos x="1217" y="164"/>
                  </a:cxn>
                  <a:cxn ang="0">
                    <a:pos x="1254" y="141"/>
                  </a:cxn>
                  <a:cxn ang="0">
                    <a:pos x="1288" y="119"/>
                  </a:cxn>
                  <a:cxn ang="0">
                    <a:pos x="1314" y="97"/>
                  </a:cxn>
                  <a:cxn ang="0">
                    <a:pos x="1336" y="71"/>
                  </a:cxn>
                  <a:cxn ang="0">
                    <a:pos x="1351" y="45"/>
                  </a:cxn>
                  <a:cxn ang="0">
                    <a:pos x="1362" y="23"/>
                  </a:cxn>
                  <a:cxn ang="0">
                    <a:pos x="1366" y="0"/>
                  </a:cxn>
                </a:cxnLst>
                <a:rect l="0" t="0" r="r" b="b"/>
                <a:pathLst>
                  <a:path w="1366" h="279">
                    <a:moveTo>
                      <a:pt x="0" y="0"/>
                    </a:moveTo>
                    <a:lnTo>
                      <a:pt x="3" y="23"/>
                    </a:lnTo>
                    <a:lnTo>
                      <a:pt x="11" y="45"/>
                    </a:lnTo>
                    <a:lnTo>
                      <a:pt x="26" y="71"/>
                    </a:lnTo>
                    <a:lnTo>
                      <a:pt x="48" y="97"/>
                    </a:lnTo>
                    <a:lnTo>
                      <a:pt x="74" y="119"/>
                    </a:lnTo>
                    <a:lnTo>
                      <a:pt x="107" y="141"/>
                    </a:lnTo>
                    <a:lnTo>
                      <a:pt x="144" y="164"/>
                    </a:lnTo>
                    <a:lnTo>
                      <a:pt x="185" y="186"/>
                    </a:lnTo>
                    <a:lnTo>
                      <a:pt x="234" y="204"/>
                    </a:lnTo>
                    <a:lnTo>
                      <a:pt x="285" y="223"/>
                    </a:lnTo>
                    <a:lnTo>
                      <a:pt x="341" y="238"/>
                    </a:lnTo>
                    <a:lnTo>
                      <a:pt x="404" y="253"/>
                    </a:lnTo>
                    <a:lnTo>
                      <a:pt x="467" y="264"/>
                    </a:lnTo>
                    <a:lnTo>
                      <a:pt x="534" y="271"/>
                    </a:lnTo>
                    <a:lnTo>
                      <a:pt x="605" y="275"/>
                    </a:lnTo>
                    <a:lnTo>
                      <a:pt x="683" y="279"/>
                    </a:lnTo>
                    <a:lnTo>
                      <a:pt x="757" y="275"/>
                    </a:lnTo>
                    <a:lnTo>
                      <a:pt x="827" y="271"/>
                    </a:lnTo>
                    <a:lnTo>
                      <a:pt x="894" y="264"/>
                    </a:lnTo>
                    <a:lnTo>
                      <a:pt x="957" y="253"/>
                    </a:lnTo>
                    <a:lnTo>
                      <a:pt x="1020" y="238"/>
                    </a:lnTo>
                    <a:lnTo>
                      <a:pt x="1076" y="223"/>
                    </a:lnTo>
                    <a:lnTo>
                      <a:pt x="1128" y="204"/>
                    </a:lnTo>
                    <a:lnTo>
                      <a:pt x="1176" y="186"/>
                    </a:lnTo>
                    <a:lnTo>
                      <a:pt x="1217" y="164"/>
                    </a:lnTo>
                    <a:lnTo>
                      <a:pt x="1254" y="141"/>
                    </a:lnTo>
                    <a:lnTo>
                      <a:pt x="1288" y="119"/>
                    </a:lnTo>
                    <a:lnTo>
                      <a:pt x="1314" y="97"/>
                    </a:lnTo>
                    <a:lnTo>
                      <a:pt x="1336" y="71"/>
                    </a:lnTo>
                    <a:lnTo>
                      <a:pt x="1351" y="45"/>
                    </a:lnTo>
                    <a:lnTo>
                      <a:pt x="1362" y="23"/>
                    </a:lnTo>
                    <a:lnTo>
                      <a:pt x="1366" y="0"/>
                    </a:lnTo>
                  </a:path>
                </a:pathLst>
              </a:custGeom>
              <a:noFill/>
              <a:ln w="0">
                <a:solidFill>
                  <a:srgbClr val="ABABA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18" name="Freeform 46"/>
              <p:cNvSpPr>
                <a:spLocks/>
              </p:cNvSpPr>
              <p:nvPr/>
            </p:nvSpPr>
            <p:spPr bwMode="auto">
              <a:xfrm>
                <a:off x="4222" y="885"/>
                <a:ext cx="349" cy="428"/>
              </a:xfrm>
              <a:custGeom>
                <a:avLst/>
                <a:gdLst/>
                <a:ahLst/>
                <a:cxnLst>
                  <a:cxn ang="0">
                    <a:pos x="19" y="41"/>
                  </a:cxn>
                  <a:cxn ang="0">
                    <a:pos x="0" y="108"/>
                  </a:cxn>
                  <a:cxn ang="0">
                    <a:pos x="0" y="215"/>
                  </a:cxn>
                  <a:cxn ang="0">
                    <a:pos x="8" y="323"/>
                  </a:cxn>
                  <a:cxn ang="0">
                    <a:pos x="19" y="412"/>
                  </a:cxn>
                  <a:cxn ang="0">
                    <a:pos x="41" y="472"/>
                  </a:cxn>
                  <a:cxn ang="0">
                    <a:pos x="104" y="516"/>
                  </a:cxn>
                  <a:cxn ang="0">
                    <a:pos x="145" y="483"/>
                  </a:cxn>
                  <a:cxn ang="0">
                    <a:pos x="134" y="412"/>
                  </a:cxn>
                  <a:cxn ang="0">
                    <a:pos x="108" y="327"/>
                  </a:cxn>
                  <a:cxn ang="0">
                    <a:pos x="82" y="230"/>
                  </a:cxn>
                  <a:cxn ang="0">
                    <a:pos x="71" y="141"/>
                  </a:cxn>
                  <a:cxn ang="0">
                    <a:pos x="100" y="86"/>
                  </a:cxn>
                  <a:cxn ang="0">
                    <a:pos x="178" y="82"/>
                  </a:cxn>
                  <a:cxn ang="0">
                    <a:pos x="204" y="193"/>
                  </a:cxn>
                  <a:cxn ang="0">
                    <a:pos x="197" y="323"/>
                  </a:cxn>
                  <a:cxn ang="0">
                    <a:pos x="271" y="356"/>
                  </a:cxn>
                  <a:cxn ang="0">
                    <a:pos x="279" y="249"/>
                  </a:cxn>
                  <a:cxn ang="0">
                    <a:pos x="282" y="193"/>
                  </a:cxn>
                  <a:cxn ang="0">
                    <a:pos x="327" y="249"/>
                  </a:cxn>
                  <a:cxn ang="0">
                    <a:pos x="360" y="308"/>
                  </a:cxn>
                  <a:cxn ang="0">
                    <a:pos x="386" y="364"/>
                  </a:cxn>
                  <a:cxn ang="0">
                    <a:pos x="408" y="416"/>
                  </a:cxn>
                  <a:cxn ang="0">
                    <a:pos x="420" y="472"/>
                  </a:cxn>
                  <a:cxn ang="0">
                    <a:pos x="427" y="568"/>
                  </a:cxn>
                  <a:cxn ang="0">
                    <a:pos x="416" y="672"/>
                  </a:cxn>
                  <a:cxn ang="0">
                    <a:pos x="397" y="757"/>
                  </a:cxn>
                  <a:cxn ang="0">
                    <a:pos x="390" y="820"/>
                  </a:cxn>
                  <a:cxn ang="0">
                    <a:pos x="401" y="865"/>
                  </a:cxn>
                  <a:cxn ang="0">
                    <a:pos x="446" y="884"/>
                  </a:cxn>
                  <a:cxn ang="0">
                    <a:pos x="472" y="846"/>
                  </a:cxn>
                  <a:cxn ang="0">
                    <a:pos x="494" y="768"/>
                  </a:cxn>
                  <a:cxn ang="0">
                    <a:pos x="512" y="668"/>
                  </a:cxn>
                  <a:cxn ang="0">
                    <a:pos x="524" y="568"/>
                  </a:cxn>
                  <a:cxn ang="0">
                    <a:pos x="527" y="490"/>
                  </a:cxn>
                  <a:cxn ang="0">
                    <a:pos x="538" y="382"/>
                  </a:cxn>
                  <a:cxn ang="0">
                    <a:pos x="594" y="331"/>
                  </a:cxn>
                  <a:cxn ang="0">
                    <a:pos x="609" y="427"/>
                  </a:cxn>
                  <a:cxn ang="0">
                    <a:pos x="668" y="446"/>
                  </a:cxn>
                  <a:cxn ang="0">
                    <a:pos x="679" y="371"/>
                  </a:cxn>
                  <a:cxn ang="0">
                    <a:pos x="668" y="286"/>
                  </a:cxn>
                  <a:cxn ang="0">
                    <a:pos x="642" y="201"/>
                  </a:cxn>
                  <a:cxn ang="0">
                    <a:pos x="694" y="193"/>
                  </a:cxn>
                  <a:cxn ang="0">
                    <a:pos x="720" y="108"/>
                  </a:cxn>
                  <a:cxn ang="0">
                    <a:pos x="698" y="0"/>
                  </a:cxn>
                </a:cxnLst>
                <a:rect l="0" t="0" r="r" b="b"/>
                <a:pathLst>
                  <a:path w="720" h="884">
                    <a:moveTo>
                      <a:pt x="41" y="37"/>
                    </a:moveTo>
                    <a:lnTo>
                      <a:pt x="26" y="34"/>
                    </a:lnTo>
                    <a:lnTo>
                      <a:pt x="19" y="41"/>
                    </a:lnTo>
                    <a:lnTo>
                      <a:pt x="11" y="56"/>
                    </a:lnTo>
                    <a:lnTo>
                      <a:pt x="4" y="82"/>
                    </a:lnTo>
                    <a:lnTo>
                      <a:pt x="0" y="108"/>
                    </a:lnTo>
                    <a:lnTo>
                      <a:pt x="0" y="141"/>
                    </a:lnTo>
                    <a:lnTo>
                      <a:pt x="0" y="175"/>
                    </a:lnTo>
                    <a:lnTo>
                      <a:pt x="0" y="215"/>
                    </a:lnTo>
                    <a:lnTo>
                      <a:pt x="4" y="253"/>
                    </a:lnTo>
                    <a:lnTo>
                      <a:pt x="4" y="290"/>
                    </a:lnTo>
                    <a:lnTo>
                      <a:pt x="8" y="323"/>
                    </a:lnTo>
                    <a:lnTo>
                      <a:pt x="15" y="360"/>
                    </a:lnTo>
                    <a:lnTo>
                      <a:pt x="15" y="386"/>
                    </a:lnTo>
                    <a:lnTo>
                      <a:pt x="19" y="412"/>
                    </a:lnTo>
                    <a:lnTo>
                      <a:pt x="22" y="427"/>
                    </a:lnTo>
                    <a:lnTo>
                      <a:pt x="26" y="438"/>
                    </a:lnTo>
                    <a:lnTo>
                      <a:pt x="41" y="472"/>
                    </a:lnTo>
                    <a:lnTo>
                      <a:pt x="60" y="498"/>
                    </a:lnTo>
                    <a:lnTo>
                      <a:pt x="82" y="512"/>
                    </a:lnTo>
                    <a:lnTo>
                      <a:pt x="104" y="516"/>
                    </a:lnTo>
                    <a:lnTo>
                      <a:pt x="123" y="512"/>
                    </a:lnTo>
                    <a:lnTo>
                      <a:pt x="138" y="501"/>
                    </a:lnTo>
                    <a:lnTo>
                      <a:pt x="145" y="483"/>
                    </a:lnTo>
                    <a:lnTo>
                      <a:pt x="145" y="453"/>
                    </a:lnTo>
                    <a:lnTo>
                      <a:pt x="141" y="434"/>
                    </a:lnTo>
                    <a:lnTo>
                      <a:pt x="134" y="412"/>
                    </a:lnTo>
                    <a:lnTo>
                      <a:pt x="126" y="386"/>
                    </a:lnTo>
                    <a:lnTo>
                      <a:pt x="115" y="360"/>
                    </a:lnTo>
                    <a:lnTo>
                      <a:pt x="108" y="327"/>
                    </a:lnTo>
                    <a:lnTo>
                      <a:pt x="97" y="297"/>
                    </a:lnTo>
                    <a:lnTo>
                      <a:pt x="89" y="264"/>
                    </a:lnTo>
                    <a:lnTo>
                      <a:pt x="82" y="230"/>
                    </a:lnTo>
                    <a:lnTo>
                      <a:pt x="74" y="201"/>
                    </a:lnTo>
                    <a:lnTo>
                      <a:pt x="71" y="171"/>
                    </a:lnTo>
                    <a:lnTo>
                      <a:pt x="71" y="141"/>
                    </a:lnTo>
                    <a:lnTo>
                      <a:pt x="78" y="119"/>
                    </a:lnTo>
                    <a:lnTo>
                      <a:pt x="86" y="100"/>
                    </a:lnTo>
                    <a:lnTo>
                      <a:pt x="100" y="86"/>
                    </a:lnTo>
                    <a:lnTo>
                      <a:pt x="119" y="74"/>
                    </a:lnTo>
                    <a:lnTo>
                      <a:pt x="145" y="71"/>
                    </a:lnTo>
                    <a:lnTo>
                      <a:pt x="178" y="82"/>
                    </a:lnTo>
                    <a:lnTo>
                      <a:pt x="197" y="108"/>
                    </a:lnTo>
                    <a:lnTo>
                      <a:pt x="204" y="149"/>
                    </a:lnTo>
                    <a:lnTo>
                      <a:pt x="204" y="193"/>
                    </a:lnTo>
                    <a:lnTo>
                      <a:pt x="197" y="241"/>
                    </a:lnTo>
                    <a:lnTo>
                      <a:pt x="197" y="286"/>
                    </a:lnTo>
                    <a:lnTo>
                      <a:pt x="197" y="323"/>
                    </a:lnTo>
                    <a:lnTo>
                      <a:pt x="215" y="349"/>
                    </a:lnTo>
                    <a:lnTo>
                      <a:pt x="253" y="368"/>
                    </a:lnTo>
                    <a:lnTo>
                      <a:pt x="271" y="356"/>
                    </a:lnTo>
                    <a:lnTo>
                      <a:pt x="282" y="327"/>
                    </a:lnTo>
                    <a:lnTo>
                      <a:pt x="282" y="290"/>
                    </a:lnTo>
                    <a:lnTo>
                      <a:pt x="279" y="249"/>
                    </a:lnTo>
                    <a:lnTo>
                      <a:pt x="275" y="215"/>
                    </a:lnTo>
                    <a:lnTo>
                      <a:pt x="275" y="193"/>
                    </a:lnTo>
                    <a:lnTo>
                      <a:pt x="282" y="193"/>
                    </a:lnTo>
                    <a:lnTo>
                      <a:pt x="301" y="212"/>
                    </a:lnTo>
                    <a:lnTo>
                      <a:pt x="316" y="230"/>
                    </a:lnTo>
                    <a:lnTo>
                      <a:pt x="327" y="249"/>
                    </a:lnTo>
                    <a:lnTo>
                      <a:pt x="338" y="271"/>
                    </a:lnTo>
                    <a:lnTo>
                      <a:pt x="349" y="286"/>
                    </a:lnTo>
                    <a:lnTo>
                      <a:pt x="360" y="308"/>
                    </a:lnTo>
                    <a:lnTo>
                      <a:pt x="371" y="323"/>
                    </a:lnTo>
                    <a:lnTo>
                      <a:pt x="379" y="345"/>
                    </a:lnTo>
                    <a:lnTo>
                      <a:pt x="386" y="364"/>
                    </a:lnTo>
                    <a:lnTo>
                      <a:pt x="394" y="379"/>
                    </a:lnTo>
                    <a:lnTo>
                      <a:pt x="401" y="397"/>
                    </a:lnTo>
                    <a:lnTo>
                      <a:pt x="408" y="416"/>
                    </a:lnTo>
                    <a:lnTo>
                      <a:pt x="412" y="434"/>
                    </a:lnTo>
                    <a:lnTo>
                      <a:pt x="416" y="453"/>
                    </a:lnTo>
                    <a:lnTo>
                      <a:pt x="420" y="472"/>
                    </a:lnTo>
                    <a:lnTo>
                      <a:pt x="423" y="490"/>
                    </a:lnTo>
                    <a:lnTo>
                      <a:pt x="427" y="531"/>
                    </a:lnTo>
                    <a:lnTo>
                      <a:pt x="427" y="568"/>
                    </a:lnTo>
                    <a:lnTo>
                      <a:pt x="427" y="605"/>
                    </a:lnTo>
                    <a:lnTo>
                      <a:pt x="423" y="642"/>
                    </a:lnTo>
                    <a:lnTo>
                      <a:pt x="416" y="672"/>
                    </a:lnTo>
                    <a:lnTo>
                      <a:pt x="408" y="702"/>
                    </a:lnTo>
                    <a:lnTo>
                      <a:pt x="405" y="731"/>
                    </a:lnTo>
                    <a:lnTo>
                      <a:pt x="397" y="757"/>
                    </a:lnTo>
                    <a:lnTo>
                      <a:pt x="394" y="780"/>
                    </a:lnTo>
                    <a:lnTo>
                      <a:pt x="390" y="802"/>
                    </a:lnTo>
                    <a:lnTo>
                      <a:pt x="390" y="820"/>
                    </a:lnTo>
                    <a:lnTo>
                      <a:pt x="390" y="839"/>
                    </a:lnTo>
                    <a:lnTo>
                      <a:pt x="394" y="854"/>
                    </a:lnTo>
                    <a:lnTo>
                      <a:pt x="401" y="865"/>
                    </a:lnTo>
                    <a:lnTo>
                      <a:pt x="416" y="876"/>
                    </a:lnTo>
                    <a:lnTo>
                      <a:pt x="434" y="884"/>
                    </a:lnTo>
                    <a:lnTo>
                      <a:pt x="446" y="884"/>
                    </a:lnTo>
                    <a:lnTo>
                      <a:pt x="457" y="876"/>
                    </a:lnTo>
                    <a:lnTo>
                      <a:pt x="464" y="865"/>
                    </a:lnTo>
                    <a:lnTo>
                      <a:pt x="472" y="846"/>
                    </a:lnTo>
                    <a:lnTo>
                      <a:pt x="483" y="824"/>
                    </a:lnTo>
                    <a:lnTo>
                      <a:pt x="486" y="798"/>
                    </a:lnTo>
                    <a:lnTo>
                      <a:pt x="494" y="768"/>
                    </a:lnTo>
                    <a:lnTo>
                      <a:pt x="501" y="735"/>
                    </a:lnTo>
                    <a:lnTo>
                      <a:pt x="505" y="702"/>
                    </a:lnTo>
                    <a:lnTo>
                      <a:pt x="512" y="668"/>
                    </a:lnTo>
                    <a:lnTo>
                      <a:pt x="516" y="635"/>
                    </a:lnTo>
                    <a:lnTo>
                      <a:pt x="520" y="601"/>
                    </a:lnTo>
                    <a:lnTo>
                      <a:pt x="524" y="568"/>
                    </a:lnTo>
                    <a:lnTo>
                      <a:pt x="524" y="538"/>
                    </a:lnTo>
                    <a:lnTo>
                      <a:pt x="524" y="512"/>
                    </a:lnTo>
                    <a:lnTo>
                      <a:pt x="527" y="490"/>
                    </a:lnTo>
                    <a:lnTo>
                      <a:pt x="527" y="442"/>
                    </a:lnTo>
                    <a:lnTo>
                      <a:pt x="531" y="408"/>
                    </a:lnTo>
                    <a:lnTo>
                      <a:pt x="538" y="382"/>
                    </a:lnTo>
                    <a:lnTo>
                      <a:pt x="550" y="364"/>
                    </a:lnTo>
                    <a:lnTo>
                      <a:pt x="568" y="345"/>
                    </a:lnTo>
                    <a:lnTo>
                      <a:pt x="594" y="331"/>
                    </a:lnTo>
                    <a:lnTo>
                      <a:pt x="594" y="364"/>
                    </a:lnTo>
                    <a:lnTo>
                      <a:pt x="598" y="386"/>
                    </a:lnTo>
                    <a:lnTo>
                      <a:pt x="609" y="427"/>
                    </a:lnTo>
                    <a:lnTo>
                      <a:pt x="620" y="449"/>
                    </a:lnTo>
                    <a:lnTo>
                      <a:pt x="639" y="460"/>
                    </a:lnTo>
                    <a:lnTo>
                      <a:pt x="668" y="446"/>
                    </a:lnTo>
                    <a:lnTo>
                      <a:pt x="676" y="427"/>
                    </a:lnTo>
                    <a:lnTo>
                      <a:pt x="683" y="401"/>
                    </a:lnTo>
                    <a:lnTo>
                      <a:pt x="679" y="371"/>
                    </a:lnTo>
                    <a:lnTo>
                      <a:pt x="679" y="345"/>
                    </a:lnTo>
                    <a:lnTo>
                      <a:pt x="676" y="316"/>
                    </a:lnTo>
                    <a:lnTo>
                      <a:pt x="668" y="286"/>
                    </a:lnTo>
                    <a:lnTo>
                      <a:pt x="661" y="256"/>
                    </a:lnTo>
                    <a:lnTo>
                      <a:pt x="653" y="230"/>
                    </a:lnTo>
                    <a:lnTo>
                      <a:pt x="642" y="201"/>
                    </a:lnTo>
                    <a:lnTo>
                      <a:pt x="631" y="175"/>
                    </a:lnTo>
                    <a:lnTo>
                      <a:pt x="668" y="193"/>
                    </a:lnTo>
                    <a:lnTo>
                      <a:pt x="694" y="193"/>
                    </a:lnTo>
                    <a:lnTo>
                      <a:pt x="713" y="175"/>
                    </a:lnTo>
                    <a:lnTo>
                      <a:pt x="720" y="145"/>
                    </a:lnTo>
                    <a:lnTo>
                      <a:pt x="720" y="108"/>
                    </a:lnTo>
                    <a:lnTo>
                      <a:pt x="717" y="67"/>
                    </a:lnTo>
                    <a:lnTo>
                      <a:pt x="709" y="30"/>
                    </a:lnTo>
                    <a:lnTo>
                      <a:pt x="698" y="0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19" name="Freeform 47"/>
              <p:cNvSpPr>
                <a:spLocks/>
              </p:cNvSpPr>
              <p:nvPr/>
            </p:nvSpPr>
            <p:spPr bwMode="auto">
              <a:xfrm>
                <a:off x="4352" y="927"/>
                <a:ext cx="3" cy="52"/>
              </a:xfrm>
              <a:custGeom>
                <a:avLst/>
                <a:gdLst/>
                <a:ahLst/>
                <a:cxnLst>
                  <a:cxn ang="0">
                    <a:pos x="8" y="107"/>
                  </a:cxn>
                  <a:cxn ang="0">
                    <a:pos x="4" y="52"/>
                  </a:cxn>
                  <a:cxn ang="0">
                    <a:pos x="0" y="0"/>
                  </a:cxn>
                </a:cxnLst>
                <a:rect l="0" t="0" r="r" b="b"/>
                <a:pathLst>
                  <a:path w="8" h="107">
                    <a:moveTo>
                      <a:pt x="8" y="107"/>
                    </a:moveTo>
                    <a:lnTo>
                      <a:pt x="4" y="5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0" name="Freeform 48"/>
              <p:cNvSpPr>
                <a:spLocks/>
              </p:cNvSpPr>
              <p:nvPr/>
            </p:nvSpPr>
            <p:spPr bwMode="auto">
              <a:xfrm>
                <a:off x="4460" y="970"/>
                <a:ext cx="17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"/>
                  </a:cxn>
                  <a:cxn ang="0">
                    <a:pos x="15" y="55"/>
                  </a:cxn>
                  <a:cxn ang="0">
                    <a:pos x="19" y="85"/>
                  </a:cxn>
                  <a:cxn ang="0">
                    <a:pos x="26" y="115"/>
                  </a:cxn>
                  <a:cxn ang="0">
                    <a:pos x="30" y="148"/>
                  </a:cxn>
                  <a:cxn ang="0">
                    <a:pos x="34" y="178"/>
                  </a:cxn>
                  <a:cxn ang="0">
                    <a:pos x="34" y="211"/>
                  </a:cxn>
                  <a:cxn ang="0">
                    <a:pos x="37" y="245"/>
                  </a:cxn>
                </a:cxnLst>
                <a:rect l="0" t="0" r="r" b="b"/>
                <a:pathLst>
                  <a:path w="37" h="245">
                    <a:moveTo>
                      <a:pt x="0" y="0"/>
                    </a:moveTo>
                    <a:lnTo>
                      <a:pt x="8" y="29"/>
                    </a:lnTo>
                    <a:lnTo>
                      <a:pt x="15" y="55"/>
                    </a:lnTo>
                    <a:lnTo>
                      <a:pt x="19" y="85"/>
                    </a:lnTo>
                    <a:lnTo>
                      <a:pt x="26" y="115"/>
                    </a:lnTo>
                    <a:lnTo>
                      <a:pt x="30" y="148"/>
                    </a:lnTo>
                    <a:lnTo>
                      <a:pt x="34" y="178"/>
                    </a:lnTo>
                    <a:lnTo>
                      <a:pt x="34" y="211"/>
                    </a:lnTo>
                    <a:lnTo>
                      <a:pt x="37" y="245"/>
                    </a:lnTo>
                  </a:path>
                </a:pathLst>
              </a:custGeom>
              <a:noFill/>
              <a:ln w="0">
                <a:solidFill>
                  <a:srgbClr val="00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1" name="Freeform 49"/>
              <p:cNvSpPr>
                <a:spLocks/>
              </p:cNvSpPr>
              <p:nvPr/>
            </p:nvSpPr>
            <p:spPr bwMode="auto">
              <a:xfrm>
                <a:off x="3943" y="1021"/>
                <a:ext cx="777" cy="330"/>
              </a:xfrm>
              <a:custGeom>
                <a:avLst/>
                <a:gdLst/>
                <a:ahLst/>
                <a:cxnLst>
                  <a:cxn ang="0">
                    <a:pos x="758" y="679"/>
                  </a:cxn>
                  <a:cxn ang="0">
                    <a:pos x="628" y="660"/>
                  </a:cxn>
                  <a:cxn ang="0">
                    <a:pos x="513" y="627"/>
                  </a:cxn>
                  <a:cxn ang="0">
                    <a:pos x="405" y="579"/>
                  </a:cxn>
                  <a:cxn ang="0">
                    <a:pos x="312" y="523"/>
                  </a:cxn>
                  <a:cxn ang="0">
                    <a:pos x="227" y="456"/>
                  </a:cxn>
                  <a:cxn ang="0">
                    <a:pos x="160" y="386"/>
                  </a:cxn>
                  <a:cxn ang="0">
                    <a:pos x="101" y="311"/>
                  </a:cxn>
                  <a:cxn ang="0">
                    <a:pos x="52" y="233"/>
                  </a:cxn>
                  <a:cxn ang="0">
                    <a:pos x="23" y="155"/>
                  </a:cxn>
                  <a:cxn ang="0">
                    <a:pos x="4" y="92"/>
                  </a:cxn>
                  <a:cxn ang="0">
                    <a:pos x="0" y="40"/>
                  </a:cxn>
                  <a:cxn ang="0">
                    <a:pos x="19" y="11"/>
                  </a:cxn>
                  <a:cxn ang="0">
                    <a:pos x="52" y="0"/>
                  </a:cxn>
                  <a:cxn ang="0">
                    <a:pos x="52" y="44"/>
                  </a:cxn>
                  <a:cxn ang="0">
                    <a:pos x="60" y="100"/>
                  </a:cxn>
                  <a:cxn ang="0">
                    <a:pos x="78" y="155"/>
                  </a:cxn>
                  <a:cxn ang="0">
                    <a:pos x="104" y="219"/>
                  </a:cxn>
                  <a:cxn ang="0">
                    <a:pos x="145" y="285"/>
                  </a:cxn>
                  <a:cxn ang="0">
                    <a:pos x="190" y="348"/>
                  </a:cxn>
                  <a:cxn ang="0">
                    <a:pos x="249" y="412"/>
                  </a:cxn>
                  <a:cxn ang="0">
                    <a:pos x="320" y="471"/>
                  </a:cxn>
                  <a:cxn ang="0">
                    <a:pos x="401" y="527"/>
                  </a:cxn>
                  <a:cxn ang="0">
                    <a:pos x="490" y="571"/>
                  </a:cxn>
                  <a:cxn ang="0">
                    <a:pos x="587" y="605"/>
                  </a:cxn>
                  <a:cxn ang="0">
                    <a:pos x="694" y="631"/>
                  </a:cxn>
                  <a:cxn ang="0">
                    <a:pos x="802" y="638"/>
                  </a:cxn>
                  <a:cxn ang="0">
                    <a:pos x="902" y="631"/>
                  </a:cxn>
                  <a:cxn ang="0">
                    <a:pos x="1010" y="605"/>
                  </a:cxn>
                  <a:cxn ang="0">
                    <a:pos x="1106" y="571"/>
                  </a:cxn>
                  <a:cxn ang="0">
                    <a:pos x="1195" y="527"/>
                  </a:cxn>
                  <a:cxn ang="0">
                    <a:pos x="1277" y="471"/>
                  </a:cxn>
                  <a:cxn ang="0">
                    <a:pos x="1348" y="412"/>
                  </a:cxn>
                  <a:cxn ang="0">
                    <a:pos x="1407" y="348"/>
                  </a:cxn>
                  <a:cxn ang="0">
                    <a:pos x="1452" y="285"/>
                  </a:cxn>
                  <a:cxn ang="0">
                    <a:pos x="1492" y="219"/>
                  </a:cxn>
                  <a:cxn ang="0">
                    <a:pos x="1518" y="155"/>
                  </a:cxn>
                  <a:cxn ang="0">
                    <a:pos x="1537" y="100"/>
                  </a:cxn>
                  <a:cxn ang="0">
                    <a:pos x="1544" y="44"/>
                  </a:cxn>
                  <a:cxn ang="0">
                    <a:pos x="1544" y="0"/>
                  </a:cxn>
                  <a:cxn ang="0">
                    <a:pos x="1578" y="11"/>
                  </a:cxn>
                  <a:cxn ang="0">
                    <a:pos x="1596" y="40"/>
                  </a:cxn>
                  <a:cxn ang="0">
                    <a:pos x="1593" y="92"/>
                  </a:cxn>
                  <a:cxn ang="0">
                    <a:pos x="1578" y="155"/>
                  </a:cxn>
                  <a:cxn ang="0">
                    <a:pos x="1544" y="233"/>
                  </a:cxn>
                  <a:cxn ang="0">
                    <a:pos x="1496" y="311"/>
                  </a:cxn>
                  <a:cxn ang="0">
                    <a:pos x="1437" y="386"/>
                  </a:cxn>
                  <a:cxn ang="0">
                    <a:pos x="1366" y="456"/>
                  </a:cxn>
                  <a:cxn ang="0">
                    <a:pos x="1285" y="523"/>
                  </a:cxn>
                  <a:cxn ang="0">
                    <a:pos x="1192" y="579"/>
                  </a:cxn>
                  <a:cxn ang="0">
                    <a:pos x="1088" y="627"/>
                  </a:cxn>
                  <a:cxn ang="0">
                    <a:pos x="969" y="660"/>
                  </a:cxn>
                  <a:cxn ang="0">
                    <a:pos x="839" y="679"/>
                  </a:cxn>
                </a:cxnLst>
                <a:rect l="0" t="0" r="r" b="b"/>
                <a:pathLst>
                  <a:path w="1596" h="682">
                    <a:moveTo>
                      <a:pt x="798" y="682"/>
                    </a:moveTo>
                    <a:lnTo>
                      <a:pt x="758" y="679"/>
                    </a:lnTo>
                    <a:lnTo>
                      <a:pt x="691" y="671"/>
                    </a:lnTo>
                    <a:lnTo>
                      <a:pt x="628" y="660"/>
                    </a:lnTo>
                    <a:lnTo>
                      <a:pt x="568" y="645"/>
                    </a:lnTo>
                    <a:lnTo>
                      <a:pt x="513" y="627"/>
                    </a:lnTo>
                    <a:lnTo>
                      <a:pt x="457" y="605"/>
                    </a:lnTo>
                    <a:lnTo>
                      <a:pt x="405" y="579"/>
                    </a:lnTo>
                    <a:lnTo>
                      <a:pt x="357" y="553"/>
                    </a:lnTo>
                    <a:lnTo>
                      <a:pt x="312" y="523"/>
                    </a:lnTo>
                    <a:lnTo>
                      <a:pt x="271" y="489"/>
                    </a:lnTo>
                    <a:lnTo>
                      <a:pt x="227" y="456"/>
                    </a:lnTo>
                    <a:lnTo>
                      <a:pt x="193" y="423"/>
                    </a:lnTo>
                    <a:lnTo>
                      <a:pt x="160" y="386"/>
                    </a:lnTo>
                    <a:lnTo>
                      <a:pt x="130" y="348"/>
                    </a:lnTo>
                    <a:lnTo>
                      <a:pt x="101" y="311"/>
                    </a:lnTo>
                    <a:lnTo>
                      <a:pt x="75" y="270"/>
                    </a:lnTo>
                    <a:lnTo>
                      <a:pt x="52" y="233"/>
                    </a:lnTo>
                    <a:lnTo>
                      <a:pt x="37" y="193"/>
                    </a:lnTo>
                    <a:lnTo>
                      <a:pt x="23" y="155"/>
                    </a:lnTo>
                    <a:lnTo>
                      <a:pt x="11" y="122"/>
                    </a:lnTo>
                    <a:lnTo>
                      <a:pt x="4" y="92"/>
                    </a:lnTo>
                    <a:lnTo>
                      <a:pt x="0" y="63"/>
                    </a:lnTo>
                    <a:lnTo>
                      <a:pt x="0" y="40"/>
                    </a:lnTo>
                    <a:lnTo>
                      <a:pt x="8" y="22"/>
                    </a:lnTo>
                    <a:lnTo>
                      <a:pt x="19" y="11"/>
                    </a:lnTo>
                    <a:lnTo>
                      <a:pt x="34" y="3"/>
                    </a:lnTo>
                    <a:lnTo>
                      <a:pt x="52" y="0"/>
                    </a:lnTo>
                    <a:lnTo>
                      <a:pt x="52" y="22"/>
                    </a:lnTo>
                    <a:lnTo>
                      <a:pt x="52" y="44"/>
                    </a:lnTo>
                    <a:lnTo>
                      <a:pt x="56" y="70"/>
                    </a:lnTo>
                    <a:lnTo>
                      <a:pt x="60" y="100"/>
                    </a:lnTo>
                    <a:lnTo>
                      <a:pt x="67" y="126"/>
                    </a:lnTo>
                    <a:lnTo>
                      <a:pt x="78" y="155"/>
                    </a:lnTo>
                    <a:lnTo>
                      <a:pt x="89" y="189"/>
                    </a:lnTo>
                    <a:lnTo>
                      <a:pt x="104" y="219"/>
                    </a:lnTo>
                    <a:lnTo>
                      <a:pt x="123" y="252"/>
                    </a:lnTo>
                    <a:lnTo>
                      <a:pt x="145" y="285"/>
                    </a:lnTo>
                    <a:lnTo>
                      <a:pt x="167" y="315"/>
                    </a:lnTo>
                    <a:lnTo>
                      <a:pt x="190" y="348"/>
                    </a:lnTo>
                    <a:lnTo>
                      <a:pt x="219" y="382"/>
                    </a:lnTo>
                    <a:lnTo>
                      <a:pt x="249" y="412"/>
                    </a:lnTo>
                    <a:lnTo>
                      <a:pt x="282" y="441"/>
                    </a:lnTo>
                    <a:lnTo>
                      <a:pt x="320" y="471"/>
                    </a:lnTo>
                    <a:lnTo>
                      <a:pt x="360" y="501"/>
                    </a:lnTo>
                    <a:lnTo>
                      <a:pt x="401" y="527"/>
                    </a:lnTo>
                    <a:lnTo>
                      <a:pt x="442" y="549"/>
                    </a:lnTo>
                    <a:lnTo>
                      <a:pt x="490" y="571"/>
                    </a:lnTo>
                    <a:lnTo>
                      <a:pt x="539" y="590"/>
                    </a:lnTo>
                    <a:lnTo>
                      <a:pt x="587" y="605"/>
                    </a:lnTo>
                    <a:lnTo>
                      <a:pt x="639" y="619"/>
                    </a:lnTo>
                    <a:lnTo>
                      <a:pt x="694" y="631"/>
                    </a:lnTo>
                    <a:lnTo>
                      <a:pt x="754" y="638"/>
                    </a:lnTo>
                    <a:lnTo>
                      <a:pt x="802" y="638"/>
                    </a:lnTo>
                    <a:lnTo>
                      <a:pt x="843" y="638"/>
                    </a:lnTo>
                    <a:lnTo>
                      <a:pt x="902" y="631"/>
                    </a:lnTo>
                    <a:lnTo>
                      <a:pt x="958" y="619"/>
                    </a:lnTo>
                    <a:lnTo>
                      <a:pt x="1010" y="605"/>
                    </a:lnTo>
                    <a:lnTo>
                      <a:pt x="1058" y="590"/>
                    </a:lnTo>
                    <a:lnTo>
                      <a:pt x="1106" y="571"/>
                    </a:lnTo>
                    <a:lnTo>
                      <a:pt x="1151" y="549"/>
                    </a:lnTo>
                    <a:lnTo>
                      <a:pt x="1195" y="527"/>
                    </a:lnTo>
                    <a:lnTo>
                      <a:pt x="1236" y="501"/>
                    </a:lnTo>
                    <a:lnTo>
                      <a:pt x="1277" y="471"/>
                    </a:lnTo>
                    <a:lnTo>
                      <a:pt x="1314" y="441"/>
                    </a:lnTo>
                    <a:lnTo>
                      <a:pt x="1348" y="412"/>
                    </a:lnTo>
                    <a:lnTo>
                      <a:pt x="1377" y="382"/>
                    </a:lnTo>
                    <a:lnTo>
                      <a:pt x="1407" y="348"/>
                    </a:lnTo>
                    <a:lnTo>
                      <a:pt x="1429" y="315"/>
                    </a:lnTo>
                    <a:lnTo>
                      <a:pt x="1452" y="285"/>
                    </a:lnTo>
                    <a:lnTo>
                      <a:pt x="1474" y="252"/>
                    </a:lnTo>
                    <a:lnTo>
                      <a:pt x="1492" y="219"/>
                    </a:lnTo>
                    <a:lnTo>
                      <a:pt x="1507" y="189"/>
                    </a:lnTo>
                    <a:lnTo>
                      <a:pt x="1518" y="155"/>
                    </a:lnTo>
                    <a:lnTo>
                      <a:pt x="1530" y="126"/>
                    </a:lnTo>
                    <a:lnTo>
                      <a:pt x="1537" y="100"/>
                    </a:lnTo>
                    <a:lnTo>
                      <a:pt x="1541" y="70"/>
                    </a:lnTo>
                    <a:lnTo>
                      <a:pt x="1544" y="44"/>
                    </a:lnTo>
                    <a:lnTo>
                      <a:pt x="1544" y="22"/>
                    </a:lnTo>
                    <a:lnTo>
                      <a:pt x="1544" y="0"/>
                    </a:lnTo>
                    <a:lnTo>
                      <a:pt x="1563" y="3"/>
                    </a:lnTo>
                    <a:lnTo>
                      <a:pt x="1578" y="11"/>
                    </a:lnTo>
                    <a:lnTo>
                      <a:pt x="1589" y="22"/>
                    </a:lnTo>
                    <a:lnTo>
                      <a:pt x="1596" y="40"/>
                    </a:lnTo>
                    <a:lnTo>
                      <a:pt x="1596" y="63"/>
                    </a:lnTo>
                    <a:lnTo>
                      <a:pt x="1593" y="92"/>
                    </a:lnTo>
                    <a:lnTo>
                      <a:pt x="1585" y="122"/>
                    </a:lnTo>
                    <a:lnTo>
                      <a:pt x="1578" y="155"/>
                    </a:lnTo>
                    <a:lnTo>
                      <a:pt x="1563" y="193"/>
                    </a:lnTo>
                    <a:lnTo>
                      <a:pt x="1544" y="233"/>
                    </a:lnTo>
                    <a:lnTo>
                      <a:pt x="1522" y="270"/>
                    </a:lnTo>
                    <a:lnTo>
                      <a:pt x="1496" y="311"/>
                    </a:lnTo>
                    <a:lnTo>
                      <a:pt x="1466" y="348"/>
                    </a:lnTo>
                    <a:lnTo>
                      <a:pt x="1437" y="386"/>
                    </a:lnTo>
                    <a:lnTo>
                      <a:pt x="1403" y="423"/>
                    </a:lnTo>
                    <a:lnTo>
                      <a:pt x="1366" y="456"/>
                    </a:lnTo>
                    <a:lnTo>
                      <a:pt x="1329" y="489"/>
                    </a:lnTo>
                    <a:lnTo>
                      <a:pt x="1285" y="523"/>
                    </a:lnTo>
                    <a:lnTo>
                      <a:pt x="1240" y="553"/>
                    </a:lnTo>
                    <a:lnTo>
                      <a:pt x="1192" y="579"/>
                    </a:lnTo>
                    <a:lnTo>
                      <a:pt x="1140" y="605"/>
                    </a:lnTo>
                    <a:lnTo>
                      <a:pt x="1088" y="627"/>
                    </a:lnTo>
                    <a:lnTo>
                      <a:pt x="1028" y="645"/>
                    </a:lnTo>
                    <a:lnTo>
                      <a:pt x="969" y="660"/>
                    </a:lnTo>
                    <a:lnTo>
                      <a:pt x="906" y="671"/>
                    </a:lnTo>
                    <a:lnTo>
                      <a:pt x="839" y="679"/>
                    </a:lnTo>
                    <a:lnTo>
                      <a:pt x="798" y="682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2" name="Freeform 50"/>
              <p:cNvSpPr>
                <a:spLocks/>
              </p:cNvSpPr>
              <p:nvPr/>
            </p:nvSpPr>
            <p:spPr bwMode="auto">
              <a:xfrm>
                <a:off x="4663" y="993"/>
                <a:ext cx="37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18"/>
                  </a:cxn>
                  <a:cxn ang="0">
                    <a:pos x="70" y="30"/>
                  </a:cxn>
                  <a:cxn ang="0">
                    <a:pos x="74" y="41"/>
                  </a:cxn>
                  <a:cxn ang="0">
                    <a:pos x="77" y="48"/>
                  </a:cxn>
                  <a:cxn ang="0">
                    <a:pos x="77" y="59"/>
                  </a:cxn>
                  <a:cxn ang="0">
                    <a:pos x="77" y="70"/>
                  </a:cxn>
                  <a:cxn ang="0">
                    <a:pos x="74" y="78"/>
                  </a:cxn>
                  <a:cxn ang="0">
                    <a:pos x="70" y="89"/>
                  </a:cxn>
                  <a:cxn ang="0">
                    <a:pos x="66" y="104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77" h="122">
                    <a:moveTo>
                      <a:pt x="0" y="0"/>
                    </a:moveTo>
                    <a:lnTo>
                      <a:pt x="66" y="18"/>
                    </a:lnTo>
                    <a:lnTo>
                      <a:pt x="70" y="30"/>
                    </a:lnTo>
                    <a:lnTo>
                      <a:pt x="74" y="41"/>
                    </a:lnTo>
                    <a:lnTo>
                      <a:pt x="77" y="48"/>
                    </a:lnTo>
                    <a:lnTo>
                      <a:pt x="77" y="59"/>
                    </a:lnTo>
                    <a:lnTo>
                      <a:pt x="77" y="70"/>
                    </a:lnTo>
                    <a:lnTo>
                      <a:pt x="74" y="78"/>
                    </a:lnTo>
                    <a:lnTo>
                      <a:pt x="70" y="89"/>
                    </a:lnTo>
                    <a:lnTo>
                      <a:pt x="66" y="104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3" name="Line 51"/>
              <p:cNvSpPr>
                <a:spLocks noChangeShapeType="1"/>
              </p:cNvSpPr>
              <p:nvPr/>
            </p:nvSpPr>
            <p:spPr bwMode="auto">
              <a:xfrm>
                <a:off x="4666" y="1008"/>
                <a:ext cx="25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4" name="Freeform 52"/>
              <p:cNvSpPr>
                <a:spLocks/>
              </p:cNvSpPr>
              <p:nvPr/>
            </p:nvSpPr>
            <p:spPr bwMode="auto">
              <a:xfrm>
                <a:off x="4352" y="1148"/>
                <a:ext cx="318" cy="192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52" y="390"/>
                  </a:cxn>
                  <a:cxn ang="0">
                    <a:pos x="108" y="382"/>
                  </a:cxn>
                  <a:cxn ang="0">
                    <a:pos x="156" y="368"/>
                  </a:cxn>
                  <a:cxn ang="0">
                    <a:pos x="208" y="353"/>
                  </a:cxn>
                  <a:cxn ang="0">
                    <a:pos x="257" y="334"/>
                  </a:cxn>
                  <a:cxn ang="0">
                    <a:pos x="305" y="312"/>
                  </a:cxn>
                  <a:cxn ang="0">
                    <a:pos x="349" y="290"/>
                  </a:cxn>
                  <a:cxn ang="0">
                    <a:pos x="390" y="264"/>
                  </a:cxn>
                  <a:cxn ang="0">
                    <a:pos x="435" y="238"/>
                  </a:cxn>
                  <a:cxn ang="0">
                    <a:pos x="472" y="208"/>
                  </a:cxn>
                  <a:cxn ang="0">
                    <a:pos x="509" y="178"/>
                  </a:cxn>
                  <a:cxn ang="0">
                    <a:pos x="542" y="145"/>
                  </a:cxn>
                  <a:cxn ang="0">
                    <a:pos x="576" y="111"/>
                  </a:cxn>
                  <a:cxn ang="0">
                    <a:pos x="605" y="74"/>
                  </a:cxn>
                  <a:cxn ang="0">
                    <a:pos x="631" y="41"/>
                  </a:cxn>
                  <a:cxn ang="0">
                    <a:pos x="657" y="0"/>
                  </a:cxn>
                </a:cxnLst>
                <a:rect l="0" t="0" r="r" b="b"/>
                <a:pathLst>
                  <a:path w="657" h="397">
                    <a:moveTo>
                      <a:pt x="0" y="397"/>
                    </a:moveTo>
                    <a:lnTo>
                      <a:pt x="52" y="390"/>
                    </a:lnTo>
                    <a:lnTo>
                      <a:pt x="108" y="382"/>
                    </a:lnTo>
                    <a:lnTo>
                      <a:pt x="156" y="368"/>
                    </a:lnTo>
                    <a:lnTo>
                      <a:pt x="208" y="353"/>
                    </a:lnTo>
                    <a:lnTo>
                      <a:pt x="257" y="334"/>
                    </a:lnTo>
                    <a:lnTo>
                      <a:pt x="305" y="312"/>
                    </a:lnTo>
                    <a:lnTo>
                      <a:pt x="349" y="290"/>
                    </a:lnTo>
                    <a:lnTo>
                      <a:pt x="390" y="264"/>
                    </a:lnTo>
                    <a:lnTo>
                      <a:pt x="435" y="238"/>
                    </a:lnTo>
                    <a:lnTo>
                      <a:pt x="472" y="208"/>
                    </a:lnTo>
                    <a:lnTo>
                      <a:pt x="509" y="178"/>
                    </a:lnTo>
                    <a:lnTo>
                      <a:pt x="542" y="145"/>
                    </a:lnTo>
                    <a:lnTo>
                      <a:pt x="576" y="111"/>
                    </a:lnTo>
                    <a:lnTo>
                      <a:pt x="605" y="74"/>
                    </a:lnTo>
                    <a:lnTo>
                      <a:pt x="631" y="41"/>
                    </a:lnTo>
                    <a:lnTo>
                      <a:pt x="65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5" name="Freeform 53"/>
              <p:cNvSpPr>
                <a:spLocks/>
              </p:cNvSpPr>
              <p:nvPr/>
            </p:nvSpPr>
            <p:spPr bwMode="auto">
              <a:xfrm>
                <a:off x="4002" y="733"/>
                <a:ext cx="661" cy="176"/>
              </a:xfrm>
              <a:custGeom>
                <a:avLst/>
                <a:gdLst/>
                <a:ahLst/>
                <a:cxnLst>
                  <a:cxn ang="0">
                    <a:pos x="749" y="360"/>
                  </a:cxn>
                  <a:cxn ang="0">
                    <a:pos x="879" y="356"/>
                  </a:cxn>
                  <a:cxn ang="0">
                    <a:pos x="1002" y="345"/>
                  </a:cxn>
                  <a:cxn ang="0">
                    <a:pos x="1113" y="326"/>
                  </a:cxn>
                  <a:cxn ang="0">
                    <a:pos x="1206" y="300"/>
                  </a:cxn>
                  <a:cxn ang="0">
                    <a:pos x="1280" y="274"/>
                  </a:cxn>
                  <a:cxn ang="0">
                    <a:pos x="1332" y="245"/>
                  </a:cxn>
                  <a:cxn ang="0">
                    <a:pos x="1358" y="208"/>
                  </a:cxn>
                  <a:cxn ang="0">
                    <a:pos x="1358" y="170"/>
                  </a:cxn>
                  <a:cxn ang="0">
                    <a:pos x="1332" y="137"/>
                  </a:cxn>
                  <a:cxn ang="0">
                    <a:pos x="1280" y="104"/>
                  </a:cxn>
                  <a:cxn ang="0">
                    <a:pos x="1206" y="70"/>
                  </a:cxn>
                  <a:cxn ang="0">
                    <a:pos x="1113" y="48"/>
                  </a:cxn>
                  <a:cxn ang="0">
                    <a:pos x="1002" y="26"/>
                  </a:cxn>
                  <a:cxn ang="0">
                    <a:pos x="879" y="11"/>
                  </a:cxn>
                  <a:cxn ang="0">
                    <a:pos x="749" y="3"/>
                  </a:cxn>
                  <a:cxn ang="0">
                    <a:pos x="608" y="3"/>
                  </a:cxn>
                  <a:cxn ang="0">
                    <a:pos x="475" y="11"/>
                  </a:cxn>
                  <a:cxn ang="0">
                    <a:pos x="352" y="26"/>
                  </a:cxn>
                  <a:cxn ang="0">
                    <a:pos x="245" y="48"/>
                  </a:cxn>
                  <a:cxn ang="0">
                    <a:pos x="156" y="70"/>
                  </a:cxn>
                  <a:cxn ang="0">
                    <a:pos x="78" y="104"/>
                  </a:cxn>
                  <a:cxn ang="0">
                    <a:pos x="29" y="137"/>
                  </a:cxn>
                  <a:cxn ang="0">
                    <a:pos x="3" y="170"/>
                  </a:cxn>
                  <a:cxn ang="0">
                    <a:pos x="3" y="208"/>
                  </a:cxn>
                  <a:cxn ang="0">
                    <a:pos x="29" y="245"/>
                  </a:cxn>
                  <a:cxn ang="0">
                    <a:pos x="78" y="274"/>
                  </a:cxn>
                  <a:cxn ang="0">
                    <a:pos x="156" y="300"/>
                  </a:cxn>
                  <a:cxn ang="0">
                    <a:pos x="245" y="326"/>
                  </a:cxn>
                  <a:cxn ang="0">
                    <a:pos x="352" y="345"/>
                  </a:cxn>
                  <a:cxn ang="0">
                    <a:pos x="475" y="356"/>
                  </a:cxn>
                  <a:cxn ang="0">
                    <a:pos x="608" y="360"/>
                  </a:cxn>
                </a:cxnLst>
                <a:rect l="0" t="0" r="r" b="b"/>
                <a:pathLst>
                  <a:path w="1366" h="363">
                    <a:moveTo>
                      <a:pt x="679" y="363"/>
                    </a:moveTo>
                    <a:lnTo>
                      <a:pt x="749" y="360"/>
                    </a:lnTo>
                    <a:lnTo>
                      <a:pt x="816" y="360"/>
                    </a:lnTo>
                    <a:lnTo>
                      <a:pt x="879" y="356"/>
                    </a:lnTo>
                    <a:lnTo>
                      <a:pt x="942" y="349"/>
                    </a:lnTo>
                    <a:lnTo>
                      <a:pt x="1002" y="345"/>
                    </a:lnTo>
                    <a:lnTo>
                      <a:pt x="1061" y="334"/>
                    </a:lnTo>
                    <a:lnTo>
                      <a:pt x="1113" y="326"/>
                    </a:lnTo>
                    <a:lnTo>
                      <a:pt x="1161" y="315"/>
                    </a:lnTo>
                    <a:lnTo>
                      <a:pt x="1206" y="300"/>
                    </a:lnTo>
                    <a:lnTo>
                      <a:pt x="1247" y="289"/>
                    </a:lnTo>
                    <a:lnTo>
                      <a:pt x="1280" y="274"/>
                    </a:lnTo>
                    <a:lnTo>
                      <a:pt x="1310" y="260"/>
                    </a:lnTo>
                    <a:lnTo>
                      <a:pt x="1332" y="245"/>
                    </a:lnTo>
                    <a:lnTo>
                      <a:pt x="1351" y="226"/>
                    </a:lnTo>
                    <a:lnTo>
                      <a:pt x="1358" y="208"/>
                    </a:lnTo>
                    <a:lnTo>
                      <a:pt x="1366" y="189"/>
                    </a:lnTo>
                    <a:lnTo>
                      <a:pt x="1358" y="170"/>
                    </a:lnTo>
                    <a:lnTo>
                      <a:pt x="1351" y="152"/>
                    </a:lnTo>
                    <a:lnTo>
                      <a:pt x="1332" y="137"/>
                    </a:lnTo>
                    <a:lnTo>
                      <a:pt x="1310" y="118"/>
                    </a:lnTo>
                    <a:lnTo>
                      <a:pt x="1280" y="104"/>
                    </a:lnTo>
                    <a:lnTo>
                      <a:pt x="1247" y="85"/>
                    </a:lnTo>
                    <a:lnTo>
                      <a:pt x="1206" y="70"/>
                    </a:lnTo>
                    <a:lnTo>
                      <a:pt x="1161" y="59"/>
                    </a:lnTo>
                    <a:lnTo>
                      <a:pt x="1113" y="48"/>
                    </a:lnTo>
                    <a:lnTo>
                      <a:pt x="1061" y="33"/>
                    </a:lnTo>
                    <a:lnTo>
                      <a:pt x="1002" y="26"/>
                    </a:lnTo>
                    <a:lnTo>
                      <a:pt x="942" y="15"/>
                    </a:lnTo>
                    <a:lnTo>
                      <a:pt x="879" y="11"/>
                    </a:lnTo>
                    <a:lnTo>
                      <a:pt x="816" y="3"/>
                    </a:lnTo>
                    <a:lnTo>
                      <a:pt x="749" y="3"/>
                    </a:lnTo>
                    <a:lnTo>
                      <a:pt x="679" y="0"/>
                    </a:lnTo>
                    <a:lnTo>
                      <a:pt x="608" y="3"/>
                    </a:lnTo>
                    <a:lnTo>
                      <a:pt x="542" y="3"/>
                    </a:lnTo>
                    <a:lnTo>
                      <a:pt x="475" y="11"/>
                    </a:lnTo>
                    <a:lnTo>
                      <a:pt x="415" y="15"/>
                    </a:lnTo>
                    <a:lnTo>
                      <a:pt x="352" y="26"/>
                    </a:lnTo>
                    <a:lnTo>
                      <a:pt x="297" y="33"/>
                    </a:lnTo>
                    <a:lnTo>
                      <a:pt x="245" y="48"/>
                    </a:lnTo>
                    <a:lnTo>
                      <a:pt x="196" y="59"/>
                    </a:lnTo>
                    <a:lnTo>
                      <a:pt x="156" y="70"/>
                    </a:lnTo>
                    <a:lnTo>
                      <a:pt x="115" y="85"/>
                    </a:lnTo>
                    <a:lnTo>
                      <a:pt x="78" y="104"/>
                    </a:lnTo>
                    <a:lnTo>
                      <a:pt x="52" y="118"/>
                    </a:lnTo>
                    <a:lnTo>
                      <a:pt x="29" y="137"/>
                    </a:lnTo>
                    <a:lnTo>
                      <a:pt x="15" y="152"/>
                    </a:lnTo>
                    <a:lnTo>
                      <a:pt x="3" y="170"/>
                    </a:lnTo>
                    <a:lnTo>
                      <a:pt x="0" y="189"/>
                    </a:lnTo>
                    <a:lnTo>
                      <a:pt x="3" y="208"/>
                    </a:lnTo>
                    <a:lnTo>
                      <a:pt x="15" y="226"/>
                    </a:lnTo>
                    <a:lnTo>
                      <a:pt x="29" y="245"/>
                    </a:lnTo>
                    <a:lnTo>
                      <a:pt x="52" y="260"/>
                    </a:lnTo>
                    <a:lnTo>
                      <a:pt x="78" y="274"/>
                    </a:lnTo>
                    <a:lnTo>
                      <a:pt x="115" y="289"/>
                    </a:lnTo>
                    <a:lnTo>
                      <a:pt x="156" y="300"/>
                    </a:lnTo>
                    <a:lnTo>
                      <a:pt x="196" y="315"/>
                    </a:lnTo>
                    <a:lnTo>
                      <a:pt x="245" y="326"/>
                    </a:lnTo>
                    <a:lnTo>
                      <a:pt x="297" y="334"/>
                    </a:lnTo>
                    <a:lnTo>
                      <a:pt x="352" y="345"/>
                    </a:lnTo>
                    <a:lnTo>
                      <a:pt x="415" y="349"/>
                    </a:lnTo>
                    <a:lnTo>
                      <a:pt x="475" y="356"/>
                    </a:lnTo>
                    <a:lnTo>
                      <a:pt x="542" y="360"/>
                    </a:lnTo>
                    <a:lnTo>
                      <a:pt x="608" y="360"/>
                    </a:lnTo>
                    <a:lnTo>
                      <a:pt x="679" y="36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6" name="Freeform 54"/>
              <p:cNvSpPr>
                <a:spLocks/>
              </p:cNvSpPr>
              <p:nvPr/>
            </p:nvSpPr>
            <p:spPr bwMode="auto">
              <a:xfrm>
                <a:off x="4034" y="742"/>
                <a:ext cx="595" cy="158"/>
              </a:xfrm>
              <a:custGeom>
                <a:avLst/>
                <a:gdLst/>
                <a:ahLst/>
                <a:cxnLst>
                  <a:cxn ang="0">
                    <a:pos x="549" y="0"/>
                  </a:cxn>
                  <a:cxn ang="0">
                    <a:pos x="430" y="8"/>
                  </a:cxn>
                  <a:cxn ang="0">
                    <a:pos x="322" y="23"/>
                  </a:cxn>
                  <a:cxn ang="0">
                    <a:pos x="222" y="41"/>
                  </a:cxn>
                  <a:cxn ang="0">
                    <a:pos x="141" y="63"/>
                  </a:cxn>
                  <a:cxn ang="0">
                    <a:pos x="74" y="93"/>
                  </a:cxn>
                  <a:cxn ang="0">
                    <a:pos x="29" y="123"/>
                  </a:cxn>
                  <a:cxn ang="0">
                    <a:pos x="3" y="152"/>
                  </a:cxn>
                  <a:cxn ang="0">
                    <a:pos x="3" y="190"/>
                  </a:cxn>
                  <a:cxn ang="0">
                    <a:pos x="29" y="219"/>
                  </a:cxn>
                  <a:cxn ang="0">
                    <a:pos x="74" y="249"/>
                  </a:cxn>
                  <a:cxn ang="0">
                    <a:pos x="141" y="271"/>
                  </a:cxn>
                  <a:cxn ang="0">
                    <a:pos x="222" y="293"/>
                  </a:cxn>
                  <a:cxn ang="0">
                    <a:pos x="322" y="308"/>
                  </a:cxn>
                  <a:cxn ang="0">
                    <a:pos x="430" y="319"/>
                  </a:cxn>
                  <a:cxn ang="0">
                    <a:pos x="549" y="327"/>
                  </a:cxn>
                  <a:cxn ang="0">
                    <a:pos x="675" y="327"/>
                  </a:cxn>
                  <a:cxn ang="0">
                    <a:pos x="794" y="319"/>
                  </a:cxn>
                  <a:cxn ang="0">
                    <a:pos x="901" y="308"/>
                  </a:cxn>
                  <a:cxn ang="0">
                    <a:pos x="1002" y="293"/>
                  </a:cxn>
                  <a:cxn ang="0">
                    <a:pos x="1087" y="271"/>
                  </a:cxn>
                  <a:cxn ang="0">
                    <a:pos x="1150" y="249"/>
                  </a:cxn>
                  <a:cxn ang="0">
                    <a:pos x="1198" y="219"/>
                  </a:cxn>
                  <a:cxn ang="0">
                    <a:pos x="1224" y="190"/>
                  </a:cxn>
                  <a:cxn ang="0">
                    <a:pos x="1224" y="152"/>
                  </a:cxn>
                  <a:cxn ang="0">
                    <a:pos x="1198" y="123"/>
                  </a:cxn>
                  <a:cxn ang="0">
                    <a:pos x="1150" y="93"/>
                  </a:cxn>
                  <a:cxn ang="0">
                    <a:pos x="1087" y="63"/>
                  </a:cxn>
                  <a:cxn ang="0">
                    <a:pos x="1002" y="41"/>
                  </a:cxn>
                  <a:cxn ang="0">
                    <a:pos x="901" y="23"/>
                  </a:cxn>
                  <a:cxn ang="0">
                    <a:pos x="794" y="8"/>
                  </a:cxn>
                  <a:cxn ang="0">
                    <a:pos x="675" y="0"/>
                  </a:cxn>
                  <a:cxn ang="0">
                    <a:pos x="612" y="0"/>
                  </a:cxn>
                </a:cxnLst>
                <a:rect l="0" t="0" r="r" b="b"/>
                <a:pathLst>
                  <a:path w="1228" h="327">
                    <a:moveTo>
                      <a:pt x="612" y="0"/>
                    </a:moveTo>
                    <a:lnTo>
                      <a:pt x="549" y="0"/>
                    </a:lnTo>
                    <a:lnTo>
                      <a:pt x="489" y="4"/>
                    </a:lnTo>
                    <a:lnTo>
                      <a:pt x="430" y="8"/>
                    </a:lnTo>
                    <a:lnTo>
                      <a:pt x="374" y="15"/>
                    </a:lnTo>
                    <a:lnTo>
                      <a:pt x="322" y="23"/>
                    </a:lnTo>
                    <a:lnTo>
                      <a:pt x="270" y="30"/>
                    </a:lnTo>
                    <a:lnTo>
                      <a:pt x="222" y="41"/>
                    </a:lnTo>
                    <a:lnTo>
                      <a:pt x="181" y="52"/>
                    </a:lnTo>
                    <a:lnTo>
                      <a:pt x="141" y="63"/>
                    </a:lnTo>
                    <a:lnTo>
                      <a:pt x="107" y="78"/>
                    </a:lnTo>
                    <a:lnTo>
                      <a:pt x="74" y="93"/>
                    </a:lnTo>
                    <a:lnTo>
                      <a:pt x="48" y="108"/>
                    </a:lnTo>
                    <a:lnTo>
                      <a:pt x="29" y="123"/>
                    </a:lnTo>
                    <a:lnTo>
                      <a:pt x="14" y="138"/>
                    </a:lnTo>
                    <a:lnTo>
                      <a:pt x="3" y="152"/>
                    </a:lnTo>
                    <a:lnTo>
                      <a:pt x="0" y="171"/>
                    </a:lnTo>
                    <a:lnTo>
                      <a:pt x="3" y="190"/>
                    </a:lnTo>
                    <a:lnTo>
                      <a:pt x="14" y="204"/>
                    </a:lnTo>
                    <a:lnTo>
                      <a:pt x="29" y="219"/>
                    </a:lnTo>
                    <a:lnTo>
                      <a:pt x="48" y="234"/>
                    </a:lnTo>
                    <a:lnTo>
                      <a:pt x="74" y="249"/>
                    </a:lnTo>
                    <a:lnTo>
                      <a:pt x="107" y="260"/>
                    </a:lnTo>
                    <a:lnTo>
                      <a:pt x="141" y="271"/>
                    </a:lnTo>
                    <a:lnTo>
                      <a:pt x="181" y="282"/>
                    </a:lnTo>
                    <a:lnTo>
                      <a:pt x="222" y="293"/>
                    </a:lnTo>
                    <a:lnTo>
                      <a:pt x="270" y="301"/>
                    </a:lnTo>
                    <a:lnTo>
                      <a:pt x="322" y="308"/>
                    </a:lnTo>
                    <a:lnTo>
                      <a:pt x="374" y="316"/>
                    </a:lnTo>
                    <a:lnTo>
                      <a:pt x="430" y="319"/>
                    </a:lnTo>
                    <a:lnTo>
                      <a:pt x="489" y="323"/>
                    </a:lnTo>
                    <a:lnTo>
                      <a:pt x="549" y="327"/>
                    </a:lnTo>
                    <a:lnTo>
                      <a:pt x="612" y="327"/>
                    </a:lnTo>
                    <a:lnTo>
                      <a:pt x="675" y="327"/>
                    </a:lnTo>
                    <a:lnTo>
                      <a:pt x="734" y="323"/>
                    </a:lnTo>
                    <a:lnTo>
                      <a:pt x="794" y="319"/>
                    </a:lnTo>
                    <a:lnTo>
                      <a:pt x="849" y="316"/>
                    </a:lnTo>
                    <a:lnTo>
                      <a:pt x="901" y="308"/>
                    </a:lnTo>
                    <a:lnTo>
                      <a:pt x="953" y="301"/>
                    </a:lnTo>
                    <a:lnTo>
                      <a:pt x="1002" y="293"/>
                    </a:lnTo>
                    <a:lnTo>
                      <a:pt x="1046" y="282"/>
                    </a:lnTo>
                    <a:lnTo>
                      <a:pt x="1087" y="271"/>
                    </a:lnTo>
                    <a:lnTo>
                      <a:pt x="1120" y="260"/>
                    </a:lnTo>
                    <a:lnTo>
                      <a:pt x="1150" y="249"/>
                    </a:lnTo>
                    <a:lnTo>
                      <a:pt x="1180" y="234"/>
                    </a:lnTo>
                    <a:lnTo>
                      <a:pt x="1198" y="219"/>
                    </a:lnTo>
                    <a:lnTo>
                      <a:pt x="1213" y="204"/>
                    </a:lnTo>
                    <a:lnTo>
                      <a:pt x="1224" y="190"/>
                    </a:lnTo>
                    <a:lnTo>
                      <a:pt x="1228" y="171"/>
                    </a:lnTo>
                    <a:lnTo>
                      <a:pt x="1224" y="152"/>
                    </a:lnTo>
                    <a:lnTo>
                      <a:pt x="1213" y="138"/>
                    </a:lnTo>
                    <a:lnTo>
                      <a:pt x="1198" y="123"/>
                    </a:lnTo>
                    <a:lnTo>
                      <a:pt x="1180" y="108"/>
                    </a:lnTo>
                    <a:lnTo>
                      <a:pt x="1150" y="93"/>
                    </a:lnTo>
                    <a:lnTo>
                      <a:pt x="1120" y="78"/>
                    </a:lnTo>
                    <a:lnTo>
                      <a:pt x="1087" y="63"/>
                    </a:lnTo>
                    <a:lnTo>
                      <a:pt x="1046" y="52"/>
                    </a:lnTo>
                    <a:lnTo>
                      <a:pt x="1002" y="41"/>
                    </a:lnTo>
                    <a:lnTo>
                      <a:pt x="953" y="30"/>
                    </a:lnTo>
                    <a:lnTo>
                      <a:pt x="901" y="23"/>
                    </a:lnTo>
                    <a:lnTo>
                      <a:pt x="849" y="15"/>
                    </a:lnTo>
                    <a:lnTo>
                      <a:pt x="794" y="8"/>
                    </a:lnTo>
                    <a:lnTo>
                      <a:pt x="734" y="4"/>
                    </a:lnTo>
                    <a:lnTo>
                      <a:pt x="675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7" name="Freeform 55"/>
              <p:cNvSpPr>
                <a:spLocks/>
              </p:cNvSpPr>
              <p:nvPr/>
            </p:nvSpPr>
            <p:spPr bwMode="auto">
              <a:xfrm>
                <a:off x="4063" y="749"/>
                <a:ext cx="537" cy="142"/>
              </a:xfrm>
              <a:custGeom>
                <a:avLst/>
                <a:gdLst/>
                <a:ahLst/>
                <a:cxnLst>
                  <a:cxn ang="0">
                    <a:pos x="553" y="293"/>
                  </a:cxn>
                  <a:cxn ang="0">
                    <a:pos x="664" y="293"/>
                  </a:cxn>
                  <a:cxn ang="0">
                    <a:pos x="768" y="286"/>
                  </a:cxn>
                  <a:cxn ang="0">
                    <a:pos x="865" y="271"/>
                  </a:cxn>
                  <a:cxn ang="0">
                    <a:pos x="946" y="256"/>
                  </a:cxn>
                  <a:cxn ang="0">
                    <a:pos x="1013" y="234"/>
                  </a:cxn>
                  <a:cxn ang="0">
                    <a:pos x="1065" y="212"/>
                  </a:cxn>
                  <a:cxn ang="0">
                    <a:pos x="1099" y="182"/>
                  </a:cxn>
                  <a:cxn ang="0">
                    <a:pos x="1110" y="152"/>
                  </a:cxn>
                  <a:cxn ang="0">
                    <a:pos x="1099" y="123"/>
                  </a:cxn>
                  <a:cxn ang="0">
                    <a:pos x="1065" y="97"/>
                  </a:cxn>
                  <a:cxn ang="0">
                    <a:pos x="1013" y="71"/>
                  </a:cxn>
                  <a:cxn ang="0">
                    <a:pos x="946" y="45"/>
                  </a:cxn>
                  <a:cxn ang="0">
                    <a:pos x="865" y="30"/>
                  </a:cxn>
                  <a:cxn ang="0">
                    <a:pos x="768" y="15"/>
                  </a:cxn>
                  <a:cxn ang="0">
                    <a:pos x="664" y="4"/>
                  </a:cxn>
                  <a:cxn ang="0">
                    <a:pos x="553" y="0"/>
                  </a:cxn>
                  <a:cxn ang="0">
                    <a:pos x="442" y="4"/>
                  </a:cxn>
                  <a:cxn ang="0">
                    <a:pos x="338" y="15"/>
                  </a:cxn>
                  <a:cxn ang="0">
                    <a:pos x="245" y="30"/>
                  </a:cxn>
                  <a:cxn ang="0">
                    <a:pos x="163" y="45"/>
                  </a:cxn>
                  <a:cxn ang="0">
                    <a:pos x="96" y="71"/>
                  </a:cxn>
                  <a:cxn ang="0">
                    <a:pos x="44" y="97"/>
                  </a:cxn>
                  <a:cxn ang="0">
                    <a:pos x="11" y="123"/>
                  </a:cxn>
                  <a:cxn ang="0">
                    <a:pos x="0" y="152"/>
                  </a:cxn>
                  <a:cxn ang="0">
                    <a:pos x="11" y="182"/>
                  </a:cxn>
                  <a:cxn ang="0">
                    <a:pos x="44" y="212"/>
                  </a:cxn>
                  <a:cxn ang="0">
                    <a:pos x="96" y="234"/>
                  </a:cxn>
                  <a:cxn ang="0">
                    <a:pos x="163" y="256"/>
                  </a:cxn>
                  <a:cxn ang="0">
                    <a:pos x="245" y="271"/>
                  </a:cxn>
                  <a:cxn ang="0">
                    <a:pos x="338" y="286"/>
                  </a:cxn>
                  <a:cxn ang="0">
                    <a:pos x="442" y="293"/>
                  </a:cxn>
                  <a:cxn ang="0">
                    <a:pos x="553" y="293"/>
                  </a:cxn>
                </a:cxnLst>
                <a:rect l="0" t="0" r="r" b="b"/>
                <a:pathLst>
                  <a:path w="1110" h="293">
                    <a:moveTo>
                      <a:pt x="553" y="293"/>
                    </a:moveTo>
                    <a:lnTo>
                      <a:pt x="664" y="293"/>
                    </a:lnTo>
                    <a:lnTo>
                      <a:pt x="768" y="286"/>
                    </a:lnTo>
                    <a:lnTo>
                      <a:pt x="865" y="271"/>
                    </a:lnTo>
                    <a:lnTo>
                      <a:pt x="946" y="256"/>
                    </a:lnTo>
                    <a:lnTo>
                      <a:pt x="1013" y="234"/>
                    </a:lnTo>
                    <a:lnTo>
                      <a:pt x="1065" y="212"/>
                    </a:lnTo>
                    <a:lnTo>
                      <a:pt x="1099" y="182"/>
                    </a:lnTo>
                    <a:lnTo>
                      <a:pt x="1110" y="152"/>
                    </a:lnTo>
                    <a:lnTo>
                      <a:pt x="1099" y="123"/>
                    </a:lnTo>
                    <a:lnTo>
                      <a:pt x="1065" y="97"/>
                    </a:lnTo>
                    <a:lnTo>
                      <a:pt x="1013" y="71"/>
                    </a:lnTo>
                    <a:lnTo>
                      <a:pt x="946" y="45"/>
                    </a:lnTo>
                    <a:lnTo>
                      <a:pt x="865" y="30"/>
                    </a:lnTo>
                    <a:lnTo>
                      <a:pt x="768" y="15"/>
                    </a:lnTo>
                    <a:lnTo>
                      <a:pt x="664" y="4"/>
                    </a:lnTo>
                    <a:lnTo>
                      <a:pt x="553" y="0"/>
                    </a:lnTo>
                    <a:lnTo>
                      <a:pt x="442" y="4"/>
                    </a:lnTo>
                    <a:lnTo>
                      <a:pt x="338" y="15"/>
                    </a:lnTo>
                    <a:lnTo>
                      <a:pt x="245" y="30"/>
                    </a:lnTo>
                    <a:lnTo>
                      <a:pt x="163" y="45"/>
                    </a:lnTo>
                    <a:lnTo>
                      <a:pt x="96" y="71"/>
                    </a:lnTo>
                    <a:lnTo>
                      <a:pt x="44" y="97"/>
                    </a:lnTo>
                    <a:lnTo>
                      <a:pt x="11" y="123"/>
                    </a:lnTo>
                    <a:lnTo>
                      <a:pt x="0" y="152"/>
                    </a:lnTo>
                    <a:lnTo>
                      <a:pt x="11" y="182"/>
                    </a:lnTo>
                    <a:lnTo>
                      <a:pt x="44" y="212"/>
                    </a:lnTo>
                    <a:lnTo>
                      <a:pt x="96" y="234"/>
                    </a:lnTo>
                    <a:lnTo>
                      <a:pt x="163" y="256"/>
                    </a:lnTo>
                    <a:lnTo>
                      <a:pt x="245" y="271"/>
                    </a:lnTo>
                    <a:lnTo>
                      <a:pt x="338" y="286"/>
                    </a:lnTo>
                    <a:lnTo>
                      <a:pt x="442" y="293"/>
                    </a:lnTo>
                    <a:lnTo>
                      <a:pt x="553" y="29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8" name="Freeform 56"/>
              <p:cNvSpPr>
                <a:spLocks/>
              </p:cNvSpPr>
              <p:nvPr/>
            </p:nvSpPr>
            <p:spPr bwMode="auto">
              <a:xfrm>
                <a:off x="4176" y="765"/>
                <a:ext cx="327" cy="11"/>
              </a:xfrm>
              <a:custGeom>
                <a:avLst/>
                <a:gdLst/>
                <a:ahLst/>
                <a:cxnLst>
                  <a:cxn ang="0">
                    <a:pos x="675" y="22"/>
                  </a:cxn>
                  <a:cxn ang="0">
                    <a:pos x="620" y="18"/>
                  </a:cxn>
                  <a:cxn ang="0">
                    <a:pos x="571" y="11"/>
                  </a:cxn>
                  <a:cxn ang="0">
                    <a:pos x="523" y="7"/>
                  </a:cxn>
                  <a:cxn ang="0">
                    <a:pos x="479" y="3"/>
                  </a:cxn>
                  <a:cxn ang="0">
                    <a:pos x="434" y="3"/>
                  </a:cxn>
                  <a:cxn ang="0">
                    <a:pos x="389" y="0"/>
                  </a:cxn>
                  <a:cxn ang="0">
                    <a:pos x="352" y="0"/>
                  </a:cxn>
                  <a:cxn ang="0">
                    <a:pos x="311" y="0"/>
                  </a:cxn>
                  <a:cxn ang="0">
                    <a:pos x="274" y="0"/>
                  </a:cxn>
                  <a:cxn ang="0">
                    <a:pos x="234" y="0"/>
                  </a:cxn>
                  <a:cxn ang="0">
                    <a:pos x="196" y="3"/>
                  </a:cxn>
                  <a:cxn ang="0">
                    <a:pos x="159" y="3"/>
                  </a:cxn>
                  <a:cxn ang="0">
                    <a:pos x="122" y="7"/>
                  </a:cxn>
                  <a:cxn ang="0">
                    <a:pos x="81" y="11"/>
                  </a:cxn>
                  <a:cxn ang="0">
                    <a:pos x="44" y="18"/>
                  </a:cxn>
                  <a:cxn ang="0">
                    <a:pos x="0" y="22"/>
                  </a:cxn>
                </a:cxnLst>
                <a:rect l="0" t="0" r="r" b="b"/>
                <a:pathLst>
                  <a:path w="675" h="22">
                    <a:moveTo>
                      <a:pt x="675" y="22"/>
                    </a:moveTo>
                    <a:lnTo>
                      <a:pt x="620" y="18"/>
                    </a:lnTo>
                    <a:lnTo>
                      <a:pt x="571" y="11"/>
                    </a:lnTo>
                    <a:lnTo>
                      <a:pt x="523" y="7"/>
                    </a:lnTo>
                    <a:lnTo>
                      <a:pt x="479" y="3"/>
                    </a:lnTo>
                    <a:lnTo>
                      <a:pt x="434" y="3"/>
                    </a:lnTo>
                    <a:lnTo>
                      <a:pt x="389" y="0"/>
                    </a:lnTo>
                    <a:lnTo>
                      <a:pt x="352" y="0"/>
                    </a:lnTo>
                    <a:lnTo>
                      <a:pt x="311" y="0"/>
                    </a:lnTo>
                    <a:lnTo>
                      <a:pt x="274" y="0"/>
                    </a:lnTo>
                    <a:lnTo>
                      <a:pt x="234" y="0"/>
                    </a:lnTo>
                    <a:lnTo>
                      <a:pt x="196" y="3"/>
                    </a:lnTo>
                    <a:lnTo>
                      <a:pt x="159" y="3"/>
                    </a:lnTo>
                    <a:lnTo>
                      <a:pt x="122" y="7"/>
                    </a:lnTo>
                    <a:lnTo>
                      <a:pt x="81" y="11"/>
                    </a:lnTo>
                    <a:lnTo>
                      <a:pt x="44" y="18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07E00"/>
              </a:solidFill>
              <a:ln w="0">
                <a:solidFill>
                  <a:srgbClr val="00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9" name="Freeform 57"/>
              <p:cNvSpPr>
                <a:spLocks/>
              </p:cNvSpPr>
              <p:nvPr/>
            </p:nvSpPr>
            <p:spPr bwMode="auto">
              <a:xfrm>
                <a:off x="4063" y="756"/>
                <a:ext cx="163" cy="117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245" y="15"/>
                  </a:cxn>
                  <a:cxn ang="0">
                    <a:pos x="163" y="30"/>
                  </a:cxn>
                  <a:cxn ang="0">
                    <a:pos x="96" y="56"/>
                  </a:cxn>
                  <a:cxn ang="0">
                    <a:pos x="44" y="82"/>
                  </a:cxn>
                  <a:cxn ang="0">
                    <a:pos x="11" y="108"/>
                  </a:cxn>
                  <a:cxn ang="0">
                    <a:pos x="0" y="137"/>
                  </a:cxn>
                  <a:cxn ang="0">
                    <a:pos x="11" y="167"/>
                  </a:cxn>
                  <a:cxn ang="0">
                    <a:pos x="44" y="197"/>
                  </a:cxn>
                  <a:cxn ang="0">
                    <a:pos x="96" y="219"/>
                  </a:cxn>
                  <a:cxn ang="0">
                    <a:pos x="163" y="241"/>
                  </a:cxn>
                  <a:cxn ang="0">
                    <a:pos x="145" y="208"/>
                  </a:cxn>
                  <a:cxn ang="0">
                    <a:pos x="137" y="174"/>
                  </a:cxn>
                  <a:cxn ang="0">
                    <a:pos x="145" y="137"/>
                  </a:cxn>
                  <a:cxn ang="0">
                    <a:pos x="163" y="104"/>
                  </a:cxn>
                  <a:cxn ang="0">
                    <a:pos x="189" y="70"/>
                  </a:cxn>
                  <a:cxn ang="0">
                    <a:pos x="230" y="41"/>
                  </a:cxn>
                  <a:cxn ang="0">
                    <a:pos x="278" y="19"/>
                  </a:cxn>
                  <a:cxn ang="0">
                    <a:pos x="338" y="0"/>
                  </a:cxn>
                </a:cxnLst>
                <a:rect l="0" t="0" r="r" b="b"/>
                <a:pathLst>
                  <a:path w="338" h="241">
                    <a:moveTo>
                      <a:pt x="338" y="0"/>
                    </a:moveTo>
                    <a:lnTo>
                      <a:pt x="245" y="15"/>
                    </a:lnTo>
                    <a:lnTo>
                      <a:pt x="163" y="30"/>
                    </a:lnTo>
                    <a:lnTo>
                      <a:pt x="96" y="56"/>
                    </a:lnTo>
                    <a:lnTo>
                      <a:pt x="44" y="82"/>
                    </a:lnTo>
                    <a:lnTo>
                      <a:pt x="11" y="108"/>
                    </a:lnTo>
                    <a:lnTo>
                      <a:pt x="0" y="137"/>
                    </a:lnTo>
                    <a:lnTo>
                      <a:pt x="11" y="167"/>
                    </a:lnTo>
                    <a:lnTo>
                      <a:pt x="44" y="197"/>
                    </a:lnTo>
                    <a:lnTo>
                      <a:pt x="96" y="219"/>
                    </a:lnTo>
                    <a:lnTo>
                      <a:pt x="163" y="241"/>
                    </a:lnTo>
                    <a:lnTo>
                      <a:pt x="145" y="208"/>
                    </a:lnTo>
                    <a:lnTo>
                      <a:pt x="137" y="174"/>
                    </a:lnTo>
                    <a:lnTo>
                      <a:pt x="145" y="137"/>
                    </a:lnTo>
                    <a:lnTo>
                      <a:pt x="163" y="104"/>
                    </a:lnTo>
                    <a:lnTo>
                      <a:pt x="189" y="70"/>
                    </a:lnTo>
                    <a:lnTo>
                      <a:pt x="230" y="41"/>
                    </a:lnTo>
                    <a:lnTo>
                      <a:pt x="278" y="19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7E00"/>
              </a:solidFill>
              <a:ln w="0">
                <a:solidFill>
                  <a:srgbClr val="00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0" name="Freeform 58"/>
              <p:cNvSpPr>
                <a:spLocks/>
              </p:cNvSpPr>
              <p:nvPr/>
            </p:nvSpPr>
            <p:spPr bwMode="auto">
              <a:xfrm>
                <a:off x="4429" y="1221"/>
                <a:ext cx="16" cy="7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0" y="23"/>
                  </a:cxn>
                  <a:cxn ang="0">
                    <a:pos x="30" y="48"/>
                  </a:cxn>
                  <a:cxn ang="0">
                    <a:pos x="33" y="78"/>
                  </a:cxn>
                  <a:cxn ang="0">
                    <a:pos x="33" y="104"/>
                  </a:cxn>
                  <a:cxn ang="0">
                    <a:pos x="30" y="126"/>
                  </a:cxn>
                  <a:cxn ang="0">
                    <a:pos x="26" y="141"/>
                  </a:cxn>
                  <a:cxn ang="0">
                    <a:pos x="19" y="145"/>
                  </a:cxn>
                  <a:cxn ang="0">
                    <a:pos x="4" y="141"/>
                  </a:cxn>
                  <a:cxn ang="0">
                    <a:pos x="0" y="130"/>
                  </a:cxn>
                  <a:cxn ang="0">
                    <a:pos x="4" y="119"/>
                  </a:cxn>
                  <a:cxn ang="0">
                    <a:pos x="7" y="104"/>
                  </a:cxn>
                  <a:cxn ang="0">
                    <a:pos x="15" y="82"/>
                  </a:cxn>
                  <a:cxn ang="0">
                    <a:pos x="19" y="63"/>
                  </a:cxn>
                  <a:cxn ang="0">
                    <a:pos x="26" y="41"/>
                  </a:cxn>
                  <a:cxn ang="0">
                    <a:pos x="26" y="23"/>
                  </a:cxn>
                  <a:cxn ang="0">
                    <a:pos x="26" y="0"/>
                  </a:cxn>
                </a:cxnLst>
                <a:rect l="0" t="0" r="r" b="b"/>
                <a:pathLst>
                  <a:path w="33" h="145">
                    <a:moveTo>
                      <a:pt x="26" y="0"/>
                    </a:moveTo>
                    <a:lnTo>
                      <a:pt x="30" y="23"/>
                    </a:lnTo>
                    <a:lnTo>
                      <a:pt x="30" y="48"/>
                    </a:lnTo>
                    <a:lnTo>
                      <a:pt x="33" y="78"/>
                    </a:lnTo>
                    <a:lnTo>
                      <a:pt x="33" y="104"/>
                    </a:lnTo>
                    <a:lnTo>
                      <a:pt x="30" y="126"/>
                    </a:lnTo>
                    <a:lnTo>
                      <a:pt x="26" y="141"/>
                    </a:lnTo>
                    <a:lnTo>
                      <a:pt x="19" y="145"/>
                    </a:lnTo>
                    <a:lnTo>
                      <a:pt x="4" y="141"/>
                    </a:lnTo>
                    <a:lnTo>
                      <a:pt x="0" y="130"/>
                    </a:lnTo>
                    <a:lnTo>
                      <a:pt x="4" y="119"/>
                    </a:lnTo>
                    <a:lnTo>
                      <a:pt x="7" y="104"/>
                    </a:lnTo>
                    <a:lnTo>
                      <a:pt x="15" y="82"/>
                    </a:lnTo>
                    <a:lnTo>
                      <a:pt x="19" y="63"/>
                    </a:lnTo>
                    <a:lnTo>
                      <a:pt x="26" y="41"/>
                    </a:lnTo>
                    <a:lnTo>
                      <a:pt x="26" y="2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1" name="Freeform 59"/>
              <p:cNvSpPr>
                <a:spLocks/>
              </p:cNvSpPr>
              <p:nvPr/>
            </p:nvSpPr>
            <p:spPr bwMode="auto">
              <a:xfrm>
                <a:off x="4522" y="907"/>
                <a:ext cx="6" cy="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8"/>
                  </a:cxn>
                  <a:cxn ang="0">
                    <a:pos x="4" y="96"/>
                  </a:cxn>
                  <a:cxn ang="0">
                    <a:pos x="11" y="130"/>
                  </a:cxn>
                </a:cxnLst>
                <a:rect l="0" t="0" r="r" b="b"/>
                <a:pathLst>
                  <a:path w="11" h="130">
                    <a:moveTo>
                      <a:pt x="4" y="0"/>
                    </a:moveTo>
                    <a:lnTo>
                      <a:pt x="0" y="48"/>
                    </a:lnTo>
                    <a:lnTo>
                      <a:pt x="4" y="96"/>
                    </a:lnTo>
                    <a:lnTo>
                      <a:pt x="11" y="13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2" name="Line 60"/>
              <p:cNvSpPr>
                <a:spLocks noChangeShapeType="1"/>
              </p:cNvSpPr>
              <p:nvPr/>
            </p:nvSpPr>
            <p:spPr bwMode="auto">
              <a:xfrm>
                <a:off x="4537" y="785"/>
                <a:ext cx="0" cy="8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3" name="Line 61"/>
              <p:cNvSpPr>
                <a:spLocks noChangeShapeType="1"/>
              </p:cNvSpPr>
              <p:nvPr/>
            </p:nvSpPr>
            <p:spPr bwMode="auto">
              <a:xfrm>
                <a:off x="4546" y="787"/>
                <a:ext cx="0" cy="7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4" name="Line 62"/>
              <p:cNvSpPr>
                <a:spLocks noChangeShapeType="1"/>
              </p:cNvSpPr>
              <p:nvPr/>
            </p:nvSpPr>
            <p:spPr bwMode="auto">
              <a:xfrm>
                <a:off x="4553" y="789"/>
                <a:ext cx="0" cy="7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3821974" y="3781821"/>
              <a:ext cx="610790" cy="733299"/>
              <a:chOff x="4011" y="3228"/>
              <a:chExt cx="675" cy="882"/>
            </a:xfrm>
          </p:grpSpPr>
          <p:sp>
            <p:nvSpPr>
              <p:cNvPr id="3136" name="Freeform 64"/>
              <p:cNvSpPr>
                <a:spLocks/>
              </p:cNvSpPr>
              <p:nvPr/>
            </p:nvSpPr>
            <p:spPr bwMode="auto">
              <a:xfrm>
                <a:off x="4332" y="3253"/>
                <a:ext cx="40" cy="59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5" y="18"/>
                  </a:cxn>
                  <a:cxn ang="0">
                    <a:pos x="7" y="30"/>
                  </a:cxn>
                  <a:cxn ang="0">
                    <a:pos x="4" y="41"/>
                  </a:cxn>
                  <a:cxn ang="0">
                    <a:pos x="4" y="48"/>
                  </a:cxn>
                  <a:cxn ang="0">
                    <a:pos x="0" y="59"/>
                  </a:cxn>
                  <a:cxn ang="0">
                    <a:pos x="4" y="70"/>
                  </a:cxn>
                  <a:cxn ang="0">
                    <a:pos x="4" y="78"/>
                  </a:cxn>
                  <a:cxn ang="0">
                    <a:pos x="7" y="89"/>
                  </a:cxn>
                  <a:cxn ang="0">
                    <a:pos x="15" y="104"/>
                  </a:cxn>
                  <a:cxn ang="0">
                    <a:pos x="82" y="122"/>
                  </a:cxn>
                  <a:cxn ang="0">
                    <a:pos x="82" y="0"/>
                  </a:cxn>
                </a:cxnLst>
                <a:rect l="0" t="0" r="r" b="b"/>
                <a:pathLst>
                  <a:path w="82" h="122">
                    <a:moveTo>
                      <a:pt x="82" y="0"/>
                    </a:moveTo>
                    <a:lnTo>
                      <a:pt x="15" y="18"/>
                    </a:lnTo>
                    <a:lnTo>
                      <a:pt x="7" y="30"/>
                    </a:lnTo>
                    <a:lnTo>
                      <a:pt x="4" y="41"/>
                    </a:lnTo>
                    <a:lnTo>
                      <a:pt x="4" y="48"/>
                    </a:lnTo>
                    <a:lnTo>
                      <a:pt x="0" y="59"/>
                    </a:lnTo>
                    <a:lnTo>
                      <a:pt x="4" y="70"/>
                    </a:lnTo>
                    <a:lnTo>
                      <a:pt x="4" y="78"/>
                    </a:lnTo>
                    <a:lnTo>
                      <a:pt x="7" y="89"/>
                    </a:lnTo>
                    <a:lnTo>
                      <a:pt x="15" y="104"/>
                    </a:lnTo>
                    <a:lnTo>
                      <a:pt x="82" y="12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7" name="Line 65"/>
              <p:cNvSpPr>
                <a:spLocks noChangeShapeType="1"/>
              </p:cNvSpPr>
              <p:nvPr/>
            </p:nvSpPr>
            <p:spPr bwMode="auto">
              <a:xfrm flipH="1">
                <a:off x="4341" y="3268"/>
                <a:ext cx="26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8" name="Freeform 66"/>
              <p:cNvSpPr>
                <a:spLocks/>
              </p:cNvSpPr>
              <p:nvPr/>
            </p:nvSpPr>
            <p:spPr bwMode="auto">
              <a:xfrm>
                <a:off x="4628" y="3339"/>
                <a:ext cx="15" cy="2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1"/>
                  </a:cxn>
                  <a:cxn ang="0">
                    <a:pos x="8" y="19"/>
                  </a:cxn>
                  <a:cxn ang="0">
                    <a:pos x="12" y="30"/>
                  </a:cxn>
                  <a:cxn ang="0">
                    <a:pos x="19" y="37"/>
                  </a:cxn>
                  <a:cxn ang="0">
                    <a:pos x="26" y="41"/>
                  </a:cxn>
                  <a:cxn ang="0">
                    <a:pos x="30" y="48"/>
                  </a:cxn>
                  <a:cxn ang="0">
                    <a:pos x="30" y="52"/>
                  </a:cxn>
                  <a:cxn ang="0">
                    <a:pos x="26" y="56"/>
                  </a:cxn>
                  <a:cxn ang="0">
                    <a:pos x="19" y="56"/>
                  </a:cxn>
                  <a:cxn ang="0">
                    <a:pos x="12" y="48"/>
                  </a:cxn>
                  <a:cxn ang="0">
                    <a:pos x="8" y="41"/>
                  </a:cxn>
                  <a:cxn ang="0">
                    <a:pos x="4" y="33"/>
                  </a:cxn>
                  <a:cxn ang="0">
                    <a:pos x="4" y="22"/>
                  </a:cxn>
                  <a:cxn ang="0">
                    <a:pos x="0" y="15"/>
                  </a:cxn>
                  <a:cxn ang="0">
                    <a:pos x="4" y="7"/>
                  </a:cxn>
                  <a:cxn ang="0">
                    <a:pos x="4" y="0"/>
                  </a:cxn>
                </a:cxnLst>
                <a:rect l="0" t="0" r="r" b="b"/>
                <a:pathLst>
                  <a:path w="30" h="56">
                    <a:moveTo>
                      <a:pt x="4" y="0"/>
                    </a:moveTo>
                    <a:lnTo>
                      <a:pt x="4" y="11"/>
                    </a:lnTo>
                    <a:lnTo>
                      <a:pt x="8" y="19"/>
                    </a:lnTo>
                    <a:lnTo>
                      <a:pt x="12" y="30"/>
                    </a:lnTo>
                    <a:lnTo>
                      <a:pt x="19" y="37"/>
                    </a:lnTo>
                    <a:lnTo>
                      <a:pt x="26" y="41"/>
                    </a:lnTo>
                    <a:lnTo>
                      <a:pt x="30" y="48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19" y="56"/>
                    </a:lnTo>
                    <a:lnTo>
                      <a:pt x="12" y="48"/>
                    </a:lnTo>
                    <a:lnTo>
                      <a:pt x="8" y="41"/>
                    </a:lnTo>
                    <a:lnTo>
                      <a:pt x="4" y="33"/>
                    </a:lnTo>
                    <a:lnTo>
                      <a:pt x="4" y="22"/>
                    </a:lnTo>
                    <a:lnTo>
                      <a:pt x="0" y="15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9" name="Freeform 67"/>
              <p:cNvSpPr>
                <a:spLocks/>
              </p:cNvSpPr>
              <p:nvPr/>
            </p:nvSpPr>
            <p:spPr bwMode="auto">
              <a:xfrm>
                <a:off x="4011" y="3319"/>
                <a:ext cx="661" cy="7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73"/>
                  </a:cxn>
                  <a:cxn ang="0">
                    <a:pos x="3" y="1396"/>
                  </a:cxn>
                  <a:cxn ang="0">
                    <a:pos x="11" y="1418"/>
                  </a:cxn>
                  <a:cxn ang="0">
                    <a:pos x="29" y="1440"/>
                  </a:cxn>
                  <a:cxn ang="0">
                    <a:pos x="52" y="1466"/>
                  </a:cxn>
                  <a:cxn ang="0">
                    <a:pos x="78" y="1489"/>
                  </a:cxn>
                  <a:cxn ang="0">
                    <a:pos x="111" y="1507"/>
                  </a:cxn>
                  <a:cxn ang="0">
                    <a:pos x="152" y="1529"/>
                  </a:cxn>
                  <a:cxn ang="0">
                    <a:pos x="193" y="1548"/>
                  </a:cxn>
                  <a:cxn ang="0">
                    <a:pos x="241" y="1566"/>
                  </a:cxn>
                  <a:cxn ang="0">
                    <a:pos x="293" y="1581"/>
                  </a:cxn>
                  <a:cxn ang="0">
                    <a:pos x="349" y="1596"/>
                  </a:cxn>
                  <a:cxn ang="0">
                    <a:pos x="412" y="1611"/>
                  </a:cxn>
                  <a:cxn ang="0">
                    <a:pos x="475" y="1618"/>
                  </a:cxn>
                  <a:cxn ang="0">
                    <a:pos x="542" y="1626"/>
                  </a:cxn>
                  <a:cxn ang="0">
                    <a:pos x="608" y="1633"/>
                  </a:cxn>
                  <a:cxn ang="0">
                    <a:pos x="683" y="1633"/>
                  </a:cxn>
                  <a:cxn ang="0">
                    <a:pos x="753" y="1633"/>
                  </a:cxn>
                  <a:cxn ang="0">
                    <a:pos x="824" y="1626"/>
                  </a:cxn>
                  <a:cxn ang="0">
                    <a:pos x="887" y="1618"/>
                  </a:cxn>
                  <a:cxn ang="0">
                    <a:pos x="954" y="1611"/>
                  </a:cxn>
                  <a:cxn ang="0">
                    <a:pos x="1013" y="1596"/>
                  </a:cxn>
                  <a:cxn ang="0">
                    <a:pos x="1069" y="1581"/>
                  </a:cxn>
                  <a:cxn ang="0">
                    <a:pos x="1121" y="1566"/>
                  </a:cxn>
                  <a:cxn ang="0">
                    <a:pos x="1169" y="1548"/>
                  </a:cxn>
                  <a:cxn ang="0">
                    <a:pos x="1213" y="1529"/>
                  </a:cxn>
                  <a:cxn ang="0">
                    <a:pos x="1250" y="1507"/>
                  </a:cxn>
                  <a:cxn ang="0">
                    <a:pos x="1284" y="1489"/>
                  </a:cxn>
                  <a:cxn ang="0">
                    <a:pos x="1314" y="1466"/>
                  </a:cxn>
                  <a:cxn ang="0">
                    <a:pos x="1336" y="1440"/>
                  </a:cxn>
                  <a:cxn ang="0">
                    <a:pos x="1351" y="1418"/>
                  </a:cxn>
                  <a:cxn ang="0">
                    <a:pos x="1362" y="1396"/>
                  </a:cxn>
                  <a:cxn ang="0">
                    <a:pos x="1366" y="1373"/>
                  </a:cxn>
                  <a:cxn ang="0">
                    <a:pos x="1366" y="0"/>
                  </a:cxn>
                  <a:cxn ang="0">
                    <a:pos x="0" y="0"/>
                  </a:cxn>
                </a:cxnLst>
                <a:rect l="0" t="0" r="r" b="b"/>
                <a:pathLst>
                  <a:path w="1366" h="1633">
                    <a:moveTo>
                      <a:pt x="0" y="0"/>
                    </a:moveTo>
                    <a:lnTo>
                      <a:pt x="0" y="1373"/>
                    </a:lnTo>
                    <a:lnTo>
                      <a:pt x="3" y="1396"/>
                    </a:lnTo>
                    <a:lnTo>
                      <a:pt x="11" y="1418"/>
                    </a:lnTo>
                    <a:lnTo>
                      <a:pt x="29" y="1440"/>
                    </a:lnTo>
                    <a:lnTo>
                      <a:pt x="52" y="1466"/>
                    </a:lnTo>
                    <a:lnTo>
                      <a:pt x="78" y="1489"/>
                    </a:lnTo>
                    <a:lnTo>
                      <a:pt x="111" y="1507"/>
                    </a:lnTo>
                    <a:lnTo>
                      <a:pt x="152" y="1529"/>
                    </a:lnTo>
                    <a:lnTo>
                      <a:pt x="193" y="1548"/>
                    </a:lnTo>
                    <a:lnTo>
                      <a:pt x="241" y="1566"/>
                    </a:lnTo>
                    <a:lnTo>
                      <a:pt x="293" y="1581"/>
                    </a:lnTo>
                    <a:lnTo>
                      <a:pt x="349" y="1596"/>
                    </a:lnTo>
                    <a:lnTo>
                      <a:pt x="412" y="1611"/>
                    </a:lnTo>
                    <a:lnTo>
                      <a:pt x="475" y="1618"/>
                    </a:lnTo>
                    <a:lnTo>
                      <a:pt x="542" y="1626"/>
                    </a:lnTo>
                    <a:lnTo>
                      <a:pt x="608" y="1633"/>
                    </a:lnTo>
                    <a:lnTo>
                      <a:pt x="683" y="1633"/>
                    </a:lnTo>
                    <a:lnTo>
                      <a:pt x="753" y="1633"/>
                    </a:lnTo>
                    <a:lnTo>
                      <a:pt x="824" y="1626"/>
                    </a:lnTo>
                    <a:lnTo>
                      <a:pt x="887" y="1618"/>
                    </a:lnTo>
                    <a:lnTo>
                      <a:pt x="954" y="1611"/>
                    </a:lnTo>
                    <a:lnTo>
                      <a:pt x="1013" y="1596"/>
                    </a:lnTo>
                    <a:lnTo>
                      <a:pt x="1069" y="1581"/>
                    </a:lnTo>
                    <a:lnTo>
                      <a:pt x="1121" y="1566"/>
                    </a:lnTo>
                    <a:lnTo>
                      <a:pt x="1169" y="1548"/>
                    </a:lnTo>
                    <a:lnTo>
                      <a:pt x="1213" y="1529"/>
                    </a:lnTo>
                    <a:lnTo>
                      <a:pt x="1250" y="1507"/>
                    </a:lnTo>
                    <a:lnTo>
                      <a:pt x="1284" y="1489"/>
                    </a:lnTo>
                    <a:lnTo>
                      <a:pt x="1314" y="1466"/>
                    </a:lnTo>
                    <a:lnTo>
                      <a:pt x="1336" y="1440"/>
                    </a:lnTo>
                    <a:lnTo>
                      <a:pt x="1351" y="1418"/>
                    </a:lnTo>
                    <a:lnTo>
                      <a:pt x="1362" y="1396"/>
                    </a:lnTo>
                    <a:lnTo>
                      <a:pt x="1366" y="1373"/>
                    </a:lnTo>
                    <a:lnTo>
                      <a:pt x="1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D0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0" name="Line 68"/>
              <p:cNvSpPr>
                <a:spLocks noChangeShapeType="1"/>
              </p:cNvSpPr>
              <p:nvPr/>
            </p:nvSpPr>
            <p:spPr bwMode="auto">
              <a:xfrm>
                <a:off x="4027" y="3354"/>
                <a:ext cx="0" cy="637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1" name="Line 69"/>
              <p:cNvSpPr>
                <a:spLocks noChangeShapeType="1"/>
              </p:cNvSpPr>
              <p:nvPr/>
            </p:nvSpPr>
            <p:spPr bwMode="auto">
              <a:xfrm>
                <a:off x="4045" y="3370"/>
                <a:ext cx="0" cy="647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2" name="Line 70"/>
              <p:cNvSpPr>
                <a:spLocks noChangeShapeType="1"/>
              </p:cNvSpPr>
              <p:nvPr/>
            </p:nvSpPr>
            <p:spPr bwMode="auto">
              <a:xfrm>
                <a:off x="4061" y="3379"/>
                <a:ext cx="1" cy="638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3" name="Line 71"/>
              <p:cNvSpPr>
                <a:spLocks noChangeShapeType="1"/>
              </p:cNvSpPr>
              <p:nvPr/>
            </p:nvSpPr>
            <p:spPr bwMode="auto">
              <a:xfrm>
                <a:off x="4093" y="3388"/>
                <a:ext cx="1" cy="646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4" name="Freeform 72"/>
              <p:cNvSpPr>
                <a:spLocks/>
              </p:cNvSpPr>
              <p:nvPr/>
            </p:nvSpPr>
            <p:spPr bwMode="auto">
              <a:xfrm>
                <a:off x="4011" y="3959"/>
                <a:ext cx="66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2"/>
                  </a:cxn>
                  <a:cxn ang="0">
                    <a:pos x="11" y="44"/>
                  </a:cxn>
                  <a:cxn ang="0">
                    <a:pos x="26" y="70"/>
                  </a:cxn>
                  <a:cxn ang="0">
                    <a:pos x="48" y="92"/>
                  </a:cxn>
                  <a:cxn ang="0">
                    <a:pos x="74" y="115"/>
                  </a:cxn>
                  <a:cxn ang="0">
                    <a:pos x="107" y="141"/>
                  </a:cxn>
                  <a:cxn ang="0">
                    <a:pos x="144" y="163"/>
                  </a:cxn>
                  <a:cxn ang="0">
                    <a:pos x="189" y="181"/>
                  </a:cxn>
                  <a:cxn ang="0">
                    <a:pos x="234" y="204"/>
                  </a:cxn>
                  <a:cxn ang="0">
                    <a:pos x="285" y="219"/>
                  </a:cxn>
                  <a:cxn ang="0">
                    <a:pos x="341" y="237"/>
                  </a:cxn>
                  <a:cxn ang="0">
                    <a:pos x="404" y="248"/>
                  </a:cxn>
                  <a:cxn ang="0">
                    <a:pos x="467" y="259"/>
                  </a:cxn>
                  <a:cxn ang="0">
                    <a:pos x="534" y="270"/>
                  </a:cxn>
                  <a:cxn ang="0">
                    <a:pos x="608" y="274"/>
                  </a:cxn>
                  <a:cxn ang="0">
                    <a:pos x="683" y="278"/>
                  </a:cxn>
                  <a:cxn ang="0">
                    <a:pos x="757" y="274"/>
                  </a:cxn>
                  <a:cxn ang="0">
                    <a:pos x="827" y="270"/>
                  </a:cxn>
                  <a:cxn ang="0">
                    <a:pos x="894" y="259"/>
                  </a:cxn>
                  <a:cxn ang="0">
                    <a:pos x="961" y="248"/>
                  </a:cxn>
                  <a:cxn ang="0">
                    <a:pos x="1020" y="237"/>
                  </a:cxn>
                  <a:cxn ang="0">
                    <a:pos x="1076" y="219"/>
                  </a:cxn>
                  <a:cxn ang="0">
                    <a:pos x="1128" y="204"/>
                  </a:cxn>
                  <a:cxn ang="0">
                    <a:pos x="1176" y="181"/>
                  </a:cxn>
                  <a:cxn ang="0">
                    <a:pos x="1217" y="163"/>
                  </a:cxn>
                  <a:cxn ang="0">
                    <a:pos x="1254" y="141"/>
                  </a:cxn>
                  <a:cxn ang="0">
                    <a:pos x="1288" y="115"/>
                  </a:cxn>
                  <a:cxn ang="0">
                    <a:pos x="1314" y="92"/>
                  </a:cxn>
                  <a:cxn ang="0">
                    <a:pos x="1336" y="70"/>
                  </a:cxn>
                  <a:cxn ang="0">
                    <a:pos x="1351" y="44"/>
                  </a:cxn>
                  <a:cxn ang="0">
                    <a:pos x="1362" y="22"/>
                  </a:cxn>
                  <a:cxn ang="0">
                    <a:pos x="1366" y="0"/>
                  </a:cxn>
                </a:cxnLst>
                <a:rect l="0" t="0" r="r" b="b"/>
                <a:pathLst>
                  <a:path w="1366" h="278">
                    <a:moveTo>
                      <a:pt x="0" y="0"/>
                    </a:moveTo>
                    <a:lnTo>
                      <a:pt x="3" y="22"/>
                    </a:lnTo>
                    <a:lnTo>
                      <a:pt x="11" y="44"/>
                    </a:lnTo>
                    <a:lnTo>
                      <a:pt x="26" y="70"/>
                    </a:lnTo>
                    <a:lnTo>
                      <a:pt x="48" y="92"/>
                    </a:lnTo>
                    <a:lnTo>
                      <a:pt x="74" y="115"/>
                    </a:lnTo>
                    <a:lnTo>
                      <a:pt x="107" y="141"/>
                    </a:lnTo>
                    <a:lnTo>
                      <a:pt x="144" y="163"/>
                    </a:lnTo>
                    <a:lnTo>
                      <a:pt x="189" y="181"/>
                    </a:lnTo>
                    <a:lnTo>
                      <a:pt x="234" y="204"/>
                    </a:lnTo>
                    <a:lnTo>
                      <a:pt x="285" y="219"/>
                    </a:lnTo>
                    <a:lnTo>
                      <a:pt x="341" y="237"/>
                    </a:lnTo>
                    <a:lnTo>
                      <a:pt x="404" y="248"/>
                    </a:lnTo>
                    <a:lnTo>
                      <a:pt x="467" y="259"/>
                    </a:lnTo>
                    <a:lnTo>
                      <a:pt x="534" y="270"/>
                    </a:lnTo>
                    <a:lnTo>
                      <a:pt x="608" y="274"/>
                    </a:lnTo>
                    <a:lnTo>
                      <a:pt x="683" y="278"/>
                    </a:lnTo>
                    <a:lnTo>
                      <a:pt x="757" y="274"/>
                    </a:lnTo>
                    <a:lnTo>
                      <a:pt x="827" y="270"/>
                    </a:lnTo>
                    <a:lnTo>
                      <a:pt x="894" y="259"/>
                    </a:lnTo>
                    <a:lnTo>
                      <a:pt x="961" y="248"/>
                    </a:lnTo>
                    <a:lnTo>
                      <a:pt x="1020" y="237"/>
                    </a:lnTo>
                    <a:lnTo>
                      <a:pt x="1076" y="219"/>
                    </a:lnTo>
                    <a:lnTo>
                      <a:pt x="1128" y="204"/>
                    </a:lnTo>
                    <a:lnTo>
                      <a:pt x="1176" y="181"/>
                    </a:lnTo>
                    <a:lnTo>
                      <a:pt x="1217" y="163"/>
                    </a:lnTo>
                    <a:lnTo>
                      <a:pt x="1254" y="141"/>
                    </a:lnTo>
                    <a:lnTo>
                      <a:pt x="1288" y="115"/>
                    </a:lnTo>
                    <a:lnTo>
                      <a:pt x="1314" y="92"/>
                    </a:lnTo>
                    <a:lnTo>
                      <a:pt x="1336" y="70"/>
                    </a:lnTo>
                    <a:lnTo>
                      <a:pt x="1351" y="44"/>
                    </a:lnTo>
                    <a:lnTo>
                      <a:pt x="1362" y="22"/>
                    </a:lnTo>
                    <a:lnTo>
                      <a:pt x="1366" y="0"/>
                    </a:lnTo>
                  </a:path>
                </a:pathLst>
              </a:custGeom>
              <a:noFill/>
              <a:ln w="0">
                <a:solidFill>
                  <a:srgbClr val="ABABA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5" name="Freeform 73"/>
              <p:cNvSpPr>
                <a:spLocks/>
              </p:cNvSpPr>
              <p:nvPr/>
            </p:nvSpPr>
            <p:spPr bwMode="auto">
              <a:xfrm>
                <a:off x="4077" y="3359"/>
                <a:ext cx="553" cy="483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78" y="104"/>
                  </a:cxn>
                  <a:cxn ang="0">
                    <a:pos x="130" y="130"/>
                  </a:cxn>
                  <a:cxn ang="0">
                    <a:pos x="174" y="100"/>
                  </a:cxn>
                  <a:cxn ang="0">
                    <a:pos x="219" y="145"/>
                  </a:cxn>
                  <a:cxn ang="0">
                    <a:pos x="249" y="208"/>
                  </a:cxn>
                  <a:cxn ang="0">
                    <a:pos x="278" y="260"/>
                  </a:cxn>
                  <a:cxn ang="0">
                    <a:pos x="345" y="282"/>
                  </a:cxn>
                  <a:cxn ang="0">
                    <a:pos x="382" y="260"/>
                  </a:cxn>
                  <a:cxn ang="0">
                    <a:pos x="390" y="211"/>
                  </a:cxn>
                  <a:cxn ang="0">
                    <a:pos x="408" y="163"/>
                  </a:cxn>
                  <a:cxn ang="0">
                    <a:pos x="483" y="145"/>
                  </a:cxn>
                  <a:cxn ang="0">
                    <a:pos x="542" y="163"/>
                  </a:cxn>
                  <a:cxn ang="0">
                    <a:pos x="553" y="211"/>
                  </a:cxn>
                  <a:cxn ang="0">
                    <a:pos x="549" y="271"/>
                  </a:cxn>
                  <a:cxn ang="0">
                    <a:pos x="572" y="315"/>
                  </a:cxn>
                  <a:cxn ang="0">
                    <a:pos x="627" y="293"/>
                  </a:cxn>
                  <a:cxn ang="0">
                    <a:pos x="638" y="249"/>
                  </a:cxn>
                  <a:cxn ang="0">
                    <a:pos x="683" y="326"/>
                  </a:cxn>
                  <a:cxn ang="0">
                    <a:pos x="694" y="401"/>
                  </a:cxn>
                  <a:cxn ang="0">
                    <a:pos x="698" y="475"/>
                  </a:cxn>
                  <a:cxn ang="0">
                    <a:pos x="716" y="545"/>
                  </a:cxn>
                  <a:cxn ang="0">
                    <a:pos x="724" y="586"/>
                  </a:cxn>
                  <a:cxn ang="0">
                    <a:pos x="724" y="638"/>
                  </a:cxn>
                  <a:cxn ang="0">
                    <a:pos x="716" y="698"/>
                  </a:cxn>
                  <a:cxn ang="0">
                    <a:pos x="709" y="757"/>
                  </a:cxn>
                  <a:cxn ang="0">
                    <a:pos x="701" y="813"/>
                  </a:cxn>
                  <a:cxn ang="0">
                    <a:pos x="705" y="865"/>
                  </a:cxn>
                  <a:cxn ang="0">
                    <a:pos x="720" y="905"/>
                  </a:cxn>
                  <a:cxn ang="0">
                    <a:pos x="753" y="928"/>
                  </a:cxn>
                  <a:cxn ang="0">
                    <a:pos x="798" y="954"/>
                  </a:cxn>
                  <a:cxn ang="0">
                    <a:pos x="843" y="991"/>
                  </a:cxn>
                  <a:cxn ang="0">
                    <a:pos x="891" y="998"/>
                  </a:cxn>
                  <a:cxn ang="0">
                    <a:pos x="935" y="961"/>
                  </a:cxn>
                  <a:cxn ang="0">
                    <a:pos x="954" y="913"/>
                  </a:cxn>
                  <a:cxn ang="0">
                    <a:pos x="969" y="865"/>
                  </a:cxn>
                  <a:cxn ang="0">
                    <a:pos x="972" y="816"/>
                  </a:cxn>
                  <a:cxn ang="0">
                    <a:pos x="976" y="764"/>
                  </a:cxn>
                  <a:cxn ang="0">
                    <a:pos x="976" y="709"/>
                  </a:cxn>
                  <a:cxn ang="0">
                    <a:pos x="972" y="657"/>
                  </a:cxn>
                  <a:cxn ang="0">
                    <a:pos x="969" y="601"/>
                  </a:cxn>
                  <a:cxn ang="0">
                    <a:pos x="969" y="542"/>
                  </a:cxn>
                  <a:cxn ang="0">
                    <a:pos x="1024" y="564"/>
                  </a:cxn>
                  <a:cxn ang="0">
                    <a:pos x="1054" y="490"/>
                  </a:cxn>
                  <a:cxn ang="0">
                    <a:pos x="1050" y="430"/>
                  </a:cxn>
                  <a:cxn ang="0">
                    <a:pos x="1047" y="367"/>
                  </a:cxn>
                  <a:cxn ang="0">
                    <a:pos x="1047" y="312"/>
                  </a:cxn>
                  <a:cxn ang="0">
                    <a:pos x="1058" y="271"/>
                  </a:cxn>
                  <a:cxn ang="0">
                    <a:pos x="1087" y="278"/>
                  </a:cxn>
                  <a:cxn ang="0">
                    <a:pos x="1110" y="263"/>
                  </a:cxn>
                  <a:cxn ang="0">
                    <a:pos x="1125" y="230"/>
                  </a:cxn>
                  <a:cxn ang="0">
                    <a:pos x="1136" y="182"/>
                  </a:cxn>
                  <a:cxn ang="0">
                    <a:pos x="1143" y="130"/>
                  </a:cxn>
                  <a:cxn ang="0">
                    <a:pos x="1143" y="78"/>
                  </a:cxn>
                  <a:cxn ang="0">
                    <a:pos x="1139" y="30"/>
                  </a:cxn>
                  <a:cxn ang="0">
                    <a:pos x="1132" y="0"/>
                  </a:cxn>
                </a:cxnLst>
                <a:rect l="0" t="0" r="r" b="b"/>
                <a:pathLst>
                  <a:path w="1143" h="998">
                    <a:moveTo>
                      <a:pt x="0" y="22"/>
                    </a:moveTo>
                    <a:lnTo>
                      <a:pt x="41" y="44"/>
                    </a:lnTo>
                    <a:lnTo>
                      <a:pt x="63" y="78"/>
                    </a:lnTo>
                    <a:lnTo>
                      <a:pt x="78" y="104"/>
                    </a:lnTo>
                    <a:lnTo>
                      <a:pt x="97" y="122"/>
                    </a:lnTo>
                    <a:lnTo>
                      <a:pt x="130" y="130"/>
                    </a:lnTo>
                    <a:lnTo>
                      <a:pt x="145" y="119"/>
                    </a:lnTo>
                    <a:lnTo>
                      <a:pt x="174" y="100"/>
                    </a:lnTo>
                    <a:lnTo>
                      <a:pt x="200" y="119"/>
                    </a:lnTo>
                    <a:lnTo>
                      <a:pt x="219" y="145"/>
                    </a:lnTo>
                    <a:lnTo>
                      <a:pt x="234" y="174"/>
                    </a:lnTo>
                    <a:lnTo>
                      <a:pt x="249" y="208"/>
                    </a:lnTo>
                    <a:lnTo>
                      <a:pt x="260" y="234"/>
                    </a:lnTo>
                    <a:lnTo>
                      <a:pt x="278" y="260"/>
                    </a:lnTo>
                    <a:lnTo>
                      <a:pt x="308" y="275"/>
                    </a:lnTo>
                    <a:lnTo>
                      <a:pt x="345" y="282"/>
                    </a:lnTo>
                    <a:lnTo>
                      <a:pt x="371" y="275"/>
                    </a:lnTo>
                    <a:lnTo>
                      <a:pt x="382" y="260"/>
                    </a:lnTo>
                    <a:lnTo>
                      <a:pt x="386" y="237"/>
                    </a:lnTo>
                    <a:lnTo>
                      <a:pt x="390" y="211"/>
                    </a:lnTo>
                    <a:lnTo>
                      <a:pt x="393" y="185"/>
                    </a:lnTo>
                    <a:lnTo>
                      <a:pt x="408" y="163"/>
                    </a:lnTo>
                    <a:lnTo>
                      <a:pt x="438" y="148"/>
                    </a:lnTo>
                    <a:lnTo>
                      <a:pt x="483" y="145"/>
                    </a:lnTo>
                    <a:lnTo>
                      <a:pt x="520" y="148"/>
                    </a:lnTo>
                    <a:lnTo>
                      <a:pt x="542" y="163"/>
                    </a:lnTo>
                    <a:lnTo>
                      <a:pt x="549" y="185"/>
                    </a:lnTo>
                    <a:lnTo>
                      <a:pt x="553" y="211"/>
                    </a:lnTo>
                    <a:lnTo>
                      <a:pt x="549" y="241"/>
                    </a:lnTo>
                    <a:lnTo>
                      <a:pt x="549" y="271"/>
                    </a:lnTo>
                    <a:lnTo>
                      <a:pt x="557" y="293"/>
                    </a:lnTo>
                    <a:lnTo>
                      <a:pt x="572" y="315"/>
                    </a:lnTo>
                    <a:lnTo>
                      <a:pt x="616" y="330"/>
                    </a:lnTo>
                    <a:lnTo>
                      <a:pt x="627" y="293"/>
                    </a:lnTo>
                    <a:lnTo>
                      <a:pt x="627" y="252"/>
                    </a:lnTo>
                    <a:lnTo>
                      <a:pt x="638" y="249"/>
                    </a:lnTo>
                    <a:lnTo>
                      <a:pt x="668" y="286"/>
                    </a:lnTo>
                    <a:lnTo>
                      <a:pt x="683" y="326"/>
                    </a:lnTo>
                    <a:lnTo>
                      <a:pt x="690" y="364"/>
                    </a:lnTo>
                    <a:lnTo>
                      <a:pt x="694" y="401"/>
                    </a:lnTo>
                    <a:lnTo>
                      <a:pt x="698" y="438"/>
                    </a:lnTo>
                    <a:lnTo>
                      <a:pt x="698" y="475"/>
                    </a:lnTo>
                    <a:lnTo>
                      <a:pt x="705" y="508"/>
                    </a:lnTo>
                    <a:lnTo>
                      <a:pt x="716" y="545"/>
                    </a:lnTo>
                    <a:lnTo>
                      <a:pt x="720" y="564"/>
                    </a:lnTo>
                    <a:lnTo>
                      <a:pt x="724" y="586"/>
                    </a:lnTo>
                    <a:lnTo>
                      <a:pt x="724" y="612"/>
                    </a:lnTo>
                    <a:lnTo>
                      <a:pt x="724" y="638"/>
                    </a:lnTo>
                    <a:lnTo>
                      <a:pt x="720" y="664"/>
                    </a:lnTo>
                    <a:lnTo>
                      <a:pt x="716" y="698"/>
                    </a:lnTo>
                    <a:lnTo>
                      <a:pt x="713" y="727"/>
                    </a:lnTo>
                    <a:lnTo>
                      <a:pt x="709" y="757"/>
                    </a:lnTo>
                    <a:lnTo>
                      <a:pt x="705" y="787"/>
                    </a:lnTo>
                    <a:lnTo>
                      <a:pt x="701" y="813"/>
                    </a:lnTo>
                    <a:lnTo>
                      <a:pt x="701" y="842"/>
                    </a:lnTo>
                    <a:lnTo>
                      <a:pt x="705" y="865"/>
                    </a:lnTo>
                    <a:lnTo>
                      <a:pt x="713" y="887"/>
                    </a:lnTo>
                    <a:lnTo>
                      <a:pt x="720" y="905"/>
                    </a:lnTo>
                    <a:lnTo>
                      <a:pt x="735" y="920"/>
                    </a:lnTo>
                    <a:lnTo>
                      <a:pt x="753" y="928"/>
                    </a:lnTo>
                    <a:lnTo>
                      <a:pt x="776" y="939"/>
                    </a:lnTo>
                    <a:lnTo>
                      <a:pt x="798" y="954"/>
                    </a:lnTo>
                    <a:lnTo>
                      <a:pt x="820" y="972"/>
                    </a:lnTo>
                    <a:lnTo>
                      <a:pt x="843" y="991"/>
                    </a:lnTo>
                    <a:lnTo>
                      <a:pt x="869" y="998"/>
                    </a:lnTo>
                    <a:lnTo>
                      <a:pt x="891" y="998"/>
                    </a:lnTo>
                    <a:lnTo>
                      <a:pt x="913" y="987"/>
                    </a:lnTo>
                    <a:lnTo>
                      <a:pt x="935" y="961"/>
                    </a:lnTo>
                    <a:lnTo>
                      <a:pt x="946" y="935"/>
                    </a:lnTo>
                    <a:lnTo>
                      <a:pt x="954" y="913"/>
                    </a:lnTo>
                    <a:lnTo>
                      <a:pt x="961" y="887"/>
                    </a:lnTo>
                    <a:lnTo>
                      <a:pt x="969" y="865"/>
                    </a:lnTo>
                    <a:lnTo>
                      <a:pt x="972" y="839"/>
                    </a:lnTo>
                    <a:lnTo>
                      <a:pt x="972" y="816"/>
                    </a:lnTo>
                    <a:lnTo>
                      <a:pt x="976" y="790"/>
                    </a:lnTo>
                    <a:lnTo>
                      <a:pt x="976" y="764"/>
                    </a:lnTo>
                    <a:lnTo>
                      <a:pt x="976" y="738"/>
                    </a:lnTo>
                    <a:lnTo>
                      <a:pt x="976" y="709"/>
                    </a:lnTo>
                    <a:lnTo>
                      <a:pt x="972" y="683"/>
                    </a:lnTo>
                    <a:lnTo>
                      <a:pt x="972" y="657"/>
                    </a:lnTo>
                    <a:lnTo>
                      <a:pt x="972" y="627"/>
                    </a:lnTo>
                    <a:lnTo>
                      <a:pt x="969" y="601"/>
                    </a:lnTo>
                    <a:lnTo>
                      <a:pt x="969" y="571"/>
                    </a:lnTo>
                    <a:lnTo>
                      <a:pt x="969" y="542"/>
                    </a:lnTo>
                    <a:lnTo>
                      <a:pt x="998" y="568"/>
                    </a:lnTo>
                    <a:lnTo>
                      <a:pt x="1024" y="564"/>
                    </a:lnTo>
                    <a:lnTo>
                      <a:pt x="1047" y="538"/>
                    </a:lnTo>
                    <a:lnTo>
                      <a:pt x="1054" y="490"/>
                    </a:lnTo>
                    <a:lnTo>
                      <a:pt x="1054" y="460"/>
                    </a:lnTo>
                    <a:lnTo>
                      <a:pt x="1050" y="430"/>
                    </a:lnTo>
                    <a:lnTo>
                      <a:pt x="1050" y="397"/>
                    </a:lnTo>
                    <a:lnTo>
                      <a:pt x="1047" y="367"/>
                    </a:lnTo>
                    <a:lnTo>
                      <a:pt x="1047" y="338"/>
                    </a:lnTo>
                    <a:lnTo>
                      <a:pt x="1047" y="312"/>
                    </a:lnTo>
                    <a:lnTo>
                      <a:pt x="1050" y="289"/>
                    </a:lnTo>
                    <a:lnTo>
                      <a:pt x="1058" y="271"/>
                    </a:lnTo>
                    <a:lnTo>
                      <a:pt x="1073" y="278"/>
                    </a:lnTo>
                    <a:lnTo>
                      <a:pt x="1087" y="278"/>
                    </a:lnTo>
                    <a:lnTo>
                      <a:pt x="1099" y="275"/>
                    </a:lnTo>
                    <a:lnTo>
                      <a:pt x="1110" y="263"/>
                    </a:lnTo>
                    <a:lnTo>
                      <a:pt x="1117" y="249"/>
                    </a:lnTo>
                    <a:lnTo>
                      <a:pt x="1125" y="230"/>
                    </a:lnTo>
                    <a:lnTo>
                      <a:pt x="1132" y="208"/>
                    </a:lnTo>
                    <a:lnTo>
                      <a:pt x="1136" y="182"/>
                    </a:lnTo>
                    <a:lnTo>
                      <a:pt x="1139" y="156"/>
                    </a:lnTo>
                    <a:lnTo>
                      <a:pt x="1143" y="130"/>
                    </a:lnTo>
                    <a:lnTo>
                      <a:pt x="1143" y="100"/>
                    </a:lnTo>
                    <a:lnTo>
                      <a:pt x="1143" y="78"/>
                    </a:lnTo>
                    <a:lnTo>
                      <a:pt x="1143" y="52"/>
                    </a:lnTo>
                    <a:lnTo>
                      <a:pt x="1139" y="30"/>
                    </a:lnTo>
                    <a:lnTo>
                      <a:pt x="1136" y="11"/>
                    </a:lnTo>
                    <a:lnTo>
                      <a:pt x="113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6" name="Freeform 74"/>
              <p:cNvSpPr>
                <a:spLocks/>
              </p:cNvSpPr>
              <p:nvPr/>
            </p:nvSpPr>
            <p:spPr bwMode="auto">
              <a:xfrm>
                <a:off x="4385" y="3418"/>
                <a:ext cx="1" cy="53"/>
              </a:xfrm>
              <a:custGeom>
                <a:avLst/>
                <a:gdLst/>
                <a:ahLst/>
                <a:cxnLst>
                  <a:cxn ang="0">
                    <a:pos x="3" y="108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3" h="108">
                    <a:moveTo>
                      <a:pt x="3" y="108"/>
                    </a:moveTo>
                    <a:lnTo>
                      <a:pt x="0" y="5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7" name="Freeform 75"/>
              <p:cNvSpPr>
                <a:spLocks/>
              </p:cNvSpPr>
              <p:nvPr/>
            </p:nvSpPr>
            <p:spPr bwMode="auto">
              <a:xfrm>
                <a:off x="4512" y="3424"/>
                <a:ext cx="34" cy="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38"/>
                  </a:cxn>
                  <a:cxn ang="0">
                    <a:pos x="34" y="86"/>
                  </a:cxn>
                  <a:cxn ang="0">
                    <a:pos x="45" y="138"/>
                  </a:cxn>
                  <a:cxn ang="0">
                    <a:pos x="56" y="197"/>
                  </a:cxn>
                  <a:cxn ang="0">
                    <a:pos x="63" y="253"/>
                  </a:cxn>
                  <a:cxn ang="0">
                    <a:pos x="67" y="309"/>
                  </a:cxn>
                  <a:cxn ang="0">
                    <a:pos x="71" y="361"/>
                  </a:cxn>
                  <a:cxn ang="0">
                    <a:pos x="71" y="409"/>
                  </a:cxn>
                </a:cxnLst>
                <a:rect l="0" t="0" r="r" b="b"/>
                <a:pathLst>
                  <a:path w="71" h="409">
                    <a:moveTo>
                      <a:pt x="0" y="0"/>
                    </a:moveTo>
                    <a:lnTo>
                      <a:pt x="19" y="38"/>
                    </a:lnTo>
                    <a:lnTo>
                      <a:pt x="34" y="86"/>
                    </a:lnTo>
                    <a:lnTo>
                      <a:pt x="45" y="138"/>
                    </a:lnTo>
                    <a:lnTo>
                      <a:pt x="56" y="197"/>
                    </a:lnTo>
                    <a:lnTo>
                      <a:pt x="63" y="253"/>
                    </a:lnTo>
                    <a:lnTo>
                      <a:pt x="67" y="309"/>
                    </a:lnTo>
                    <a:lnTo>
                      <a:pt x="71" y="361"/>
                    </a:lnTo>
                    <a:lnTo>
                      <a:pt x="71" y="409"/>
                    </a:lnTo>
                  </a:path>
                </a:pathLst>
              </a:custGeom>
              <a:noFill/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8" name="Freeform 76"/>
              <p:cNvSpPr>
                <a:spLocks/>
              </p:cNvSpPr>
              <p:nvPr/>
            </p:nvSpPr>
            <p:spPr bwMode="auto">
              <a:xfrm>
                <a:off x="4461" y="3618"/>
                <a:ext cx="20" cy="17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4" y="45"/>
                  </a:cxn>
                  <a:cxn ang="0">
                    <a:pos x="37" y="93"/>
                  </a:cxn>
                  <a:cxn ang="0">
                    <a:pos x="41" y="138"/>
                  </a:cxn>
                  <a:cxn ang="0">
                    <a:pos x="41" y="186"/>
                  </a:cxn>
                  <a:cxn ang="0">
                    <a:pos x="37" y="234"/>
                  </a:cxn>
                  <a:cxn ang="0">
                    <a:pos x="26" y="282"/>
                  </a:cxn>
                  <a:cxn ang="0">
                    <a:pos x="15" y="323"/>
                  </a:cxn>
                  <a:cxn ang="0">
                    <a:pos x="0" y="368"/>
                  </a:cxn>
                </a:cxnLst>
                <a:rect l="0" t="0" r="r" b="b"/>
                <a:pathLst>
                  <a:path w="41" h="368">
                    <a:moveTo>
                      <a:pt x="26" y="0"/>
                    </a:moveTo>
                    <a:lnTo>
                      <a:pt x="34" y="45"/>
                    </a:lnTo>
                    <a:lnTo>
                      <a:pt x="37" y="93"/>
                    </a:lnTo>
                    <a:lnTo>
                      <a:pt x="41" y="138"/>
                    </a:lnTo>
                    <a:lnTo>
                      <a:pt x="41" y="186"/>
                    </a:lnTo>
                    <a:lnTo>
                      <a:pt x="37" y="234"/>
                    </a:lnTo>
                    <a:lnTo>
                      <a:pt x="26" y="282"/>
                    </a:lnTo>
                    <a:lnTo>
                      <a:pt x="15" y="323"/>
                    </a:lnTo>
                    <a:lnTo>
                      <a:pt x="0" y="368"/>
                    </a:lnTo>
                  </a:path>
                </a:pathLst>
              </a:custGeom>
              <a:noFill/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9" name="Freeform 77"/>
              <p:cNvSpPr>
                <a:spLocks/>
              </p:cNvSpPr>
              <p:nvPr/>
            </p:nvSpPr>
            <p:spPr bwMode="auto">
              <a:xfrm>
                <a:off x="4296" y="3555"/>
                <a:ext cx="65" cy="75"/>
              </a:xfrm>
              <a:custGeom>
                <a:avLst/>
                <a:gdLst/>
                <a:ahLst/>
                <a:cxnLst>
                  <a:cxn ang="0">
                    <a:pos x="67" y="156"/>
                  </a:cxn>
                  <a:cxn ang="0">
                    <a:pos x="93" y="149"/>
                  </a:cxn>
                  <a:cxn ang="0">
                    <a:pos x="115" y="130"/>
                  </a:cxn>
                  <a:cxn ang="0">
                    <a:pos x="126" y="108"/>
                  </a:cxn>
                  <a:cxn ang="0">
                    <a:pos x="133" y="78"/>
                  </a:cxn>
                  <a:cxn ang="0">
                    <a:pos x="126" y="49"/>
                  </a:cxn>
                  <a:cxn ang="0">
                    <a:pos x="115" y="23"/>
                  </a:cxn>
                  <a:cxn ang="0">
                    <a:pos x="93" y="8"/>
                  </a:cxn>
                  <a:cxn ang="0">
                    <a:pos x="67" y="0"/>
                  </a:cxn>
                  <a:cxn ang="0">
                    <a:pos x="41" y="8"/>
                  </a:cxn>
                  <a:cxn ang="0">
                    <a:pos x="18" y="23"/>
                  </a:cxn>
                  <a:cxn ang="0">
                    <a:pos x="4" y="49"/>
                  </a:cxn>
                  <a:cxn ang="0">
                    <a:pos x="0" y="78"/>
                  </a:cxn>
                  <a:cxn ang="0">
                    <a:pos x="4" y="108"/>
                  </a:cxn>
                  <a:cxn ang="0">
                    <a:pos x="18" y="130"/>
                  </a:cxn>
                  <a:cxn ang="0">
                    <a:pos x="41" y="149"/>
                  </a:cxn>
                  <a:cxn ang="0">
                    <a:pos x="67" y="156"/>
                  </a:cxn>
                </a:cxnLst>
                <a:rect l="0" t="0" r="r" b="b"/>
                <a:pathLst>
                  <a:path w="133" h="156">
                    <a:moveTo>
                      <a:pt x="67" y="156"/>
                    </a:moveTo>
                    <a:lnTo>
                      <a:pt x="93" y="149"/>
                    </a:lnTo>
                    <a:lnTo>
                      <a:pt x="115" y="130"/>
                    </a:lnTo>
                    <a:lnTo>
                      <a:pt x="126" y="108"/>
                    </a:lnTo>
                    <a:lnTo>
                      <a:pt x="133" y="78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93" y="8"/>
                    </a:lnTo>
                    <a:lnTo>
                      <a:pt x="67" y="0"/>
                    </a:lnTo>
                    <a:lnTo>
                      <a:pt x="41" y="8"/>
                    </a:lnTo>
                    <a:lnTo>
                      <a:pt x="18" y="23"/>
                    </a:lnTo>
                    <a:lnTo>
                      <a:pt x="4" y="49"/>
                    </a:lnTo>
                    <a:lnTo>
                      <a:pt x="0" y="78"/>
                    </a:lnTo>
                    <a:lnTo>
                      <a:pt x="4" y="108"/>
                    </a:lnTo>
                    <a:lnTo>
                      <a:pt x="18" y="130"/>
                    </a:lnTo>
                    <a:lnTo>
                      <a:pt x="41" y="149"/>
                    </a:lnTo>
                    <a:lnTo>
                      <a:pt x="67" y="15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0" name="Freeform 78"/>
              <p:cNvSpPr>
                <a:spLocks/>
              </p:cNvSpPr>
              <p:nvPr/>
            </p:nvSpPr>
            <p:spPr bwMode="auto">
              <a:xfrm>
                <a:off x="4327" y="3591"/>
                <a:ext cx="359" cy="23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7" y="7"/>
                  </a:cxn>
                  <a:cxn ang="0">
                    <a:pos x="0" y="22"/>
                  </a:cxn>
                  <a:cxn ang="0">
                    <a:pos x="7" y="40"/>
                  </a:cxn>
                  <a:cxn ang="0">
                    <a:pos x="18" y="52"/>
                  </a:cxn>
                  <a:cxn ang="0">
                    <a:pos x="59" y="85"/>
                  </a:cxn>
                  <a:cxn ang="0">
                    <a:pos x="115" y="126"/>
                  </a:cxn>
                  <a:cxn ang="0">
                    <a:pos x="174" y="170"/>
                  </a:cxn>
                  <a:cxn ang="0">
                    <a:pos x="237" y="219"/>
                  </a:cxn>
                  <a:cxn ang="0">
                    <a:pos x="304" y="271"/>
                  </a:cxn>
                  <a:cxn ang="0">
                    <a:pos x="375" y="319"/>
                  </a:cxn>
                  <a:cxn ang="0">
                    <a:pos x="445" y="363"/>
                  </a:cxn>
                  <a:cxn ang="0">
                    <a:pos x="512" y="408"/>
                  </a:cxn>
                  <a:cxn ang="0">
                    <a:pos x="542" y="426"/>
                  </a:cxn>
                  <a:cxn ang="0">
                    <a:pos x="571" y="445"/>
                  </a:cxn>
                  <a:cxn ang="0">
                    <a:pos x="601" y="460"/>
                  </a:cxn>
                  <a:cxn ang="0">
                    <a:pos x="627" y="471"/>
                  </a:cxn>
                  <a:cxn ang="0">
                    <a:pos x="653" y="482"/>
                  </a:cxn>
                  <a:cxn ang="0">
                    <a:pos x="675" y="490"/>
                  </a:cxn>
                  <a:cxn ang="0">
                    <a:pos x="694" y="493"/>
                  </a:cxn>
                  <a:cxn ang="0">
                    <a:pos x="713" y="493"/>
                  </a:cxn>
                  <a:cxn ang="0">
                    <a:pos x="724" y="490"/>
                  </a:cxn>
                  <a:cxn ang="0">
                    <a:pos x="735" y="486"/>
                  </a:cxn>
                  <a:cxn ang="0">
                    <a:pos x="742" y="475"/>
                  </a:cxn>
                  <a:cxn ang="0">
                    <a:pos x="742" y="460"/>
                  </a:cxn>
                  <a:cxn ang="0">
                    <a:pos x="742" y="441"/>
                  </a:cxn>
                  <a:cxn ang="0">
                    <a:pos x="735" y="419"/>
                  </a:cxn>
                  <a:cxn ang="0">
                    <a:pos x="727" y="393"/>
                  </a:cxn>
                  <a:cxn ang="0">
                    <a:pos x="713" y="360"/>
                  </a:cxn>
                  <a:cxn ang="0">
                    <a:pos x="713" y="389"/>
                  </a:cxn>
                  <a:cxn ang="0">
                    <a:pos x="709" y="412"/>
                  </a:cxn>
                  <a:cxn ang="0">
                    <a:pos x="701" y="430"/>
                  </a:cxn>
                  <a:cxn ang="0">
                    <a:pos x="687" y="438"/>
                  </a:cxn>
                  <a:cxn ang="0">
                    <a:pos x="664" y="434"/>
                  </a:cxn>
                  <a:cxn ang="0">
                    <a:pos x="627" y="423"/>
                  </a:cxn>
                  <a:cxn ang="0">
                    <a:pos x="579" y="397"/>
                  </a:cxn>
                  <a:cxn ang="0">
                    <a:pos x="516" y="360"/>
                  </a:cxn>
                  <a:cxn ang="0">
                    <a:pos x="445" y="315"/>
                  </a:cxn>
                  <a:cxn ang="0">
                    <a:pos x="382" y="274"/>
                  </a:cxn>
                  <a:cxn ang="0">
                    <a:pos x="323" y="230"/>
                  </a:cxn>
                  <a:cxn ang="0">
                    <a:pos x="267" y="193"/>
                  </a:cxn>
                  <a:cxn ang="0">
                    <a:pos x="211" y="148"/>
                  </a:cxn>
                  <a:cxn ang="0">
                    <a:pos x="152" y="104"/>
                  </a:cxn>
                  <a:cxn ang="0">
                    <a:pos x="89" y="55"/>
                  </a:cxn>
                  <a:cxn ang="0">
                    <a:pos x="18" y="0"/>
                  </a:cxn>
                </a:cxnLst>
                <a:rect l="0" t="0" r="r" b="b"/>
                <a:pathLst>
                  <a:path w="742" h="493">
                    <a:moveTo>
                      <a:pt x="18" y="0"/>
                    </a:moveTo>
                    <a:lnTo>
                      <a:pt x="7" y="7"/>
                    </a:lnTo>
                    <a:lnTo>
                      <a:pt x="0" y="22"/>
                    </a:lnTo>
                    <a:lnTo>
                      <a:pt x="7" y="40"/>
                    </a:lnTo>
                    <a:lnTo>
                      <a:pt x="18" y="52"/>
                    </a:lnTo>
                    <a:lnTo>
                      <a:pt x="59" y="85"/>
                    </a:lnTo>
                    <a:lnTo>
                      <a:pt x="115" y="126"/>
                    </a:lnTo>
                    <a:lnTo>
                      <a:pt x="174" y="170"/>
                    </a:lnTo>
                    <a:lnTo>
                      <a:pt x="237" y="219"/>
                    </a:lnTo>
                    <a:lnTo>
                      <a:pt x="304" y="271"/>
                    </a:lnTo>
                    <a:lnTo>
                      <a:pt x="375" y="319"/>
                    </a:lnTo>
                    <a:lnTo>
                      <a:pt x="445" y="363"/>
                    </a:lnTo>
                    <a:lnTo>
                      <a:pt x="512" y="408"/>
                    </a:lnTo>
                    <a:lnTo>
                      <a:pt x="542" y="426"/>
                    </a:lnTo>
                    <a:lnTo>
                      <a:pt x="571" y="445"/>
                    </a:lnTo>
                    <a:lnTo>
                      <a:pt x="601" y="460"/>
                    </a:lnTo>
                    <a:lnTo>
                      <a:pt x="627" y="471"/>
                    </a:lnTo>
                    <a:lnTo>
                      <a:pt x="653" y="482"/>
                    </a:lnTo>
                    <a:lnTo>
                      <a:pt x="675" y="490"/>
                    </a:lnTo>
                    <a:lnTo>
                      <a:pt x="694" y="493"/>
                    </a:lnTo>
                    <a:lnTo>
                      <a:pt x="713" y="493"/>
                    </a:lnTo>
                    <a:lnTo>
                      <a:pt x="724" y="490"/>
                    </a:lnTo>
                    <a:lnTo>
                      <a:pt x="735" y="486"/>
                    </a:lnTo>
                    <a:lnTo>
                      <a:pt x="742" y="475"/>
                    </a:lnTo>
                    <a:lnTo>
                      <a:pt x="742" y="460"/>
                    </a:lnTo>
                    <a:lnTo>
                      <a:pt x="742" y="441"/>
                    </a:lnTo>
                    <a:lnTo>
                      <a:pt x="735" y="419"/>
                    </a:lnTo>
                    <a:lnTo>
                      <a:pt x="727" y="393"/>
                    </a:lnTo>
                    <a:lnTo>
                      <a:pt x="713" y="360"/>
                    </a:lnTo>
                    <a:lnTo>
                      <a:pt x="713" y="389"/>
                    </a:lnTo>
                    <a:lnTo>
                      <a:pt x="709" y="412"/>
                    </a:lnTo>
                    <a:lnTo>
                      <a:pt x="701" y="430"/>
                    </a:lnTo>
                    <a:lnTo>
                      <a:pt x="687" y="438"/>
                    </a:lnTo>
                    <a:lnTo>
                      <a:pt x="664" y="434"/>
                    </a:lnTo>
                    <a:lnTo>
                      <a:pt x="627" y="423"/>
                    </a:lnTo>
                    <a:lnTo>
                      <a:pt x="579" y="397"/>
                    </a:lnTo>
                    <a:lnTo>
                      <a:pt x="516" y="360"/>
                    </a:lnTo>
                    <a:lnTo>
                      <a:pt x="445" y="315"/>
                    </a:lnTo>
                    <a:lnTo>
                      <a:pt x="382" y="274"/>
                    </a:lnTo>
                    <a:lnTo>
                      <a:pt x="323" y="230"/>
                    </a:lnTo>
                    <a:lnTo>
                      <a:pt x="267" y="193"/>
                    </a:lnTo>
                    <a:lnTo>
                      <a:pt x="211" y="148"/>
                    </a:lnTo>
                    <a:lnTo>
                      <a:pt x="152" y="104"/>
                    </a:lnTo>
                    <a:lnTo>
                      <a:pt x="89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1" name="Freeform 79"/>
              <p:cNvSpPr>
                <a:spLocks/>
              </p:cNvSpPr>
              <p:nvPr/>
            </p:nvSpPr>
            <p:spPr bwMode="auto">
              <a:xfrm>
                <a:off x="4311" y="3571"/>
                <a:ext cx="48" cy="56"/>
              </a:xfrm>
              <a:custGeom>
                <a:avLst/>
                <a:gdLst/>
                <a:ahLst/>
                <a:cxnLst>
                  <a:cxn ang="0">
                    <a:pos x="100" y="59"/>
                  </a:cxn>
                  <a:cxn ang="0">
                    <a:pos x="96" y="37"/>
                  </a:cxn>
                  <a:cxn ang="0">
                    <a:pos x="85" y="18"/>
                  </a:cxn>
                  <a:cxn ang="0">
                    <a:pos x="70" y="4"/>
                  </a:cxn>
                  <a:cxn ang="0">
                    <a:pos x="51" y="0"/>
                  </a:cxn>
                  <a:cxn ang="0">
                    <a:pos x="29" y="4"/>
                  </a:cxn>
                  <a:cxn ang="0">
                    <a:pos x="14" y="18"/>
                  </a:cxn>
                  <a:cxn ang="0">
                    <a:pos x="3" y="37"/>
                  </a:cxn>
                  <a:cxn ang="0">
                    <a:pos x="0" y="59"/>
                  </a:cxn>
                  <a:cxn ang="0">
                    <a:pos x="3" y="81"/>
                  </a:cxn>
                  <a:cxn ang="0">
                    <a:pos x="14" y="100"/>
                  </a:cxn>
                  <a:cxn ang="0">
                    <a:pos x="29" y="111"/>
                  </a:cxn>
                  <a:cxn ang="0">
                    <a:pos x="51" y="115"/>
                  </a:cxn>
                </a:cxnLst>
                <a:rect l="0" t="0" r="r" b="b"/>
                <a:pathLst>
                  <a:path w="100" h="115">
                    <a:moveTo>
                      <a:pt x="100" y="59"/>
                    </a:moveTo>
                    <a:lnTo>
                      <a:pt x="96" y="37"/>
                    </a:lnTo>
                    <a:lnTo>
                      <a:pt x="85" y="18"/>
                    </a:lnTo>
                    <a:lnTo>
                      <a:pt x="70" y="4"/>
                    </a:lnTo>
                    <a:lnTo>
                      <a:pt x="51" y="0"/>
                    </a:lnTo>
                    <a:lnTo>
                      <a:pt x="29" y="4"/>
                    </a:lnTo>
                    <a:lnTo>
                      <a:pt x="14" y="18"/>
                    </a:lnTo>
                    <a:lnTo>
                      <a:pt x="3" y="37"/>
                    </a:lnTo>
                    <a:lnTo>
                      <a:pt x="0" y="59"/>
                    </a:lnTo>
                    <a:lnTo>
                      <a:pt x="3" y="81"/>
                    </a:lnTo>
                    <a:lnTo>
                      <a:pt x="14" y="100"/>
                    </a:lnTo>
                    <a:lnTo>
                      <a:pt x="29" y="111"/>
                    </a:lnTo>
                    <a:lnTo>
                      <a:pt x="51" y="1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2" name="Freeform 80"/>
              <p:cNvSpPr>
                <a:spLocks/>
              </p:cNvSpPr>
              <p:nvPr/>
            </p:nvSpPr>
            <p:spPr bwMode="auto">
              <a:xfrm>
                <a:off x="4521" y="3740"/>
                <a:ext cx="142" cy="76"/>
              </a:xfrm>
              <a:custGeom>
                <a:avLst/>
                <a:gdLst/>
                <a:ahLst/>
                <a:cxnLst>
                  <a:cxn ang="0">
                    <a:pos x="293" y="156"/>
                  </a:cxn>
                  <a:cxn ang="0">
                    <a:pos x="260" y="148"/>
                  </a:cxn>
                  <a:cxn ang="0">
                    <a:pos x="226" y="133"/>
                  </a:cxn>
                  <a:cxn ang="0">
                    <a:pos x="189" y="118"/>
                  </a:cxn>
                  <a:cxn ang="0">
                    <a:pos x="152" y="96"/>
                  </a:cxn>
                  <a:cxn ang="0">
                    <a:pos x="115" y="78"/>
                  </a:cxn>
                  <a:cxn ang="0">
                    <a:pos x="78" y="52"/>
                  </a:cxn>
                  <a:cxn ang="0">
                    <a:pos x="41" y="26"/>
                  </a:cxn>
                  <a:cxn ang="0">
                    <a:pos x="0" y="0"/>
                  </a:cxn>
                </a:cxnLst>
                <a:rect l="0" t="0" r="r" b="b"/>
                <a:pathLst>
                  <a:path w="293" h="156">
                    <a:moveTo>
                      <a:pt x="293" y="156"/>
                    </a:moveTo>
                    <a:lnTo>
                      <a:pt x="260" y="148"/>
                    </a:lnTo>
                    <a:lnTo>
                      <a:pt x="226" y="133"/>
                    </a:lnTo>
                    <a:lnTo>
                      <a:pt x="189" y="118"/>
                    </a:lnTo>
                    <a:lnTo>
                      <a:pt x="152" y="96"/>
                    </a:lnTo>
                    <a:lnTo>
                      <a:pt x="115" y="78"/>
                    </a:lnTo>
                    <a:lnTo>
                      <a:pt x="78" y="52"/>
                    </a:lnTo>
                    <a:lnTo>
                      <a:pt x="41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3" name="Freeform 81"/>
              <p:cNvSpPr>
                <a:spLocks/>
              </p:cNvSpPr>
              <p:nvPr/>
            </p:nvSpPr>
            <p:spPr bwMode="auto">
              <a:xfrm>
                <a:off x="4011" y="3228"/>
                <a:ext cx="661" cy="174"/>
              </a:xfrm>
              <a:custGeom>
                <a:avLst/>
                <a:gdLst/>
                <a:ahLst/>
                <a:cxnLst>
                  <a:cxn ang="0">
                    <a:pos x="749" y="360"/>
                  </a:cxn>
                  <a:cxn ang="0">
                    <a:pos x="883" y="356"/>
                  </a:cxn>
                  <a:cxn ang="0">
                    <a:pos x="1002" y="341"/>
                  </a:cxn>
                  <a:cxn ang="0">
                    <a:pos x="1113" y="327"/>
                  </a:cxn>
                  <a:cxn ang="0">
                    <a:pos x="1206" y="301"/>
                  </a:cxn>
                  <a:cxn ang="0">
                    <a:pos x="1280" y="275"/>
                  </a:cxn>
                  <a:cxn ang="0">
                    <a:pos x="1332" y="241"/>
                  </a:cxn>
                  <a:cxn ang="0">
                    <a:pos x="1358" y="208"/>
                  </a:cxn>
                  <a:cxn ang="0">
                    <a:pos x="1358" y="171"/>
                  </a:cxn>
                  <a:cxn ang="0">
                    <a:pos x="1332" y="134"/>
                  </a:cxn>
                  <a:cxn ang="0">
                    <a:pos x="1280" y="100"/>
                  </a:cxn>
                  <a:cxn ang="0">
                    <a:pos x="1206" y="70"/>
                  </a:cxn>
                  <a:cxn ang="0">
                    <a:pos x="1113" y="44"/>
                  </a:cxn>
                  <a:cxn ang="0">
                    <a:pos x="1002" y="22"/>
                  </a:cxn>
                  <a:cxn ang="0">
                    <a:pos x="883" y="7"/>
                  </a:cxn>
                  <a:cxn ang="0">
                    <a:pos x="749" y="0"/>
                  </a:cxn>
                  <a:cxn ang="0">
                    <a:pos x="612" y="0"/>
                  </a:cxn>
                  <a:cxn ang="0">
                    <a:pos x="478" y="7"/>
                  </a:cxn>
                  <a:cxn ang="0">
                    <a:pos x="356" y="22"/>
                  </a:cxn>
                  <a:cxn ang="0">
                    <a:pos x="245" y="44"/>
                  </a:cxn>
                  <a:cxn ang="0">
                    <a:pos x="156" y="70"/>
                  </a:cxn>
                  <a:cxn ang="0">
                    <a:pos x="81" y="100"/>
                  </a:cxn>
                  <a:cxn ang="0">
                    <a:pos x="29" y="134"/>
                  </a:cxn>
                  <a:cxn ang="0">
                    <a:pos x="3" y="171"/>
                  </a:cxn>
                  <a:cxn ang="0">
                    <a:pos x="3" y="208"/>
                  </a:cxn>
                  <a:cxn ang="0">
                    <a:pos x="29" y="241"/>
                  </a:cxn>
                  <a:cxn ang="0">
                    <a:pos x="81" y="275"/>
                  </a:cxn>
                  <a:cxn ang="0">
                    <a:pos x="156" y="301"/>
                  </a:cxn>
                  <a:cxn ang="0">
                    <a:pos x="245" y="327"/>
                  </a:cxn>
                  <a:cxn ang="0">
                    <a:pos x="356" y="341"/>
                  </a:cxn>
                  <a:cxn ang="0">
                    <a:pos x="478" y="356"/>
                  </a:cxn>
                  <a:cxn ang="0">
                    <a:pos x="612" y="360"/>
                  </a:cxn>
                </a:cxnLst>
                <a:rect l="0" t="0" r="r" b="b"/>
                <a:pathLst>
                  <a:path w="1366" h="360">
                    <a:moveTo>
                      <a:pt x="683" y="360"/>
                    </a:moveTo>
                    <a:lnTo>
                      <a:pt x="749" y="360"/>
                    </a:lnTo>
                    <a:lnTo>
                      <a:pt x="816" y="356"/>
                    </a:lnTo>
                    <a:lnTo>
                      <a:pt x="883" y="356"/>
                    </a:lnTo>
                    <a:lnTo>
                      <a:pt x="946" y="349"/>
                    </a:lnTo>
                    <a:lnTo>
                      <a:pt x="1002" y="341"/>
                    </a:lnTo>
                    <a:lnTo>
                      <a:pt x="1061" y="334"/>
                    </a:lnTo>
                    <a:lnTo>
                      <a:pt x="1113" y="327"/>
                    </a:lnTo>
                    <a:lnTo>
                      <a:pt x="1161" y="312"/>
                    </a:lnTo>
                    <a:lnTo>
                      <a:pt x="1206" y="301"/>
                    </a:lnTo>
                    <a:lnTo>
                      <a:pt x="1247" y="286"/>
                    </a:lnTo>
                    <a:lnTo>
                      <a:pt x="1280" y="275"/>
                    </a:lnTo>
                    <a:lnTo>
                      <a:pt x="1310" y="260"/>
                    </a:lnTo>
                    <a:lnTo>
                      <a:pt x="1332" y="241"/>
                    </a:lnTo>
                    <a:lnTo>
                      <a:pt x="1351" y="226"/>
                    </a:lnTo>
                    <a:lnTo>
                      <a:pt x="1358" y="208"/>
                    </a:lnTo>
                    <a:lnTo>
                      <a:pt x="1366" y="189"/>
                    </a:lnTo>
                    <a:lnTo>
                      <a:pt x="1358" y="171"/>
                    </a:lnTo>
                    <a:lnTo>
                      <a:pt x="1351" y="152"/>
                    </a:lnTo>
                    <a:lnTo>
                      <a:pt x="1332" y="134"/>
                    </a:lnTo>
                    <a:lnTo>
                      <a:pt x="1310" y="119"/>
                    </a:lnTo>
                    <a:lnTo>
                      <a:pt x="1280" y="100"/>
                    </a:lnTo>
                    <a:lnTo>
                      <a:pt x="1247" y="85"/>
                    </a:lnTo>
                    <a:lnTo>
                      <a:pt x="1206" y="70"/>
                    </a:lnTo>
                    <a:lnTo>
                      <a:pt x="1161" y="56"/>
                    </a:lnTo>
                    <a:lnTo>
                      <a:pt x="1113" y="44"/>
                    </a:lnTo>
                    <a:lnTo>
                      <a:pt x="1061" y="33"/>
                    </a:lnTo>
                    <a:lnTo>
                      <a:pt x="1002" y="22"/>
                    </a:lnTo>
                    <a:lnTo>
                      <a:pt x="946" y="15"/>
                    </a:lnTo>
                    <a:lnTo>
                      <a:pt x="883" y="7"/>
                    </a:lnTo>
                    <a:lnTo>
                      <a:pt x="816" y="4"/>
                    </a:lnTo>
                    <a:lnTo>
                      <a:pt x="749" y="0"/>
                    </a:lnTo>
                    <a:lnTo>
                      <a:pt x="683" y="0"/>
                    </a:lnTo>
                    <a:lnTo>
                      <a:pt x="612" y="0"/>
                    </a:lnTo>
                    <a:lnTo>
                      <a:pt x="542" y="4"/>
                    </a:lnTo>
                    <a:lnTo>
                      <a:pt x="478" y="7"/>
                    </a:lnTo>
                    <a:lnTo>
                      <a:pt x="415" y="15"/>
                    </a:lnTo>
                    <a:lnTo>
                      <a:pt x="356" y="22"/>
                    </a:lnTo>
                    <a:lnTo>
                      <a:pt x="300" y="33"/>
                    </a:lnTo>
                    <a:lnTo>
                      <a:pt x="245" y="44"/>
                    </a:lnTo>
                    <a:lnTo>
                      <a:pt x="200" y="56"/>
                    </a:lnTo>
                    <a:lnTo>
                      <a:pt x="156" y="70"/>
                    </a:lnTo>
                    <a:lnTo>
                      <a:pt x="115" y="85"/>
                    </a:lnTo>
                    <a:lnTo>
                      <a:pt x="81" y="100"/>
                    </a:lnTo>
                    <a:lnTo>
                      <a:pt x="52" y="119"/>
                    </a:lnTo>
                    <a:lnTo>
                      <a:pt x="29" y="134"/>
                    </a:lnTo>
                    <a:lnTo>
                      <a:pt x="15" y="152"/>
                    </a:lnTo>
                    <a:lnTo>
                      <a:pt x="3" y="171"/>
                    </a:lnTo>
                    <a:lnTo>
                      <a:pt x="0" y="189"/>
                    </a:lnTo>
                    <a:lnTo>
                      <a:pt x="3" y="208"/>
                    </a:lnTo>
                    <a:lnTo>
                      <a:pt x="15" y="226"/>
                    </a:lnTo>
                    <a:lnTo>
                      <a:pt x="29" y="241"/>
                    </a:lnTo>
                    <a:lnTo>
                      <a:pt x="52" y="260"/>
                    </a:lnTo>
                    <a:lnTo>
                      <a:pt x="81" y="275"/>
                    </a:lnTo>
                    <a:lnTo>
                      <a:pt x="115" y="286"/>
                    </a:lnTo>
                    <a:lnTo>
                      <a:pt x="156" y="301"/>
                    </a:lnTo>
                    <a:lnTo>
                      <a:pt x="200" y="312"/>
                    </a:lnTo>
                    <a:lnTo>
                      <a:pt x="245" y="327"/>
                    </a:lnTo>
                    <a:lnTo>
                      <a:pt x="300" y="334"/>
                    </a:lnTo>
                    <a:lnTo>
                      <a:pt x="356" y="341"/>
                    </a:lnTo>
                    <a:lnTo>
                      <a:pt x="415" y="349"/>
                    </a:lnTo>
                    <a:lnTo>
                      <a:pt x="478" y="356"/>
                    </a:lnTo>
                    <a:lnTo>
                      <a:pt x="542" y="356"/>
                    </a:lnTo>
                    <a:lnTo>
                      <a:pt x="612" y="360"/>
                    </a:lnTo>
                    <a:lnTo>
                      <a:pt x="683" y="36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4" name="Freeform 82"/>
              <p:cNvSpPr>
                <a:spLocks/>
              </p:cNvSpPr>
              <p:nvPr/>
            </p:nvSpPr>
            <p:spPr bwMode="auto">
              <a:xfrm>
                <a:off x="4045" y="3237"/>
                <a:ext cx="593" cy="158"/>
              </a:xfrm>
              <a:custGeom>
                <a:avLst/>
                <a:gdLst/>
                <a:ahLst/>
                <a:cxnLst>
                  <a:cxn ang="0">
                    <a:pos x="550" y="0"/>
                  </a:cxn>
                  <a:cxn ang="0">
                    <a:pos x="427" y="8"/>
                  </a:cxn>
                  <a:cxn ang="0">
                    <a:pos x="319" y="23"/>
                  </a:cxn>
                  <a:cxn ang="0">
                    <a:pos x="219" y="41"/>
                  </a:cxn>
                  <a:cxn ang="0">
                    <a:pos x="138" y="64"/>
                  </a:cxn>
                  <a:cxn ang="0">
                    <a:pos x="71" y="90"/>
                  </a:cxn>
                  <a:cxn ang="0">
                    <a:pos x="26" y="123"/>
                  </a:cxn>
                  <a:cxn ang="0">
                    <a:pos x="4" y="153"/>
                  </a:cxn>
                  <a:cxn ang="0">
                    <a:pos x="4" y="186"/>
                  </a:cxn>
                  <a:cxn ang="0">
                    <a:pos x="26" y="219"/>
                  </a:cxn>
                  <a:cxn ang="0">
                    <a:pos x="71" y="245"/>
                  </a:cxn>
                  <a:cxn ang="0">
                    <a:pos x="138" y="271"/>
                  </a:cxn>
                  <a:cxn ang="0">
                    <a:pos x="219" y="294"/>
                  </a:cxn>
                  <a:cxn ang="0">
                    <a:pos x="319" y="309"/>
                  </a:cxn>
                  <a:cxn ang="0">
                    <a:pos x="427" y="320"/>
                  </a:cxn>
                  <a:cxn ang="0">
                    <a:pos x="550" y="323"/>
                  </a:cxn>
                  <a:cxn ang="0">
                    <a:pos x="672" y="323"/>
                  </a:cxn>
                  <a:cxn ang="0">
                    <a:pos x="791" y="320"/>
                  </a:cxn>
                  <a:cxn ang="0">
                    <a:pos x="902" y="309"/>
                  </a:cxn>
                  <a:cxn ang="0">
                    <a:pos x="999" y="294"/>
                  </a:cxn>
                  <a:cxn ang="0">
                    <a:pos x="1084" y="271"/>
                  </a:cxn>
                  <a:cxn ang="0">
                    <a:pos x="1151" y="245"/>
                  </a:cxn>
                  <a:cxn ang="0">
                    <a:pos x="1195" y="219"/>
                  </a:cxn>
                  <a:cxn ang="0">
                    <a:pos x="1221" y="186"/>
                  </a:cxn>
                  <a:cxn ang="0">
                    <a:pos x="1221" y="153"/>
                  </a:cxn>
                  <a:cxn ang="0">
                    <a:pos x="1195" y="123"/>
                  </a:cxn>
                  <a:cxn ang="0">
                    <a:pos x="1151" y="90"/>
                  </a:cxn>
                  <a:cxn ang="0">
                    <a:pos x="1084" y="64"/>
                  </a:cxn>
                  <a:cxn ang="0">
                    <a:pos x="999" y="41"/>
                  </a:cxn>
                  <a:cxn ang="0">
                    <a:pos x="902" y="23"/>
                  </a:cxn>
                  <a:cxn ang="0">
                    <a:pos x="791" y="8"/>
                  </a:cxn>
                  <a:cxn ang="0">
                    <a:pos x="672" y="0"/>
                  </a:cxn>
                  <a:cxn ang="0">
                    <a:pos x="613" y="0"/>
                  </a:cxn>
                </a:cxnLst>
                <a:rect l="0" t="0" r="r" b="b"/>
                <a:pathLst>
                  <a:path w="1225" h="327">
                    <a:moveTo>
                      <a:pt x="613" y="0"/>
                    </a:moveTo>
                    <a:lnTo>
                      <a:pt x="550" y="0"/>
                    </a:lnTo>
                    <a:lnTo>
                      <a:pt x="486" y="4"/>
                    </a:lnTo>
                    <a:lnTo>
                      <a:pt x="427" y="8"/>
                    </a:lnTo>
                    <a:lnTo>
                      <a:pt x="371" y="15"/>
                    </a:lnTo>
                    <a:lnTo>
                      <a:pt x="319" y="23"/>
                    </a:lnTo>
                    <a:lnTo>
                      <a:pt x="267" y="30"/>
                    </a:lnTo>
                    <a:lnTo>
                      <a:pt x="219" y="41"/>
                    </a:lnTo>
                    <a:lnTo>
                      <a:pt x="178" y="52"/>
                    </a:lnTo>
                    <a:lnTo>
                      <a:pt x="138" y="64"/>
                    </a:lnTo>
                    <a:lnTo>
                      <a:pt x="104" y="78"/>
                    </a:lnTo>
                    <a:lnTo>
                      <a:pt x="71" y="90"/>
                    </a:lnTo>
                    <a:lnTo>
                      <a:pt x="48" y="104"/>
                    </a:lnTo>
                    <a:lnTo>
                      <a:pt x="26" y="123"/>
                    </a:lnTo>
                    <a:lnTo>
                      <a:pt x="11" y="138"/>
                    </a:lnTo>
                    <a:lnTo>
                      <a:pt x="4" y="153"/>
                    </a:lnTo>
                    <a:lnTo>
                      <a:pt x="0" y="171"/>
                    </a:lnTo>
                    <a:lnTo>
                      <a:pt x="4" y="186"/>
                    </a:lnTo>
                    <a:lnTo>
                      <a:pt x="11" y="205"/>
                    </a:lnTo>
                    <a:lnTo>
                      <a:pt x="26" y="219"/>
                    </a:lnTo>
                    <a:lnTo>
                      <a:pt x="48" y="231"/>
                    </a:lnTo>
                    <a:lnTo>
                      <a:pt x="71" y="245"/>
                    </a:lnTo>
                    <a:lnTo>
                      <a:pt x="104" y="260"/>
                    </a:lnTo>
                    <a:lnTo>
                      <a:pt x="138" y="271"/>
                    </a:lnTo>
                    <a:lnTo>
                      <a:pt x="178" y="283"/>
                    </a:lnTo>
                    <a:lnTo>
                      <a:pt x="219" y="294"/>
                    </a:lnTo>
                    <a:lnTo>
                      <a:pt x="267" y="301"/>
                    </a:lnTo>
                    <a:lnTo>
                      <a:pt x="319" y="309"/>
                    </a:lnTo>
                    <a:lnTo>
                      <a:pt x="371" y="316"/>
                    </a:lnTo>
                    <a:lnTo>
                      <a:pt x="427" y="320"/>
                    </a:lnTo>
                    <a:lnTo>
                      <a:pt x="486" y="323"/>
                    </a:lnTo>
                    <a:lnTo>
                      <a:pt x="550" y="323"/>
                    </a:lnTo>
                    <a:lnTo>
                      <a:pt x="613" y="327"/>
                    </a:lnTo>
                    <a:lnTo>
                      <a:pt x="672" y="323"/>
                    </a:lnTo>
                    <a:lnTo>
                      <a:pt x="731" y="323"/>
                    </a:lnTo>
                    <a:lnTo>
                      <a:pt x="791" y="320"/>
                    </a:lnTo>
                    <a:lnTo>
                      <a:pt x="846" y="316"/>
                    </a:lnTo>
                    <a:lnTo>
                      <a:pt x="902" y="309"/>
                    </a:lnTo>
                    <a:lnTo>
                      <a:pt x="950" y="301"/>
                    </a:lnTo>
                    <a:lnTo>
                      <a:pt x="999" y="294"/>
                    </a:lnTo>
                    <a:lnTo>
                      <a:pt x="1043" y="283"/>
                    </a:lnTo>
                    <a:lnTo>
                      <a:pt x="1084" y="271"/>
                    </a:lnTo>
                    <a:lnTo>
                      <a:pt x="1117" y="260"/>
                    </a:lnTo>
                    <a:lnTo>
                      <a:pt x="1151" y="245"/>
                    </a:lnTo>
                    <a:lnTo>
                      <a:pt x="1177" y="231"/>
                    </a:lnTo>
                    <a:lnTo>
                      <a:pt x="1195" y="219"/>
                    </a:lnTo>
                    <a:lnTo>
                      <a:pt x="1210" y="205"/>
                    </a:lnTo>
                    <a:lnTo>
                      <a:pt x="1221" y="186"/>
                    </a:lnTo>
                    <a:lnTo>
                      <a:pt x="1225" y="171"/>
                    </a:lnTo>
                    <a:lnTo>
                      <a:pt x="1221" y="153"/>
                    </a:lnTo>
                    <a:lnTo>
                      <a:pt x="1210" y="138"/>
                    </a:lnTo>
                    <a:lnTo>
                      <a:pt x="1195" y="123"/>
                    </a:lnTo>
                    <a:lnTo>
                      <a:pt x="1177" y="104"/>
                    </a:lnTo>
                    <a:lnTo>
                      <a:pt x="1151" y="90"/>
                    </a:lnTo>
                    <a:lnTo>
                      <a:pt x="1117" y="78"/>
                    </a:lnTo>
                    <a:lnTo>
                      <a:pt x="1084" y="64"/>
                    </a:lnTo>
                    <a:lnTo>
                      <a:pt x="1043" y="52"/>
                    </a:lnTo>
                    <a:lnTo>
                      <a:pt x="999" y="41"/>
                    </a:lnTo>
                    <a:lnTo>
                      <a:pt x="950" y="30"/>
                    </a:lnTo>
                    <a:lnTo>
                      <a:pt x="902" y="23"/>
                    </a:lnTo>
                    <a:lnTo>
                      <a:pt x="846" y="15"/>
                    </a:lnTo>
                    <a:lnTo>
                      <a:pt x="791" y="8"/>
                    </a:lnTo>
                    <a:lnTo>
                      <a:pt x="731" y="4"/>
                    </a:lnTo>
                    <a:lnTo>
                      <a:pt x="672" y="0"/>
                    </a:lnTo>
                    <a:lnTo>
                      <a:pt x="613" y="0"/>
                    </a:lnTo>
                    <a:lnTo>
                      <a:pt x="613" y="0"/>
                    </a:lnTo>
                    <a:lnTo>
                      <a:pt x="61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5" name="Freeform 83"/>
              <p:cNvSpPr>
                <a:spLocks/>
              </p:cNvSpPr>
              <p:nvPr/>
            </p:nvSpPr>
            <p:spPr bwMode="auto">
              <a:xfrm>
                <a:off x="4072" y="3244"/>
                <a:ext cx="537" cy="142"/>
              </a:xfrm>
              <a:custGeom>
                <a:avLst/>
                <a:gdLst/>
                <a:ahLst/>
                <a:cxnLst>
                  <a:cxn ang="0">
                    <a:pos x="557" y="294"/>
                  </a:cxn>
                  <a:cxn ang="0">
                    <a:pos x="664" y="290"/>
                  </a:cxn>
                  <a:cxn ang="0">
                    <a:pos x="768" y="282"/>
                  </a:cxn>
                  <a:cxn ang="0">
                    <a:pos x="865" y="271"/>
                  </a:cxn>
                  <a:cxn ang="0">
                    <a:pos x="946" y="253"/>
                  </a:cxn>
                  <a:cxn ang="0">
                    <a:pos x="1013" y="234"/>
                  </a:cxn>
                  <a:cxn ang="0">
                    <a:pos x="1065" y="208"/>
                  </a:cxn>
                  <a:cxn ang="0">
                    <a:pos x="1098" y="182"/>
                  </a:cxn>
                  <a:cxn ang="0">
                    <a:pos x="1110" y="152"/>
                  </a:cxn>
                  <a:cxn ang="0">
                    <a:pos x="1098" y="123"/>
                  </a:cxn>
                  <a:cxn ang="0">
                    <a:pos x="1065" y="93"/>
                  </a:cxn>
                  <a:cxn ang="0">
                    <a:pos x="1013" y="67"/>
                  </a:cxn>
                  <a:cxn ang="0">
                    <a:pos x="946" y="45"/>
                  </a:cxn>
                  <a:cxn ang="0">
                    <a:pos x="865" y="26"/>
                  </a:cxn>
                  <a:cxn ang="0">
                    <a:pos x="768" y="11"/>
                  </a:cxn>
                  <a:cxn ang="0">
                    <a:pos x="664" y="4"/>
                  </a:cxn>
                  <a:cxn ang="0">
                    <a:pos x="557" y="0"/>
                  </a:cxn>
                  <a:cxn ang="0">
                    <a:pos x="442" y="4"/>
                  </a:cxn>
                  <a:cxn ang="0">
                    <a:pos x="341" y="11"/>
                  </a:cxn>
                  <a:cxn ang="0">
                    <a:pos x="245" y="26"/>
                  </a:cxn>
                  <a:cxn ang="0">
                    <a:pos x="163" y="45"/>
                  </a:cxn>
                  <a:cxn ang="0">
                    <a:pos x="96" y="67"/>
                  </a:cxn>
                  <a:cxn ang="0">
                    <a:pos x="44" y="93"/>
                  </a:cxn>
                  <a:cxn ang="0">
                    <a:pos x="11" y="123"/>
                  </a:cxn>
                  <a:cxn ang="0">
                    <a:pos x="0" y="152"/>
                  </a:cxn>
                  <a:cxn ang="0">
                    <a:pos x="11" y="182"/>
                  </a:cxn>
                  <a:cxn ang="0">
                    <a:pos x="44" y="208"/>
                  </a:cxn>
                  <a:cxn ang="0">
                    <a:pos x="96" y="234"/>
                  </a:cxn>
                  <a:cxn ang="0">
                    <a:pos x="163" y="253"/>
                  </a:cxn>
                  <a:cxn ang="0">
                    <a:pos x="245" y="271"/>
                  </a:cxn>
                  <a:cxn ang="0">
                    <a:pos x="341" y="282"/>
                  </a:cxn>
                  <a:cxn ang="0">
                    <a:pos x="442" y="290"/>
                  </a:cxn>
                  <a:cxn ang="0">
                    <a:pos x="557" y="294"/>
                  </a:cxn>
                </a:cxnLst>
                <a:rect l="0" t="0" r="r" b="b"/>
                <a:pathLst>
                  <a:path w="1110" h="294">
                    <a:moveTo>
                      <a:pt x="557" y="294"/>
                    </a:moveTo>
                    <a:lnTo>
                      <a:pt x="664" y="290"/>
                    </a:lnTo>
                    <a:lnTo>
                      <a:pt x="768" y="282"/>
                    </a:lnTo>
                    <a:lnTo>
                      <a:pt x="865" y="271"/>
                    </a:lnTo>
                    <a:lnTo>
                      <a:pt x="946" y="253"/>
                    </a:lnTo>
                    <a:lnTo>
                      <a:pt x="1013" y="234"/>
                    </a:lnTo>
                    <a:lnTo>
                      <a:pt x="1065" y="208"/>
                    </a:lnTo>
                    <a:lnTo>
                      <a:pt x="1098" y="182"/>
                    </a:lnTo>
                    <a:lnTo>
                      <a:pt x="1110" y="152"/>
                    </a:lnTo>
                    <a:lnTo>
                      <a:pt x="1098" y="123"/>
                    </a:lnTo>
                    <a:lnTo>
                      <a:pt x="1065" y="93"/>
                    </a:lnTo>
                    <a:lnTo>
                      <a:pt x="1013" y="67"/>
                    </a:lnTo>
                    <a:lnTo>
                      <a:pt x="946" y="45"/>
                    </a:lnTo>
                    <a:lnTo>
                      <a:pt x="865" y="26"/>
                    </a:lnTo>
                    <a:lnTo>
                      <a:pt x="768" y="11"/>
                    </a:lnTo>
                    <a:lnTo>
                      <a:pt x="664" y="4"/>
                    </a:lnTo>
                    <a:lnTo>
                      <a:pt x="557" y="0"/>
                    </a:lnTo>
                    <a:lnTo>
                      <a:pt x="442" y="4"/>
                    </a:lnTo>
                    <a:lnTo>
                      <a:pt x="341" y="11"/>
                    </a:lnTo>
                    <a:lnTo>
                      <a:pt x="245" y="26"/>
                    </a:lnTo>
                    <a:lnTo>
                      <a:pt x="163" y="45"/>
                    </a:lnTo>
                    <a:lnTo>
                      <a:pt x="96" y="67"/>
                    </a:lnTo>
                    <a:lnTo>
                      <a:pt x="44" y="93"/>
                    </a:lnTo>
                    <a:lnTo>
                      <a:pt x="11" y="123"/>
                    </a:lnTo>
                    <a:lnTo>
                      <a:pt x="0" y="152"/>
                    </a:lnTo>
                    <a:lnTo>
                      <a:pt x="11" y="182"/>
                    </a:lnTo>
                    <a:lnTo>
                      <a:pt x="44" y="208"/>
                    </a:lnTo>
                    <a:lnTo>
                      <a:pt x="96" y="234"/>
                    </a:lnTo>
                    <a:lnTo>
                      <a:pt x="163" y="253"/>
                    </a:lnTo>
                    <a:lnTo>
                      <a:pt x="245" y="271"/>
                    </a:lnTo>
                    <a:lnTo>
                      <a:pt x="341" y="282"/>
                    </a:lnTo>
                    <a:lnTo>
                      <a:pt x="442" y="290"/>
                    </a:lnTo>
                    <a:lnTo>
                      <a:pt x="557" y="294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6" name="Freeform 84"/>
              <p:cNvSpPr>
                <a:spLocks/>
              </p:cNvSpPr>
              <p:nvPr/>
            </p:nvSpPr>
            <p:spPr bwMode="auto">
              <a:xfrm>
                <a:off x="4072" y="3249"/>
                <a:ext cx="165" cy="117"/>
              </a:xfrm>
              <a:custGeom>
                <a:avLst/>
                <a:gdLst/>
                <a:ahLst/>
                <a:cxnLst>
                  <a:cxn ang="0">
                    <a:pos x="341" y="0"/>
                  </a:cxn>
                  <a:cxn ang="0">
                    <a:pos x="245" y="15"/>
                  </a:cxn>
                  <a:cxn ang="0">
                    <a:pos x="163" y="34"/>
                  </a:cxn>
                  <a:cxn ang="0">
                    <a:pos x="96" y="56"/>
                  </a:cxn>
                  <a:cxn ang="0">
                    <a:pos x="44" y="82"/>
                  </a:cxn>
                  <a:cxn ang="0">
                    <a:pos x="11" y="112"/>
                  </a:cxn>
                  <a:cxn ang="0">
                    <a:pos x="0" y="141"/>
                  </a:cxn>
                  <a:cxn ang="0">
                    <a:pos x="11" y="171"/>
                  </a:cxn>
                  <a:cxn ang="0">
                    <a:pos x="44" y="197"/>
                  </a:cxn>
                  <a:cxn ang="0">
                    <a:pos x="96" y="223"/>
                  </a:cxn>
                  <a:cxn ang="0">
                    <a:pos x="163" y="242"/>
                  </a:cxn>
                  <a:cxn ang="0">
                    <a:pos x="145" y="212"/>
                  </a:cxn>
                  <a:cxn ang="0">
                    <a:pos x="141" y="175"/>
                  </a:cxn>
                  <a:cxn ang="0">
                    <a:pos x="145" y="141"/>
                  </a:cxn>
                  <a:cxn ang="0">
                    <a:pos x="163" y="104"/>
                  </a:cxn>
                  <a:cxn ang="0">
                    <a:pos x="189" y="75"/>
                  </a:cxn>
                  <a:cxn ang="0">
                    <a:pos x="230" y="45"/>
                  </a:cxn>
                  <a:cxn ang="0">
                    <a:pos x="278" y="19"/>
                  </a:cxn>
                  <a:cxn ang="0">
                    <a:pos x="341" y="0"/>
                  </a:cxn>
                </a:cxnLst>
                <a:rect l="0" t="0" r="r" b="b"/>
                <a:pathLst>
                  <a:path w="341" h="242">
                    <a:moveTo>
                      <a:pt x="341" y="0"/>
                    </a:moveTo>
                    <a:lnTo>
                      <a:pt x="245" y="15"/>
                    </a:lnTo>
                    <a:lnTo>
                      <a:pt x="163" y="34"/>
                    </a:lnTo>
                    <a:lnTo>
                      <a:pt x="96" y="56"/>
                    </a:lnTo>
                    <a:lnTo>
                      <a:pt x="44" y="82"/>
                    </a:lnTo>
                    <a:lnTo>
                      <a:pt x="11" y="112"/>
                    </a:lnTo>
                    <a:lnTo>
                      <a:pt x="0" y="141"/>
                    </a:lnTo>
                    <a:lnTo>
                      <a:pt x="11" y="171"/>
                    </a:lnTo>
                    <a:lnTo>
                      <a:pt x="44" y="197"/>
                    </a:lnTo>
                    <a:lnTo>
                      <a:pt x="96" y="223"/>
                    </a:lnTo>
                    <a:lnTo>
                      <a:pt x="163" y="242"/>
                    </a:lnTo>
                    <a:lnTo>
                      <a:pt x="145" y="212"/>
                    </a:lnTo>
                    <a:lnTo>
                      <a:pt x="141" y="175"/>
                    </a:lnTo>
                    <a:lnTo>
                      <a:pt x="145" y="141"/>
                    </a:lnTo>
                    <a:lnTo>
                      <a:pt x="163" y="104"/>
                    </a:lnTo>
                    <a:lnTo>
                      <a:pt x="189" y="75"/>
                    </a:lnTo>
                    <a:lnTo>
                      <a:pt x="230" y="45"/>
                    </a:lnTo>
                    <a:lnTo>
                      <a:pt x="278" y="19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0000AC"/>
              </a:solidFill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7" name="Freeform 85"/>
              <p:cNvSpPr>
                <a:spLocks/>
              </p:cNvSpPr>
              <p:nvPr/>
            </p:nvSpPr>
            <p:spPr bwMode="auto">
              <a:xfrm>
                <a:off x="4214" y="3440"/>
                <a:ext cx="14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8"/>
                  </a:cxn>
                  <a:cxn ang="0">
                    <a:pos x="11" y="26"/>
                  </a:cxn>
                  <a:cxn ang="0">
                    <a:pos x="19" y="33"/>
                  </a:cxn>
                  <a:cxn ang="0">
                    <a:pos x="26" y="41"/>
                  </a:cxn>
                  <a:cxn ang="0">
                    <a:pos x="30" y="44"/>
                  </a:cxn>
                  <a:cxn ang="0">
                    <a:pos x="30" y="48"/>
                  </a:cxn>
                  <a:cxn ang="0">
                    <a:pos x="22" y="56"/>
                  </a:cxn>
                  <a:cxn ang="0">
                    <a:pos x="15" y="52"/>
                  </a:cxn>
                  <a:cxn ang="0">
                    <a:pos x="11" y="48"/>
                  </a:cxn>
                  <a:cxn ang="0">
                    <a:pos x="4" y="41"/>
                  </a:cxn>
                  <a:cxn ang="0">
                    <a:pos x="4" y="30"/>
                  </a:cxn>
                  <a:cxn ang="0">
                    <a:pos x="0" y="22"/>
                  </a:cxn>
                  <a:cxn ang="0">
                    <a:pos x="0" y="11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0" h="56">
                    <a:moveTo>
                      <a:pt x="0" y="0"/>
                    </a:moveTo>
                    <a:lnTo>
                      <a:pt x="0" y="7"/>
                    </a:lnTo>
                    <a:lnTo>
                      <a:pt x="4" y="18"/>
                    </a:lnTo>
                    <a:lnTo>
                      <a:pt x="11" y="26"/>
                    </a:lnTo>
                    <a:lnTo>
                      <a:pt x="19" y="33"/>
                    </a:lnTo>
                    <a:lnTo>
                      <a:pt x="26" y="41"/>
                    </a:lnTo>
                    <a:lnTo>
                      <a:pt x="30" y="44"/>
                    </a:lnTo>
                    <a:lnTo>
                      <a:pt x="30" y="48"/>
                    </a:lnTo>
                    <a:lnTo>
                      <a:pt x="22" y="56"/>
                    </a:lnTo>
                    <a:lnTo>
                      <a:pt x="15" y="52"/>
                    </a:lnTo>
                    <a:lnTo>
                      <a:pt x="11" y="48"/>
                    </a:lnTo>
                    <a:lnTo>
                      <a:pt x="4" y="41"/>
                    </a:lnTo>
                    <a:lnTo>
                      <a:pt x="4" y="30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8" name="Freeform 86"/>
              <p:cNvSpPr>
                <a:spLocks/>
              </p:cNvSpPr>
              <p:nvPr/>
            </p:nvSpPr>
            <p:spPr bwMode="auto">
              <a:xfrm>
                <a:off x="4503" y="3614"/>
                <a:ext cx="14" cy="7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2"/>
                  </a:cxn>
                  <a:cxn ang="0">
                    <a:pos x="29" y="48"/>
                  </a:cxn>
                  <a:cxn ang="0">
                    <a:pos x="29" y="74"/>
                  </a:cxn>
                  <a:cxn ang="0">
                    <a:pos x="29" y="100"/>
                  </a:cxn>
                  <a:cxn ang="0">
                    <a:pos x="29" y="122"/>
                  </a:cxn>
                  <a:cxn ang="0">
                    <a:pos x="22" y="137"/>
                  </a:cxn>
                  <a:cxn ang="0">
                    <a:pos x="14" y="145"/>
                  </a:cxn>
                  <a:cxn ang="0">
                    <a:pos x="3" y="137"/>
                  </a:cxn>
                  <a:cxn ang="0">
                    <a:pos x="0" y="130"/>
                  </a:cxn>
                  <a:cxn ang="0">
                    <a:pos x="0" y="115"/>
                  </a:cxn>
                  <a:cxn ang="0">
                    <a:pos x="7" y="100"/>
                  </a:cxn>
                  <a:cxn ang="0">
                    <a:pos x="11" y="82"/>
                  </a:cxn>
                  <a:cxn ang="0">
                    <a:pos x="18" y="63"/>
                  </a:cxn>
                  <a:cxn ang="0">
                    <a:pos x="22" y="41"/>
                  </a:cxn>
                  <a:cxn ang="0">
                    <a:pos x="26" y="18"/>
                  </a:cxn>
                  <a:cxn ang="0">
                    <a:pos x="26" y="0"/>
                  </a:cxn>
                </a:cxnLst>
                <a:rect l="0" t="0" r="r" b="b"/>
                <a:pathLst>
                  <a:path w="29" h="145">
                    <a:moveTo>
                      <a:pt x="26" y="0"/>
                    </a:moveTo>
                    <a:lnTo>
                      <a:pt x="26" y="22"/>
                    </a:lnTo>
                    <a:lnTo>
                      <a:pt x="29" y="48"/>
                    </a:lnTo>
                    <a:lnTo>
                      <a:pt x="29" y="74"/>
                    </a:lnTo>
                    <a:lnTo>
                      <a:pt x="29" y="100"/>
                    </a:lnTo>
                    <a:lnTo>
                      <a:pt x="29" y="122"/>
                    </a:lnTo>
                    <a:lnTo>
                      <a:pt x="22" y="137"/>
                    </a:lnTo>
                    <a:lnTo>
                      <a:pt x="14" y="145"/>
                    </a:lnTo>
                    <a:lnTo>
                      <a:pt x="3" y="137"/>
                    </a:lnTo>
                    <a:lnTo>
                      <a:pt x="0" y="130"/>
                    </a:lnTo>
                    <a:lnTo>
                      <a:pt x="0" y="115"/>
                    </a:lnTo>
                    <a:lnTo>
                      <a:pt x="7" y="100"/>
                    </a:lnTo>
                    <a:lnTo>
                      <a:pt x="11" y="82"/>
                    </a:lnTo>
                    <a:lnTo>
                      <a:pt x="18" y="63"/>
                    </a:lnTo>
                    <a:lnTo>
                      <a:pt x="22" y="41"/>
                    </a:lnTo>
                    <a:lnTo>
                      <a:pt x="26" y="1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9" name="Freeform 87"/>
              <p:cNvSpPr>
                <a:spLocks/>
              </p:cNvSpPr>
              <p:nvPr/>
            </p:nvSpPr>
            <p:spPr bwMode="auto">
              <a:xfrm>
                <a:off x="4580" y="3393"/>
                <a:ext cx="4" cy="8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7"/>
                  </a:cxn>
                  <a:cxn ang="0">
                    <a:pos x="0" y="86"/>
                  </a:cxn>
                  <a:cxn ang="0">
                    <a:pos x="0" y="134"/>
                  </a:cxn>
                  <a:cxn ang="0">
                    <a:pos x="8" y="167"/>
                  </a:cxn>
                </a:cxnLst>
                <a:rect l="0" t="0" r="r" b="b"/>
                <a:pathLst>
                  <a:path w="8" h="167">
                    <a:moveTo>
                      <a:pt x="4" y="0"/>
                    </a:moveTo>
                    <a:lnTo>
                      <a:pt x="0" y="37"/>
                    </a:lnTo>
                    <a:lnTo>
                      <a:pt x="0" y="86"/>
                    </a:lnTo>
                    <a:lnTo>
                      <a:pt x="0" y="134"/>
                    </a:lnTo>
                    <a:lnTo>
                      <a:pt x="8" y="16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0" name="Line 88"/>
              <p:cNvSpPr>
                <a:spLocks noChangeShapeType="1"/>
              </p:cNvSpPr>
              <p:nvPr/>
            </p:nvSpPr>
            <p:spPr bwMode="auto">
              <a:xfrm>
                <a:off x="4546" y="3273"/>
                <a:ext cx="1" cy="8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1" name="Line 89"/>
              <p:cNvSpPr>
                <a:spLocks noChangeShapeType="1"/>
              </p:cNvSpPr>
              <p:nvPr/>
            </p:nvSpPr>
            <p:spPr bwMode="auto">
              <a:xfrm>
                <a:off x="4555" y="3276"/>
                <a:ext cx="0" cy="8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2" name="Line 90"/>
              <p:cNvSpPr>
                <a:spLocks noChangeShapeType="1"/>
              </p:cNvSpPr>
              <p:nvPr/>
            </p:nvSpPr>
            <p:spPr bwMode="auto">
              <a:xfrm>
                <a:off x="4562" y="3278"/>
                <a:ext cx="1" cy="7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4432769" y="3519926"/>
              <a:ext cx="610790" cy="733299"/>
              <a:chOff x="537" y="359"/>
              <a:chExt cx="675" cy="882"/>
            </a:xfrm>
          </p:grpSpPr>
          <p:sp>
            <p:nvSpPr>
              <p:cNvPr id="3164" name="Freeform 92"/>
              <p:cNvSpPr>
                <a:spLocks/>
              </p:cNvSpPr>
              <p:nvPr/>
            </p:nvSpPr>
            <p:spPr bwMode="auto">
              <a:xfrm>
                <a:off x="858" y="384"/>
                <a:ext cx="40" cy="59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5" y="18"/>
                  </a:cxn>
                  <a:cxn ang="0">
                    <a:pos x="7" y="30"/>
                  </a:cxn>
                  <a:cxn ang="0">
                    <a:pos x="4" y="41"/>
                  </a:cxn>
                  <a:cxn ang="0">
                    <a:pos x="4" y="48"/>
                  </a:cxn>
                  <a:cxn ang="0">
                    <a:pos x="0" y="59"/>
                  </a:cxn>
                  <a:cxn ang="0">
                    <a:pos x="4" y="70"/>
                  </a:cxn>
                  <a:cxn ang="0">
                    <a:pos x="4" y="78"/>
                  </a:cxn>
                  <a:cxn ang="0">
                    <a:pos x="7" y="89"/>
                  </a:cxn>
                  <a:cxn ang="0">
                    <a:pos x="15" y="104"/>
                  </a:cxn>
                  <a:cxn ang="0">
                    <a:pos x="82" y="122"/>
                  </a:cxn>
                  <a:cxn ang="0">
                    <a:pos x="82" y="0"/>
                  </a:cxn>
                </a:cxnLst>
                <a:rect l="0" t="0" r="r" b="b"/>
                <a:pathLst>
                  <a:path w="82" h="122">
                    <a:moveTo>
                      <a:pt x="82" y="0"/>
                    </a:moveTo>
                    <a:lnTo>
                      <a:pt x="15" y="18"/>
                    </a:lnTo>
                    <a:lnTo>
                      <a:pt x="7" y="30"/>
                    </a:lnTo>
                    <a:lnTo>
                      <a:pt x="4" y="41"/>
                    </a:lnTo>
                    <a:lnTo>
                      <a:pt x="4" y="48"/>
                    </a:lnTo>
                    <a:lnTo>
                      <a:pt x="0" y="59"/>
                    </a:lnTo>
                    <a:lnTo>
                      <a:pt x="4" y="70"/>
                    </a:lnTo>
                    <a:lnTo>
                      <a:pt x="4" y="78"/>
                    </a:lnTo>
                    <a:lnTo>
                      <a:pt x="7" y="89"/>
                    </a:lnTo>
                    <a:lnTo>
                      <a:pt x="15" y="104"/>
                    </a:lnTo>
                    <a:lnTo>
                      <a:pt x="82" y="12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5" name="Line 93"/>
              <p:cNvSpPr>
                <a:spLocks noChangeShapeType="1"/>
              </p:cNvSpPr>
              <p:nvPr/>
            </p:nvSpPr>
            <p:spPr bwMode="auto">
              <a:xfrm flipH="1">
                <a:off x="867" y="399"/>
                <a:ext cx="26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6" name="Freeform 94"/>
              <p:cNvSpPr>
                <a:spLocks/>
              </p:cNvSpPr>
              <p:nvPr/>
            </p:nvSpPr>
            <p:spPr bwMode="auto">
              <a:xfrm>
                <a:off x="1154" y="470"/>
                <a:ext cx="15" cy="2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1"/>
                  </a:cxn>
                  <a:cxn ang="0">
                    <a:pos x="8" y="19"/>
                  </a:cxn>
                  <a:cxn ang="0">
                    <a:pos x="12" y="30"/>
                  </a:cxn>
                  <a:cxn ang="0">
                    <a:pos x="19" y="37"/>
                  </a:cxn>
                  <a:cxn ang="0">
                    <a:pos x="26" y="41"/>
                  </a:cxn>
                  <a:cxn ang="0">
                    <a:pos x="30" y="48"/>
                  </a:cxn>
                  <a:cxn ang="0">
                    <a:pos x="30" y="52"/>
                  </a:cxn>
                  <a:cxn ang="0">
                    <a:pos x="26" y="56"/>
                  </a:cxn>
                  <a:cxn ang="0">
                    <a:pos x="19" y="56"/>
                  </a:cxn>
                  <a:cxn ang="0">
                    <a:pos x="12" y="48"/>
                  </a:cxn>
                  <a:cxn ang="0">
                    <a:pos x="8" y="41"/>
                  </a:cxn>
                  <a:cxn ang="0">
                    <a:pos x="4" y="33"/>
                  </a:cxn>
                  <a:cxn ang="0">
                    <a:pos x="4" y="22"/>
                  </a:cxn>
                  <a:cxn ang="0">
                    <a:pos x="0" y="15"/>
                  </a:cxn>
                  <a:cxn ang="0">
                    <a:pos x="4" y="7"/>
                  </a:cxn>
                  <a:cxn ang="0">
                    <a:pos x="4" y="0"/>
                  </a:cxn>
                </a:cxnLst>
                <a:rect l="0" t="0" r="r" b="b"/>
                <a:pathLst>
                  <a:path w="30" h="56">
                    <a:moveTo>
                      <a:pt x="4" y="0"/>
                    </a:moveTo>
                    <a:lnTo>
                      <a:pt x="4" y="11"/>
                    </a:lnTo>
                    <a:lnTo>
                      <a:pt x="8" y="19"/>
                    </a:lnTo>
                    <a:lnTo>
                      <a:pt x="12" y="30"/>
                    </a:lnTo>
                    <a:lnTo>
                      <a:pt x="19" y="37"/>
                    </a:lnTo>
                    <a:lnTo>
                      <a:pt x="26" y="41"/>
                    </a:lnTo>
                    <a:lnTo>
                      <a:pt x="30" y="48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19" y="56"/>
                    </a:lnTo>
                    <a:lnTo>
                      <a:pt x="12" y="48"/>
                    </a:lnTo>
                    <a:lnTo>
                      <a:pt x="8" y="41"/>
                    </a:lnTo>
                    <a:lnTo>
                      <a:pt x="4" y="33"/>
                    </a:lnTo>
                    <a:lnTo>
                      <a:pt x="4" y="22"/>
                    </a:lnTo>
                    <a:lnTo>
                      <a:pt x="0" y="15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7" name="Freeform 95"/>
              <p:cNvSpPr>
                <a:spLocks/>
              </p:cNvSpPr>
              <p:nvPr/>
            </p:nvSpPr>
            <p:spPr bwMode="auto">
              <a:xfrm>
                <a:off x="537" y="450"/>
                <a:ext cx="661" cy="7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73"/>
                  </a:cxn>
                  <a:cxn ang="0">
                    <a:pos x="3" y="1396"/>
                  </a:cxn>
                  <a:cxn ang="0">
                    <a:pos x="11" y="1418"/>
                  </a:cxn>
                  <a:cxn ang="0">
                    <a:pos x="29" y="1440"/>
                  </a:cxn>
                  <a:cxn ang="0">
                    <a:pos x="52" y="1466"/>
                  </a:cxn>
                  <a:cxn ang="0">
                    <a:pos x="78" y="1489"/>
                  </a:cxn>
                  <a:cxn ang="0">
                    <a:pos x="111" y="1507"/>
                  </a:cxn>
                  <a:cxn ang="0">
                    <a:pos x="152" y="1529"/>
                  </a:cxn>
                  <a:cxn ang="0">
                    <a:pos x="193" y="1548"/>
                  </a:cxn>
                  <a:cxn ang="0">
                    <a:pos x="241" y="1566"/>
                  </a:cxn>
                  <a:cxn ang="0">
                    <a:pos x="293" y="1581"/>
                  </a:cxn>
                  <a:cxn ang="0">
                    <a:pos x="349" y="1596"/>
                  </a:cxn>
                  <a:cxn ang="0">
                    <a:pos x="412" y="1611"/>
                  </a:cxn>
                  <a:cxn ang="0">
                    <a:pos x="475" y="1618"/>
                  </a:cxn>
                  <a:cxn ang="0">
                    <a:pos x="542" y="1626"/>
                  </a:cxn>
                  <a:cxn ang="0">
                    <a:pos x="608" y="1633"/>
                  </a:cxn>
                  <a:cxn ang="0">
                    <a:pos x="683" y="1633"/>
                  </a:cxn>
                  <a:cxn ang="0">
                    <a:pos x="753" y="1633"/>
                  </a:cxn>
                  <a:cxn ang="0">
                    <a:pos x="824" y="1626"/>
                  </a:cxn>
                  <a:cxn ang="0">
                    <a:pos x="887" y="1618"/>
                  </a:cxn>
                  <a:cxn ang="0">
                    <a:pos x="954" y="1611"/>
                  </a:cxn>
                  <a:cxn ang="0">
                    <a:pos x="1013" y="1596"/>
                  </a:cxn>
                  <a:cxn ang="0">
                    <a:pos x="1069" y="1581"/>
                  </a:cxn>
                  <a:cxn ang="0">
                    <a:pos x="1121" y="1566"/>
                  </a:cxn>
                  <a:cxn ang="0">
                    <a:pos x="1169" y="1548"/>
                  </a:cxn>
                  <a:cxn ang="0">
                    <a:pos x="1213" y="1529"/>
                  </a:cxn>
                  <a:cxn ang="0">
                    <a:pos x="1250" y="1507"/>
                  </a:cxn>
                  <a:cxn ang="0">
                    <a:pos x="1284" y="1489"/>
                  </a:cxn>
                  <a:cxn ang="0">
                    <a:pos x="1314" y="1466"/>
                  </a:cxn>
                  <a:cxn ang="0">
                    <a:pos x="1336" y="1440"/>
                  </a:cxn>
                  <a:cxn ang="0">
                    <a:pos x="1351" y="1418"/>
                  </a:cxn>
                  <a:cxn ang="0">
                    <a:pos x="1362" y="1396"/>
                  </a:cxn>
                  <a:cxn ang="0">
                    <a:pos x="1366" y="1373"/>
                  </a:cxn>
                  <a:cxn ang="0">
                    <a:pos x="1366" y="0"/>
                  </a:cxn>
                  <a:cxn ang="0">
                    <a:pos x="0" y="0"/>
                  </a:cxn>
                </a:cxnLst>
                <a:rect l="0" t="0" r="r" b="b"/>
                <a:pathLst>
                  <a:path w="1366" h="1633">
                    <a:moveTo>
                      <a:pt x="0" y="0"/>
                    </a:moveTo>
                    <a:lnTo>
                      <a:pt x="0" y="1373"/>
                    </a:lnTo>
                    <a:lnTo>
                      <a:pt x="3" y="1396"/>
                    </a:lnTo>
                    <a:lnTo>
                      <a:pt x="11" y="1418"/>
                    </a:lnTo>
                    <a:lnTo>
                      <a:pt x="29" y="1440"/>
                    </a:lnTo>
                    <a:lnTo>
                      <a:pt x="52" y="1466"/>
                    </a:lnTo>
                    <a:lnTo>
                      <a:pt x="78" y="1489"/>
                    </a:lnTo>
                    <a:lnTo>
                      <a:pt x="111" y="1507"/>
                    </a:lnTo>
                    <a:lnTo>
                      <a:pt x="152" y="1529"/>
                    </a:lnTo>
                    <a:lnTo>
                      <a:pt x="193" y="1548"/>
                    </a:lnTo>
                    <a:lnTo>
                      <a:pt x="241" y="1566"/>
                    </a:lnTo>
                    <a:lnTo>
                      <a:pt x="293" y="1581"/>
                    </a:lnTo>
                    <a:lnTo>
                      <a:pt x="349" y="1596"/>
                    </a:lnTo>
                    <a:lnTo>
                      <a:pt x="412" y="1611"/>
                    </a:lnTo>
                    <a:lnTo>
                      <a:pt x="475" y="1618"/>
                    </a:lnTo>
                    <a:lnTo>
                      <a:pt x="542" y="1626"/>
                    </a:lnTo>
                    <a:lnTo>
                      <a:pt x="608" y="1633"/>
                    </a:lnTo>
                    <a:lnTo>
                      <a:pt x="683" y="1633"/>
                    </a:lnTo>
                    <a:lnTo>
                      <a:pt x="753" y="1633"/>
                    </a:lnTo>
                    <a:lnTo>
                      <a:pt x="824" y="1626"/>
                    </a:lnTo>
                    <a:lnTo>
                      <a:pt x="887" y="1618"/>
                    </a:lnTo>
                    <a:lnTo>
                      <a:pt x="954" y="1611"/>
                    </a:lnTo>
                    <a:lnTo>
                      <a:pt x="1013" y="1596"/>
                    </a:lnTo>
                    <a:lnTo>
                      <a:pt x="1069" y="1581"/>
                    </a:lnTo>
                    <a:lnTo>
                      <a:pt x="1121" y="1566"/>
                    </a:lnTo>
                    <a:lnTo>
                      <a:pt x="1169" y="1548"/>
                    </a:lnTo>
                    <a:lnTo>
                      <a:pt x="1213" y="1529"/>
                    </a:lnTo>
                    <a:lnTo>
                      <a:pt x="1250" y="1507"/>
                    </a:lnTo>
                    <a:lnTo>
                      <a:pt x="1284" y="1489"/>
                    </a:lnTo>
                    <a:lnTo>
                      <a:pt x="1314" y="1466"/>
                    </a:lnTo>
                    <a:lnTo>
                      <a:pt x="1336" y="1440"/>
                    </a:lnTo>
                    <a:lnTo>
                      <a:pt x="1351" y="1418"/>
                    </a:lnTo>
                    <a:lnTo>
                      <a:pt x="1362" y="1396"/>
                    </a:lnTo>
                    <a:lnTo>
                      <a:pt x="1366" y="1373"/>
                    </a:lnTo>
                    <a:lnTo>
                      <a:pt x="1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D0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8" name="Line 96"/>
              <p:cNvSpPr>
                <a:spLocks noChangeShapeType="1"/>
              </p:cNvSpPr>
              <p:nvPr/>
            </p:nvSpPr>
            <p:spPr bwMode="auto">
              <a:xfrm>
                <a:off x="553" y="485"/>
                <a:ext cx="0" cy="637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9" name="Line 97"/>
              <p:cNvSpPr>
                <a:spLocks noChangeShapeType="1"/>
              </p:cNvSpPr>
              <p:nvPr/>
            </p:nvSpPr>
            <p:spPr bwMode="auto">
              <a:xfrm>
                <a:off x="571" y="501"/>
                <a:ext cx="0" cy="647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0" name="Line 98"/>
              <p:cNvSpPr>
                <a:spLocks noChangeShapeType="1"/>
              </p:cNvSpPr>
              <p:nvPr/>
            </p:nvSpPr>
            <p:spPr bwMode="auto">
              <a:xfrm>
                <a:off x="587" y="510"/>
                <a:ext cx="1" cy="638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1" name="Line 99"/>
              <p:cNvSpPr>
                <a:spLocks noChangeShapeType="1"/>
              </p:cNvSpPr>
              <p:nvPr/>
            </p:nvSpPr>
            <p:spPr bwMode="auto">
              <a:xfrm>
                <a:off x="619" y="519"/>
                <a:ext cx="1" cy="646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2" name="Freeform 100"/>
              <p:cNvSpPr>
                <a:spLocks/>
              </p:cNvSpPr>
              <p:nvPr/>
            </p:nvSpPr>
            <p:spPr bwMode="auto">
              <a:xfrm>
                <a:off x="537" y="1090"/>
                <a:ext cx="66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2"/>
                  </a:cxn>
                  <a:cxn ang="0">
                    <a:pos x="11" y="44"/>
                  </a:cxn>
                  <a:cxn ang="0">
                    <a:pos x="26" y="70"/>
                  </a:cxn>
                  <a:cxn ang="0">
                    <a:pos x="48" y="92"/>
                  </a:cxn>
                  <a:cxn ang="0">
                    <a:pos x="74" y="115"/>
                  </a:cxn>
                  <a:cxn ang="0">
                    <a:pos x="107" y="141"/>
                  </a:cxn>
                  <a:cxn ang="0">
                    <a:pos x="144" y="163"/>
                  </a:cxn>
                  <a:cxn ang="0">
                    <a:pos x="189" y="181"/>
                  </a:cxn>
                  <a:cxn ang="0">
                    <a:pos x="234" y="204"/>
                  </a:cxn>
                  <a:cxn ang="0">
                    <a:pos x="285" y="219"/>
                  </a:cxn>
                  <a:cxn ang="0">
                    <a:pos x="341" y="237"/>
                  </a:cxn>
                  <a:cxn ang="0">
                    <a:pos x="404" y="248"/>
                  </a:cxn>
                  <a:cxn ang="0">
                    <a:pos x="467" y="259"/>
                  </a:cxn>
                  <a:cxn ang="0">
                    <a:pos x="534" y="270"/>
                  </a:cxn>
                  <a:cxn ang="0">
                    <a:pos x="608" y="274"/>
                  </a:cxn>
                  <a:cxn ang="0">
                    <a:pos x="683" y="278"/>
                  </a:cxn>
                  <a:cxn ang="0">
                    <a:pos x="757" y="274"/>
                  </a:cxn>
                  <a:cxn ang="0">
                    <a:pos x="827" y="270"/>
                  </a:cxn>
                  <a:cxn ang="0">
                    <a:pos x="894" y="259"/>
                  </a:cxn>
                  <a:cxn ang="0">
                    <a:pos x="961" y="248"/>
                  </a:cxn>
                  <a:cxn ang="0">
                    <a:pos x="1020" y="237"/>
                  </a:cxn>
                  <a:cxn ang="0">
                    <a:pos x="1076" y="219"/>
                  </a:cxn>
                  <a:cxn ang="0">
                    <a:pos x="1128" y="204"/>
                  </a:cxn>
                  <a:cxn ang="0">
                    <a:pos x="1176" y="181"/>
                  </a:cxn>
                  <a:cxn ang="0">
                    <a:pos x="1217" y="163"/>
                  </a:cxn>
                  <a:cxn ang="0">
                    <a:pos x="1254" y="141"/>
                  </a:cxn>
                  <a:cxn ang="0">
                    <a:pos x="1288" y="115"/>
                  </a:cxn>
                  <a:cxn ang="0">
                    <a:pos x="1314" y="92"/>
                  </a:cxn>
                  <a:cxn ang="0">
                    <a:pos x="1336" y="70"/>
                  </a:cxn>
                  <a:cxn ang="0">
                    <a:pos x="1351" y="44"/>
                  </a:cxn>
                  <a:cxn ang="0">
                    <a:pos x="1362" y="22"/>
                  </a:cxn>
                  <a:cxn ang="0">
                    <a:pos x="1366" y="0"/>
                  </a:cxn>
                </a:cxnLst>
                <a:rect l="0" t="0" r="r" b="b"/>
                <a:pathLst>
                  <a:path w="1366" h="278">
                    <a:moveTo>
                      <a:pt x="0" y="0"/>
                    </a:moveTo>
                    <a:lnTo>
                      <a:pt x="3" y="22"/>
                    </a:lnTo>
                    <a:lnTo>
                      <a:pt x="11" y="44"/>
                    </a:lnTo>
                    <a:lnTo>
                      <a:pt x="26" y="70"/>
                    </a:lnTo>
                    <a:lnTo>
                      <a:pt x="48" y="92"/>
                    </a:lnTo>
                    <a:lnTo>
                      <a:pt x="74" y="115"/>
                    </a:lnTo>
                    <a:lnTo>
                      <a:pt x="107" y="141"/>
                    </a:lnTo>
                    <a:lnTo>
                      <a:pt x="144" y="163"/>
                    </a:lnTo>
                    <a:lnTo>
                      <a:pt x="189" y="181"/>
                    </a:lnTo>
                    <a:lnTo>
                      <a:pt x="234" y="204"/>
                    </a:lnTo>
                    <a:lnTo>
                      <a:pt x="285" y="219"/>
                    </a:lnTo>
                    <a:lnTo>
                      <a:pt x="341" y="237"/>
                    </a:lnTo>
                    <a:lnTo>
                      <a:pt x="404" y="248"/>
                    </a:lnTo>
                    <a:lnTo>
                      <a:pt x="467" y="259"/>
                    </a:lnTo>
                    <a:lnTo>
                      <a:pt x="534" y="270"/>
                    </a:lnTo>
                    <a:lnTo>
                      <a:pt x="608" y="274"/>
                    </a:lnTo>
                    <a:lnTo>
                      <a:pt x="683" y="278"/>
                    </a:lnTo>
                    <a:lnTo>
                      <a:pt x="757" y="274"/>
                    </a:lnTo>
                    <a:lnTo>
                      <a:pt x="827" y="270"/>
                    </a:lnTo>
                    <a:lnTo>
                      <a:pt x="894" y="259"/>
                    </a:lnTo>
                    <a:lnTo>
                      <a:pt x="961" y="248"/>
                    </a:lnTo>
                    <a:lnTo>
                      <a:pt x="1020" y="237"/>
                    </a:lnTo>
                    <a:lnTo>
                      <a:pt x="1076" y="219"/>
                    </a:lnTo>
                    <a:lnTo>
                      <a:pt x="1128" y="204"/>
                    </a:lnTo>
                    <a:lnTo>
                      <a:pt x="1176" y="181"/>
                    </a:lnTo>
                    <a:lnTo>
                      <a:pt x="1217" y="163"/>
                    </a:lnTo>
                    <a:lnTo>
                      <a:pt x="1254" y="141"/>
                    </a:lnTo>
                    <a:lnTo>
                      <a:pt x="1288" y="115"/>
                    </a:lnTo>
                    <a:lnTo>
                      <a:pt x="1314" y="92"/>
                    </a:lnTo>
                    <a:lnTo>
                      <a:pt x="1336" y="70"/>
                    </a:lnTo>
                    <a:lnTo>
                      <a:pt x="1351" y="44"/>
                    </a:lnTo>
                    <a:lnTo>
                      <a:pt x="1362" y="22"/>
                    </a:lnTo>
                    <a:lnTo>
                      <a:pt x="1366" y="0"/>
                    </a:lnTo>
                  </a:path>
                </a:pathLst>
              </a:custGeom>
              <a:noFill/>
              <a:ln w="0">
                <a:solidFill>
                  <a:srgbClr val="ABABA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3" name="Freeform 101"/>
              <p:cNvSpPr>
                <a:spLocks/>
              </p:cNvSpPr>
              <p:nvPr/>
            </p:nvSpPr>
            <p:spPr bwMode="auto">
              <a:xfrm>
                <a:off x="603" y="490"/>
                <a:ext cx="553" cy="483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78" y="104"/>
                  </a:cxn>
                  <a:cxn ang="0">
                    <a:pos x="130" y="130"/>
                  </a:cxn>
                  <a:cxn ang="0">
                    <a:pos x="174" y="100"/>
                  </a:cxn>
                  <a:cxn ang="0">
                    <a:pos x="219" y="145"/>
                  </a:cxn>
                  <a:cxn ang="0">
                    <a:pos x="249" y="208"/>
                  </a:cxn>
                  <a:cxn ang="0">
                    <a:pos x="278" y="260"/>
                  </a:cxn>
                  <a:cxn ang="0">
                    <a:pos x="345" y="282"/>
                  </a:cxn>
                  <a:cxn ang="0">
                    <a:pos x="382" y="260"/>
                  </a:cxn>
                  <a:cxn ang="0">
                    <a:pos x="390" y="211"/>
                  </a:cxn>
                  <a:cxn ang="0">
                    <a:pos x="408" y="163"/>
                  </a:cxn>
                  <a:cxn ang="0">
                    <a:pos x="483" y="145"/>
                  </a:cxn>
                  <a:cxn ang="0">
                    <a:pos x="542" y="163"/>
                  </a:cxn>
                  <a:cxn ang="0">
                    <a:pos x="553" y="211"/>
                  </a:cxn>
                  <a:cxn ang="0">
                    <a:pos x="549" y="271"/>
                  </a:cxn>
                  <a:cxn ang="0">
                    <a:pos x="572" y="315"/>
                  </a:cxn>
                  <a:cxn ang="0">
                    <a:pos x="627" y="293"/>
                  </a:cxn>
                  <a:cxn ang="0">
                    <a:pos x="638" y="249"/>
                  </a:cxn>
                  <a:cxn ang="0">
                    <a:pos x="683" y="326"/>
                  </a:cxn>
                  <a:cxn ang="0">
                    <a:pos x="694" y="401"/>
                  </a:cxn>
                  <a:cxn ang="0">
                    <a:pos x="698" y="475"/>
                  </a:cxn>
                  <a:cxn ang="0">
                    <a:pos x="716" y="545"/>
                  </a:cxn>
                  <a:cxn ang="0">
                    <a:pos x="724" y="586"/>
                  </a:cxn>
                  <a:cxn ang="0">
                    <a:pos x="724" y="638"/>
                  </a:cxn>
                  <a:cxn ang="0">
                    <a:pos x="716" y="698"/>
                  </a:cxn>
                  <a:cxn ang="0">
                    <a:pos x="709" y="757"/>
                  </a:cxn>
                  <a:cxn ang="0">
                    <a:pos x="701" y="813"/>
                  </a:cxn>
                  <a:cxn ang="0">
                    <a:pos x="705" y="865"/>
                  </a:cxn>
                  <a:cxn ang="0">
                    <a:pos x="720" y="905"/>
                  </a:cxn>
                  <a:cxn ang="0">
                    <a:pos x="753" y="928"/>
                  </a:cxn>
                  <a:cxn ang="0">
                    <a:pos x="798" y="954"/>
                  </a:cxn>
                  <a:cxn ang="0">
                    <a:pos x="843" y="991"/>
                  </a:cxn>
                  <a:cxn ang="0">
                    <a:pos x="891" y="998"/>
                  </a:cxn>
                  <a:cxn ang="0">
                    <a:pos x="935" y="961"/>
                  </a:cxn>
                  <a:cxn ang="0">
                    <a:pos x="954" y="913"/>
                  </a:cxn>
                  <a:cxn ang="0">
                    <a:pos x="969" y="865"/>
                  </a:cxn>
                  <a:cxn ang="0">
                    <a:pos x="972" y="816"/>
                  </a:cxn>
                  <a:cxn ang="0">
                    <a:pos x="976" y="764"/>
                  </a:cxn>
                  <a:cxn ang="0">
                    <a:pos x="976" y="709"/>
                  </a:cxn>
                  <a:cxn ang="0">
                    <a:pos x="972" y="657"/>
                  </a:cxn>
                  <a:cxn ang="0">
                    <a:pos x="969" y="601"/>
                  </a:cxn>
                  <a:cxn ang="0">
                    <a:pos x="969" y="542"/>
                  </a:cxn>
                  <a:cxn ang="0">
                    <a:pos x="1024" y="564"/>
                  </a:cxn>
                  <a:cxn ang="0">
                    <a:pos x="1054" y="490"/>
                  </a:cxn>
                  <a:cxn ang="0">
                    <a:pos x="1050" y="430"/>
                  </a:cxn>
                  <a:cxn ang="0">
                    <a:pos x="1047" y="367"/>
                  </a:cxn>
                  <a:cxn ang="0">
                    <a:pos x="1047" y="312"/>
                  </a:cxn>
                  <a:cxn ang="0">
                    <a:pos x="1058" y="271"/>
                  </a:cxn>
                  <a:cxn ang="0">
                    <a:pos x="1087" y="278"/>
                  </a:cxn>
                  <a:cxn ang="0">
                    <a:pos x="1110" y="263"/>
                  </a:cxn>
                  <a:cxn ang="0">
                    <a:pos x="1125" y="230"/>
                  </a:cxn>
                  <a:cxn ang="0">
                    <a:pos x="1136" y="182"/>
                  </a:cxn>
                  <a:cxn ang="0">
                    <a:pos x="1143" y="130"/>
                  </a:cxn>
                  <a:cxn ang="0">
                    <a:pos x="1143" y="78"/>
                  </a:cxn>
                  <a:cxn ang="0">
                    <a:pos x="1139" y="30"/>
                  </a:cxn>
                  <a:cxn ang="0">
                    <a:pos x="1132" y="0"/>
                  </a:cxn>
                </a:cxnLst>
                <a:rect l="0" t="0" r="r" b="b"/>
                <a:pathLst>
                  <a:path w="1143" h="998">
                    <a:moveTo>
                      <a:pt x="0" y="22"/>
                    </a:moveTo>
                    <a:lnTo>
                      <a:pt x="41" y="44"/>
                    </a:lnTo>
                    <a:lnTo>
                      <a:pt x="63" y="78"/>
                    </a:lnTo>
                    <a:lnTo>
                      <a:pt x="78" y="104"/>
                    </a:lnTo>
                    <a:lnTo>
                      <a:pt x="97" y="122"/>
                    </a:lnTo>
                    <a:lnTo>
                      <a:pt x="130" y="130"/>
                    </a:lnTo>
                    <a:lnTo>
                      <a:pt x="145" y="119"/>
                    </a:lnTo>
                    <a:lnTo>
                      <a:pt x="174" y="100"/>
                    </a:lnTo>
                    <a:lnTo>
                      <a:pt x="200" y="119"/>
                    </a:lnTo>
                    <a:lnTo>
                      <a:pt x="219" y="145"/>
                    </a:lnTo>
                    <a:lnTo>
                      <a:pt x="234" y="174"/>
                    </a:lnTo>
                    <a:lnTo>
                      <a:pt x="249" y="208"/>
                    </a:lnTo>
                    <a:lnTo>
                      <a:pt x="260" y="234"/>
                    </a:lnTo>
                    <a:lnTo>
                      <a:pt x="278" y="260"/>
                    </a:lnTo>
                    <a:lnTo>
                      <a:pt x="308" y="275"/>
                    </a:lnTo>
                    <a:lnTo>
                      <a:pt x="345" y="282"/>
                    </a:lnTo>
                    <a:lnTo>
                      <a:pt x="371" y="275"/>
                    </a:lnTo>
                    <a:lnTo>
                      <a:pt x="382" y="260"/>
                    </a:lnTo>
                    <a:lnTo>
                      <a:pt x="386" y="237"/>
                    </a:lnTo>
                    <a:lnTo>
                      <a:pt x="390" y="211"/>
                    </a:lnTo>
                    <a:lnTo>
                      <a:pt x="393" y="185"/>
                    </a:lnTo>
                    <a:lnTo>
                      <a:pt x="408" y="163"/>
                    </a:lnTo>
                    <a:lnTo>
                      <a:pt x="438" y="148"/>
                    </a:lnTo>
                    <a:lnTo>
                      <a:pt x="483" y="145"/>
                    </a:lnTo>
                    <a:lnTo>
                      <a:pt x="520" y="148"/>
                    </a:lnTo>
                    <a:lnTo>
                      <a:pt x="542" y="163"/>
                    </a:lnTo>
                    <a:lnTo>
                      <a:pt x="549" y="185"/>
                    </a:lnTo>
                    <a:lnTo>
                      <a:pt x="553" y="211"/>
                    </a:lnTo>
                    <a:lnTo>
                      <a:pt x="549" y="241"/>
                    </a:lnTo>
                    <a:lnTo>
                      <a:pt x="549" y="271"/>
                    </a:lnTo>
                    <a:lnTo>
                      <a:pt x="557" y="293"/>
                    </a:lnTo>
                    <a:lnTo>
                      <a:pt x="572" y="315"/>
                    </a:lnTo>
                    <a:lnTo>
                      <a:pt x="616" y="330"/>
                    </a:lnTo>
                    <a:lnTo>
                      <a:pt x="627" y="293"/>
                    </a:lnTo>
                    <a:lnTo>
                      <a:pt x="627" y="252"/>
                    </a:lnTo>
                    <a:lnTo>
                      <a:pt x="638" y="249"/>
                    </a:lnTo>
                    <a:lnTo>
                      <a:pt x="668" y="286"/>
                    </a:lnTo>
                    <a:lnTo>
                      <a:pt x="683" y="326"/>
                    </a:lnTo>
                    <a:lnTo>
                      <a:pt x="690" y="364"/>
                    </a:lnTo>
                    <a:lnTo>
                      <a:pt x="694" y="401"/>
                    </a:lnTo>
                    <a:lnTo>
                      <a:pt x="698" y="438"/>
                    </a:lnTo>
                    <a:lnTo>
                      <a:pt x="698" y="475"/>
                    </a:lnTo>
                    <a:lnTo>
                      <a:pt x="705" y="508"/>
                    </a:lnTo>
                    <a:lnTo>
                      <a:pt x="716" y="545"/>
                    </a:lnTo>
                    <a:lnTo>
                      <a:pt x="720" y="564"/>
                    </a:lnTo>
                    <a:lnTo>
                      <a:pt x="724" y="586"/>
                    </a:lnTo>
                    <a:lnTo>
                      <a:pt x="724" y="612"/>
                    </a:lnTo>
                    <a:lnTo>
                      <a:pt x="724" y="638"/>
                    </a:lnTo>
                    <a:lnTo>
                      <a:pt x="720" y="664"/>
                    </a:lnTo>
                    <a:lnTo>
                      <a:pt x="716" y="698"/>
                    </a:lnTo>
                    <a:lnTo>
                      <a:pt x="713" y="727"/>
                    </a:lnTo>
                    <a:lnTo>
                      <a:pt x="709" y="757"/>
                    </a:lnTo>
                    <a:lnTo>
                      <a:pt x="705" y="787"/>
                    </a:lnTo>
                    <a:lnTo>
                      <a:pt x="701" y="813"/>
                    </a:lnTo>
                    <a:lnTo>
                      <a:pt x="701" y="842"/>
                    </a:lnTo>
                    <a:lnTo>
                      <a:pt x="705" y="865"/>
                    </a:lnTo>
                    <a:lnTo>
                      <a:pt x="713" y="887"/>
                    </a:lnTo>
                    <a:lnTo>
                      <a:pt x="720" y="905"/>
                    </a:lnTo>
                    <a:lnTo>
                      <a:pt x="735" y="920"/>
                    </a:lnTo>
                    <a:lnTo>
                      <a:pt x="753" y="928"/>
                    </a:lnTo>
                    <a:lnTo>
                      <a:pt x="776" y="939"/>
                    </a:lnTo>
                    <a:lnTo>
                      <a:pt x="798" y="954"/>
                    </a:lnTo>
                    <a:lnTo>
                      <a:pt x="820" y="972"/>
                    </a:lnTo>
                    <a:lnTo>
                      <a:pt x="843" y="991"/>
                    </a:lnTo>
                    <a:lnTo>
                      <a:pt x="869" y="998"/>
                    </a:lnTo>
                    <a:lnTo>
                      <a:pt x="891" y="998"/>
                    </a:lnTo>
                    <a:lnTo>
                      <a:pt x="913" y="987"/>
                    </a:lnTo>
                    <a:lnTo>
                      <a:pt x="935" y="961"/>
                    </a:lnTo>
                    <a:lnTo>
                      <a:pt x="946" y="935"/>
                    </a:lnTo>
                    <a:lnTo>
                      <a:pt x="954" y="913"/>
                    </a:lnTo>
                    <a:lnTo>
                      <a:pt x="961" y="887"/>
                    </a:lnTo>
                    <a:lnTo>
                      <a:pt x="969" y="865"/>
                    </a:lnTo>
                    <a:lnTo>
                      <a:pt x="972" y="839"/>
                    </a:lnTo>
                    <a:lnTo>
                      <a:pt x="972" y="816"/>
                    </a:lnTo>
                    <a:lnTo>
                      <a:pt x="976" y="790"/>
                    </a:lnTo>
                    <a:lnTo>
                      <a:pt x="976" y="764"/>
                    </a:lnTo>
                    <a:lnTo>
                      <a:pt x="976" y="738"/>
                    </a:lnTo>
                    <a:lnTo>
                      <a:pt x="976" y="709"/>
                    </a:lnTo>
                    <a:lnTo>
                      <a:pt x="972" y="683"/>
                    </a:lnTo>
                    <a:lnTo>
                      <a:pt x="972" y="657"/>
                    </a:lnTo>
                    <a:lnTo>
                      <a:pt x="972" y="627"/>
                    </a:lnTo>
                    <a:lnTo>
                      <a:pt x="969" y="601"/>
                    </a:lnTo>
                    <a:lnTo>
                      <a:pt x="969" y="571"/>
                    </a:lnTo>
                    <a:lnTo>
                      <a:pt x="969" y="542"/>
                    </a:lnTo>
                    <a:lnTo>
                      <a:pt x="998" y="568"/>
                    </a:lnTo>
                    <a:lnTo>
                      <a:pt x="1024" y="564"/>
                    </a:lnTo>
                    <a:lnTo>
                      <a:pt x="1047" y="538"/>
                    </a:lnTo>
                    <a:lnTo>
                      <a:pt x="1054" y="490"/>
                    </a:lnTo>
                    <a:lnTo>
                      <a:pt x="1054" y="460"/>
                    </a:lnTo>
                    <a:lnTo>
                      <a:pt x="1050" y="430"/>
                    </a:lnTo>
                    <a:lnTo>
                      <a:pt x="1050" y="397"/>
                    </a:lnTo>
                    <a:lnTo>
                      <a:pt x="1047" y="367"/>
                    </a:lnTo>
                    <a:lnTo>
                      <a:pt x="1047" y="338"/>
                    </a:lnTo>
                    <a:lnTo>
                      <a:pt x="1047" y="312"/>
                    </a:lnTo>
                    <a:lnTo>
                      <a:pt x="1050" y="289"/>
                    </a:lnTo>
                    <a:lnTo>
                      <a:pt x="1058" y="271"/>
                    </a:lnTo>
                    <a:lnTo>
                      <a:pt x="1073" y="278"/>
                    </a:lnTo>
                    <a:lnTo>
                      <a:pt x="1087" y="278"/>
                    </a:lnTo>
                    <a:lnTo>
                      <a:pt x="1099" y="275"/>
                    </a:lnTo>
                    <a:lnTo>
                      <a:pt x="1110" y="263"/>
                    </a:lnTo>
                    <a:lnTo>
                      <a:pt x="1117" y="249"/>
                    </a:lnTo>
                    <a:lnTo>
                      <a:pt x="1125" y="230"/>
                    </a:lnTo>
                    <a:lnTo>
                      <a:pt x="1132" y="208"/>
                    </a:lnTo>
                    <a:lnTo>
                      <a:pt x="1136" y="182"/>
                    </a:lnTo>
                    <a:lnTo>
                      <a:pt x="1139" y="156"/>
                    </a:lnTo>
                    <a:lnTo>
                      <a:pt x="1143" y="130"/>
                    </a:lnTo>
                    <a:lnTo>
                      <a:pt x="1143" y="100"/>
                    </a:lnTo>
                    <a:lnTo>
                      <a:pt x="1143" y="78"/>
                    </a:lnTo>
                    <a:lnTo>
                      <a:pt x="1143" y="52"/>
                    </a:lnTo>
                    <a:lnTo>
                      <a:pt x="1139" y="30"/>
                    </a:lnTo>
                    <a:lnTo>
                      <a:pt x="1136" y="11"/>
                    </a:lnTo>
                    <a:lnTo>
                      <a:pt x="113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B8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4" name="Freeform 102"/>
              <p:cNvSpPr>
                <a:spLocks/>
              </p:cNvSpPr>
              <p:nvPr/>
            </p:nvSpPr>
            <p:spPr bwMode="auto">
              <a:xfrm>
                <a:off x="911" y="549"/>
                <a:ext cx="1" cy="53"/>
              </a:xfrm>
              <a:custGeom>
                <a:avLst/>
                <a:gdLst/>
                <a:ahLst/>
                <a:cxnLst>
                  <a:cxn ang="0">
                    <a:pos x="3" y="108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3" h="108">
                    <a:moveTo>
                      <a:pt x="3" y="108"/>
                    </a:moveTo>
                    <a:lnTo>
                      <a:pt x="0" y="5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8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5" name="Freeform 103"/>
              <p:cNvSpPr>
                <a:spLocks/>
              </p:cNvSpPr>
              <p:nvPr/>
            </p:nvSpPr>
            <p:spPr bwMode="auto">
              <a:xfrm>
                <a:off x="1038" y="555"/>
                <a:ext cx="34" cy="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38"/>
                  </a:cxn>
                  <a:cxn ang="0">
                    <a:pos x="34" y="86"/>
                  </a:cxn>
                  <a:cxn ang="0">
                    <a:pos x="45" y="138"/>
                  </a:cxn>
                  <a:cxn ang="0">
                    <a:pos x="56" y="197"/>
                  </a:cxn>
                  <a:cxn ang="0">
                    <a:pos x="63" y="253"/>
                  </a:cxn>
                  <a:cxn ang="0">
                    <a:pos x="67" y="309"/>
                  </a:cxn>
                  <a:cxn ang="0">
                    <a:pos x="71" y="361"/>
                  </a:cxn>
                  <a:cxn ang="0">
                    <a:pos x="71" y="409"/>
                  </a:cxn>
                </a:cxnLst>
                <a:rect l="0" t="0" r="r" b="b"/>
                <a:pathLst>
                  <a:path w="71" h="409">
                    <a:moveTo>
                      <a:pt x="0" y="0"/>
                    </a:moveTo>
                    <a:lnTo>
                      <a:pt x="19" y="38"/>
                    </a:lnTo>
                    <a:lnTo>
                      <a:pt x="34" y="86"/>
                    </a:lnTo>
                    <a:lnTo>
                      <a:pt x="45" y="138"/>
                    </a:lnTo>
                    <a:lnTo>
                      <a:pt x="56" y="197"/>
                    </a:lnTo>
                    <a:lnTo>
                      <a:pt x="63" y="253"/>
                    </a:lnTo>
                    <a:lnTo>
                      <a:pt x="67" y="309"/>
                    </a:lnTo>
                    <a:lnTo>
                      <a:pt x="71" y="361"/>
                    </a:lnTo>
                    <a:lnTo>
                      <a:pt x="71" y="409"/>
                    </a:lnTo>
                  </a:path>
                </a:pathLst>
              </a:custGeom>
              <a:noFill/>
              <a:ln w="0">
                <a:solidFill>
                  <a:srgbClr val="B8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6" name="Freeform 104"/>
              <p:cNvSpPr>
                <a:spLocks/>
              </p:cNvSpPr>
              <p:nvPr/>
            </p:nvSpPr>
            <p:spPr bwMode="auto">
              <a:xfrm>
                <a:off x="987" y="749"/>
                <a:ext cx="20" cy="17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4" y="45"/>
                  </a:cxn>
                  <a:cxn ang="0">
                    <a:pos x="37" y="93"/>
                  </a:cxn>
                  <a:cxn ang="0">
                    <a:pos x="41" y="138"/>
                  </a:cxn>
                  <a:cxn ang="0">
                    <a:pos x="41" y="186"/>
                  </a:cxn>
                  <a:cxn ang="0">
                    <a:pos x="37" y="234"/>
                  </a:cxn>
                  <a:cxn ang="0">
                    <a:pos x="26" y="282"/>
                  </a:cxn>
                  <a:cxn ang="0">
                    <a:pos x="15" y="323"/>
                  </a:cxn>
                  <a:cxn ang="0">
                    <a:pos x="0" y="368"/>
                  </a:cxn>
                </a:cxnLst>
                <a:rect l="0" t="0" r="r" b="b"/>
                <a:pathLst>
                  <a:path w="41" h="368">
                    <a:moveTo>
                      <a:pt x="26" y="0"/>
                    </a:moveTo>
                    <a:lnTo>
                      <a:pt x="34" y="45"/>
                    </a:lnTo>
                    <a:lnTo>
                      <a:pt x="37" y="93"/>
                    </a:lnTo>
                    <a:lnTo>
                      <a:pt x="41" y="138"/>
                    </a:lnTo>
                    <a:lnTo>
                      <a:pt x="41" y="186"/>
                    </a:lnTo>
                    <a:lnTo>
                      <a:pt x="37" y="234"/>
                    </a:lnTo>
                    <a:lnTo>
                      <a:pt x="26" y="282"/>
                    </a:lnTo>
                    <a:lnTo>
                      <a:pt x="15" y="323"/>
                    </a:lnTo>
                    <a:lnTo>
                      <a:pt x="0" y="368"/>
                    </a:lnTo>
                  </a:path>
                </a:pathLst>
              </a:custGeom>
              <a:noFill/>
              <a:ln w="0">
                <a:solidFill>
                  <a:srgbClr val="B8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7" name="Freeform 105"/>
              <p:cNvSpPr>
                <a:spLocks/>
              </p:cNvSpPr>
              <p:nvPr/>
            </p:nvSpPr>
            <p:spPr bwMode="auto">
              <a:xfrm>
                <a:off x="822" y="686"/>
                <a:ext cx="65" cy="75"/>
              </a:xfrm>
              <a:custGeom>
                <a:avLst/>
                <a:gdLst/>
                <a:ahLst/>
                <a:cxnLst>
                  <a:cxn ang="0">
                    <a:pos x="67" y="156"/>
                  </a:cxn>
                  <a:cxn ang="0">
                    <a:pos x="93" y="149"/>
                  </a:cxn>
                  <a:cxn ang="0">
                    <a:pos x="115" y="130"/>
                  </a:cxn>
                  <a:cxn ang="0">
                    <a:pos x="126" y="108"/>
                  </a:cxn>
                  <a:cxn ang="0">
                    <a:pos x="133" y="78"/>
                  </a:cxn>
                  <a:cxn ang="0">
                    <a:pos x="126" y="49"/>
                  </a:cxn>
                  <a:cxn ang="0">
                    <a:pos x="115" y="23"/>
                  </a:cxn>
                  <a:cxn ang="0">
                    <a:pos x="93" y="8"/>
                  </a:cxn>
                  <a:cxn ang="0">
                    <a:pos x="67" y="0"/>
                  </a:cxn>
                  <a:cxn ang="0">
                    <a:pos x="41" y="8"/>
                  </a:cxn>
                  <a:cxn ang="0">
                    <a:pos x="18" y="23"/>
                  </a:cxn>
                  <a:cxn ang="0">
                    <a:pos x="4" y="49"/>
                  </a:cxn>
                  <a:cxn ang="0">
                    <a:pos x="0" y="78"/>
                  </a:cxn>
                  <a:cxn ang="0">
                    <a:pos x="4" y="108"/>
                  </a:cxn>
                  <a:cxn ang="0">
                    <a:pos x="18" y="130"/>
                  </a:cxn>
                  <a:cxn ang="0">
                    <a:pos x="41" y="149"/>
                  </a:cxn>
                  <a:cxn ang="0">
                    <a:pos x="67" y="156"/>
                  </a:cxn>
                </a:cxnLst>
                <a:rect l="0" t="0" r="r" b="b"/>
                <a:pathLst>
                  <a:path w="133" h="156">
                    <a:moveTo>
                      <a:pt x="67" y="156"/>
                    </a:moveTo>
                    <a:lnTo>
                      <a:pt x="93" y="149"/>
                    </a:lnTo>
                    <a:lnTo>
                      <a:pt x="115" y="130"/>
                    </a:lnTo>
                    <a:lnTo>
                      <a:pt x="126" y="108"/>
                    </a:lnTo>
                    <a:lnTo>
                      <a:pt x="133" y="78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93" y="8"/>
                    </a:lnTo>
                    <a:lnTo>
                      <a:pt x="67" y="0"/>
                    </a:lnTo>
                    <a:lnTo>
                      <a:pt x="41" y="8"/>
                    </a:lnTo>
                    <a:lnTo>
                      <a:pt x="18" y="23"/>
                    </a:lnTo>
                    <a:lnTo>
                      <a:pt x="4" y="49"/>
                    </a:lnTo>
                    <a:lnTo>
                      <a:pt x="0" y="78"/>
                    </a:lnTo>
                    <a:lnTo>
                      <a:pt x="4" y="108"/>
                    </a:lnTo>
                    <a:lnTo>
                      <a:pt x="18" y="130"/>
                    </a:lnTo>
                    <a:lnTo>
                      <a:pt x="41" y="149"/>
                    </a:lnTo>
                    <a:lnTo>
                      <a:pt x="67" y="15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8" name="Freeform 106"/>
              <p:cNvSpPr>
                <a:spLocks/>
              </p:cNvSpPr>
              <p:nvPr/>
            </p:nvSpPr>
            <p:spPr bwMode="auto">
              <a:xfrm>
                <a:off x="853" y="722"/>
                <a:ext cx="359" cy="23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7" y="7"/>
                  </a:cxn>
                  <a:cxn ang="0">
                    <a:pos x="0" y="22"/>
                  </a:cxn>
                  <a:cxn ang="0">
                    <a:pos x="7" y="40"/>
                  </a:cxn>
                  <a:cxn ang="0">
                    <a:pos x="18" y="52"/>
                  </a:cxn>
                  <a:cxn ang="0">
                    <a:pos x="59" y="85"/>
                  </a:cxn>
                  <a:cxn ang="0">
                    <a:pos x="115" y="126"/>
                  </a:cxn>
                  <a:cxn ang="0">
                    <a:pos x="174" y="170"/>
                  </a:cxn>
                  <a:cxn ang="0">
                    <a:pos x="237" y="219"/>
                  </a:cxn>
                  <a:cxn ang="0">
                    <a:pos x="304" y="271"/>
                  </a:cxn>
                  <a:cxn ang="0">
                    <a:pos x="375" y="319"/>
                  </a:cxn>
                  <a:cxn ang="0">
                    <a:pos x="445" y="363"/>
                  </a:cxn>
                  <a:cxn ang="0">
                    <a:pos x="512" y="408"/>
                  </a:cxn>
                  <a:cxn ang="0">
                    <a:pos x="542" y="426"/>
                  </a:cxn>
                  <a:cxn ang="0">
                    <a:pos x="571" y="445"/>
                  </a:cxn>
                  <a:cxn ang="0">
                    <a:pos x="601" y="460"/>
                  </a:cxn>
                  <a:cxn ang="0">
                    <a:pos x="627" y="471"/>
                  </a:cxn>
                  <a:cxn ang="0">
                    <a:pos x="653" y="482"/>
                  </a:cxn>
                  <a:cxn ang="0">
                    <a:pos x="675" y="490"/>
                  </a:cxn>
                  <a:cxn ang="0">
                    <a:pos x="694" y="493"/>
                  </a:cxn>
                  <a:cxn ang="0">
                    <a:pos x="713" y="493"/>
                  </a:cxn>
                  <a:cxn ang="0">
                    <a:pos x="724" y="490"/>
                  </a:cxn>
                  <a:cxn ang="0">
                    <a:pos x="735" y="486"/>
                  </a:cxn>
                  <a:cxn ang="0">
                    <a:pos x="742" y="475"/>
                  </a:cxn>
                  <a:cxn ang="0">
                    <a:pos x="742" y="460"/>
                  </a:cxn>
                  <a:cxn ang="0">
                    <a:pos x="742" y="441"/>
                  </a:cxn>
                  <a:cxn ang="0">
                    <a:pos x="735" y="419"/>
                  </a:cxn>
                  <a:cxn ang="0">
                    <a:pos x="727" y="393"/>
                  </a:cxn>
                  <a:cxn ang="0">
                    <a:pos x="713" y="360"/>
                  </a:cxn>
                  <a:cxn ang="0">
                    <a:pos x="713" y="389"/>
                  </a:cxn>
                  <a:cxn ang="0">
                    <a:pos x="709" y="412"/>
                  </a:cxn>
                  <a:cxn ang="0">
                    <a:pos x="701" y="430"/>
                  </a:cxn>
                  <a:cxn ang="0">
                    <a:pos x="687" y="438"/>
                  </a:cxn>
                  <a:cxn ang="0">
                    <a:pos x="664" y="434"/>
                  </a:cxn>
                  <a:cxn ang="0">
                    <a:pos x="627" y="423"/>
                  </a:cxn>
                  <a:cxn ang="0">
                    <a:pos x="579" y="397"/>
                  </a:cxn>
                  <a:cxn ang="0">
                    <a:pos x="516" y="360"/>
                  </a:cxn>
                  <a:cxn ang="0">
                    <a:pos x="445" y="315"/>
                  </a:cxn>
                  <a:cxn ang="0">
                    <a:pos x="382" y="274"/>
                  </a:cxn>
                  <a:cxn ang="0">
                    <a:pos x="323" y="230"/>
                  </a:cxn>
                  <a:cxn ang="0">
                    <a:pos x="267" y="193"/>
                  </a:cxn>
                  <a:cxn ang="0">
                    <a:pos x="211" y="148"/>
                  </a:cxn>
                  <a:cxn ang="0">
                    <a:pos x="152" y="104"/>
                  </a:cxn>
                  <a:cxn ang="0">
                    <a:pos x="89" y="55"/>
                  </a:cxn>
                  <a:cxn ang="0">
                    <a:pos x="18" y="0"/>
                  </a:cxn>
                </a:cxnLst>
                <a:rect l="0" t="0" r="r" b="b"/>
                <a:pathLst>
                  <a:path w="742" h="493">
                    <a:moveTo>
                      <a:pt x="18" y="0"/>
                    </a:moveTo>
                    <a:lnTo>
                      <a:pt x="7" y="7"/>
                    </a:lnTo>
                    <a:lnTo>
                      <a:pt x="0" y="22"/>
                    </a:lnTo>
                    <a:lnTo>
                      <a:pt x="7" y="40"/>
                    </a:lnTo>
                    <a:lnTo>
                      <a:pt x="18" y="52"/>
                    </a:lnTo>
                    <a:lnTo>
                      <a:pt x="59" y="85"/>
                    </a:lnTo>
                    <a:lnTo>
                      <a:pt x="115" y="126"/>
                    </a:lnTo>
                    <a:lnTo>
                      <a:pt x="174" y="170"/>
                    </a:lnTo>
                    <a:lnTo>
                      <a:pt x="237" y="219"/>
                    </a:lnTo>
                    <a:lnTo>
                      <a:pt x="304" y="271"/>
                    </a:lnTo>
                    <a:lnTo>
                      <a:pt x="375" y="319"/>
                    </a:lnTo>
                    <a:lnTo>
                      <a:pt x="445" y="363"/>
                    </a:lnTo>
                    <a:lnTo>
                      <a:pt x="512" y="408"/>
                    </a:lnTo>
                    <a:lnTo>
                      <a:pt x="542" y="426"/>
                    </a:lnTo>
                    <a:lnTo>
                      <a:pt x="571" y="445"/>
                    </a:lnTo>
                    <a:lnTo>
                      <a:pt x="601" y="460"/>
                    </a:lnTo>
                    <a:lnTo>
                      <a:pt x="627" y="471"/>
                    </a:lnTo>
                    <a:lnTo>
                      <a:pt x="653" y="482"/>
                    </a:lnTo>
                    <a:lnTo>
                      <a:pt x="675" y="490"/>
                    </a:lnTo>
                    <a:lnTo>
                      <a:pt x="694" y="493"/>
                    </a:lnTo>
                    <a:lnTo>
                      <a:pt x="713" y="493"/>
                    </a:lnTo>
                    <a:lnTo>
                      <a:pt x="724" y="490"/>
                    </a:lnTo>
                    <a:lnTo>
                      <a:pt x="735" y="486"/>
                    </a:lnTo>
                    <a:lnTo>
                      <a:pt x="742" y="475"/>
                    </a:lnTo>
                    <a:lnTo>
                      <a:pt x="742" y="460"/>
                    </a:lnTo>
                    <a:lnTo>
                      <a:pt x="742" y="441"/>
                    </a:lnTo>
                    <a:lnTo>
                      <a:pt x="735" y="419"/>
                    </a:lnTo>
                    <a:lnTo>
                      <a:pt x="727" y="393"/>
                    </a:lnTo>
                    <a:lnTo>
                      <a:pt x="713" y="360"/>
                    </a:lnTo>
                    <a:lnTo>
                      <a:pt x="713" y="389"/>
                    </a:lnTo>
                    <a:lnTo>
                      <a:pt x="709" y="412"/>
                    </a:lnTo>
                    <a:lnTo>
                      <a:pt x="701" y="430"/>
                    </a:lnTo>
                    <a:lnTo>
                      <a:pt x="687" y="438"/>
                    </a:lnTo>
                    <a:lnTo>
                      <a:pt x="664" y="434"/>
                    </a:lnTo>
                    <a:lnTo>
                      <a:pt x="627" y="423"/>
                    </a:lnTo>
                    <a:lnTo>
                      <a:pt x="579" y="397"/>
                    </a:lnTo>
                    <a:lnTo>
                      <a:pt x="516" y="360"/>
                    </a:lnTo>
                    <a:lnTo>
                      <a:pt x="445" y="315"/>
                    </a:lnTo>
                    <a:lnTo>
                      <a:pt x="382" y="274"/>
                    </a:lnTo>
                    <a:lnTo>
                      <a:pt x="323" y="230"/>
                    </a:lnTo>
                    <a:lnTo>
                      <a:pt x="267" y="193"/>
                    </a:lnTo>
                    <a:lnTo>
                      <a:pt x="211" y="148"/>
                    </a:lnTo>
                    <a:lnTo>
                      <a:pt x="152" y="104"/>
                    </a:lnTo>
                    <a:lnTo>
                      <a:pt x="89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9" name="Freeform 107"/>
              <p:cNvSpPr>
                <a:spLocks/>
              </p:cNvSpPr>
              <p:nvPr/>
            </p:nvSpPr>
            <p:spPr bwMode="auto">
              <a:xfrm>
                <a:off x="837" y="702"/>
                <a:ext cx="48" cy="56"/>
              </a:xfrm>
              <a:custGeom>
                <a:avLst/>
                <a:gdLst/>
                <a:ahLst/>
                <a:cxnLst>
                  <a:cxn ang="0">
                    <a:pos x="100" y="59"/>
                  </a:cxn>
                  <a:cxn ang="0">
                    <a:pos x="96" y="37"/>
                  </a:cxn>
                  <a:cxn ang="0">
                    <a:pos x="85" y="18"/>
                  </a:cxn>
                  <a:cxn ang="0">
                    <a:pos x="70" y="4"/>
                  </a:cxn>
                  <a:cxn ang="0">
                    <a:pos x="51" y="0"/>
                  </a:cxn>
                  <a:cxn ang="0">
                    <a:pos x="29" y="4"/>
                  </a:cxn>
                  <a:cxn ang="0">
                    <a:pos x="14" y="18"/>
                  </a:cxn>
                  <a:cxn ang="0">
                    <a:pos x="3" y="37"/>
                  </a:cxn>
                  <a:cxn ang="0">
                    <a:pos x="0" y="59"/>
                  </a:cxn>
                  <a:cxn ang="0">
                    <a:pos x="3" y="81"/>
                  </a:cxn>
                  <a:cxn ang="0">
                    <a:pos x="14" y="100"/>
                  </a:cxn>
                  <a:cxn ang="0">
                    <a:pos x="29" y="111"/>
                  </a:cxn>
                  <a:cxn ang="0">
                    <a:pos x="51" y="115"/>
                  </a:cxn>
                </a:cxnLst>
                <a:rect l="0" t="0" r="r" b="b"/>
                <a:pathLst>
                  <a:path w="100" h="115">
                    <a:moveTo>
                      <a:pt x="100" y="59"/>
                    </a:moveTo>
                    <a:lnTo>
                      <a:pt x="96" y="37"/>
                    </a:lnTo>
                    <a:lnTo>
                      <a:pt x="85" y="18"/>
                    </a:lnTo>
                    <a:lnTo>
                      <a:pt x="70" y="4"/>
                    </a:lnTo>
                    <a:lnTo>
                      <a:pt x="51" y="0"/>
                    </a:lnTo>
                    <a:lnTo>
                      <a:pt x="29" y="4"/>
                    </a:lnTo>
                    <a:lnTo>
                      <a:pt x="14" y="18"/>
                    </a:lnTo>
                    <a:lnTo>
                      <a:pt x="3" y="37"/>
                    </a:lnTo>
                    <a:lnTo>
                      <a:pt x="0" y="59"/>
                    </a:lnTo>
                    <a:lnTo>
                      <a:pt x="3" y="81"/>
                    </a:lnTo>
                    <a:lnTo>
                      <a:pt x="14" y="100"/>
                    </a:lnTo>
                    <a:lnTo>
                      <a:pt x="29" y="111"/>
                    </a:lnTo>
                    <a:lnTo>
                      <a:pt x="51" y="1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0" name="Freeform 108"/>
              <p:cNvSpPr>
                <a:spLocks/>
              </p:cNvSpPr>
              <p:nvPr/>
            </p:nvSpPr>
            <p:spPr bwMode="auto">
              <a:xfrm>
                <a:off x="1047" y="871"/>
                <a:ext cx="142" cy="76"/>
              </a:xfrm>
              <a:custGeom>
                <a:avLst/>
                <a:gdLst/>
                <a:ahLst/>
                <a:cxnLst>
                  <a:cxn ang="0">
                    <a:pos x="293" y="156"/>
                  </a:cxn>
                  <a:cxn ang="0">
                    <a:pos x="260" y="148"/>
                  </a:cxn>
                  <a:cxn ang="0">
                    <a:pos x="226" y="133"/>
                  </a:cxn>
                  <a:cxn ang="0">
                    <a:pos x="189" y="118"/>
                  </a:cxn>
                  <a:cxn ang="0">
                    <a:pos x="152" y="96"/>
                  </a:cxn>
                  <a:cxn ang="0">
                    <a:pos x="115" y="78"/>
                  </a:cxn>
                  <a:cxn ang="0">
                    <a:pos x="78" y="52"/>
                  </a:cxn>
                  <a:cxn ang="0">
                    <a:pos x="41" y="26"/>
                  </a:cxn>
                  <a:cxn ang="0">
                    <a:pos x="0" y="0"/>
                  </a:cxn>
                </a:cxnLst>
                <a:rect l="0" t="0" r="r" b="b"/>
                <a:pathLst>
                  <a:path w="293" h="156">
                    <a:moveTo>
                      <a:pt x="293" y="156"/>
                    </a:moveTo>
                    <a:lnTo>
                      <a:pt x="260" y="148"/>
                    </a:lnTo>
                    <a:lnTo>
                      <a:pt x="226" y="133"/>
                    </a:lnTo>
                    <a:lnTo>
                      <a:pt x="189" y="118"/>
                    </a:lnTo>
                    <a:lnTo>
                      <a:pt x="152" y="96"/>
                    </a:lnTo>
                    <a:lnTo>
                      <a:pt x="115" y="78"/>
                    </a:lnTo>
                    <a:lnTo>
                      <a:pt x="78" y="52"/>
                    </a:lnTo>
                    <a:lnTo>
                      <a:pt x="41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1" name="Freeform 109"/>
              <p:cNvSpPr>
                <a:spLocks/>
              </p:cNvSpPr>
              <p:nvPr/>
            </p:nvSpPr>
            <p:spPr bwMode="auto">
              <a:xfrm>
                <a:off x="537" y="359"/>
                <a:ext cx="661" cy="174"/>
              </a:xfrm>
              <a:custGeom>
                <a:avLst/>
                <a:gdLst/>
                <a:ahLst/>
                <a:cxnLst>
                  <a:cxn ang="0">
                    <a:pos x="749" y="360"/>
                  </a:cxn>
                  <a:cxn ang="0">
                    <a:pos x="883" y="356"/>
                  </a:cxn>
                  <a:cxn ang="0">
                    <a:pos x="1002" y="341"/>
                  </a:cxn>
                  <a:cxn ang="0">
                    <a:pos x="1113" y="327"/>
                  </a:cxn>
                  <a:cxn ang="0">
                    <a:pos x="1206" y="301"/>
                  </a:cxn>
                  <a:cxn ang="0">
                    <a:pos x="1280" y="275"/>
                  </a:cxn>
                  <a:cxn ang="0">
                    <a:pos x="1332" y="241"/>
                  </a:cxn>
                  <a:cxn ang="0">
                    <a:pos x="1358" y="208"/>
                  </a:cxn>
                  <a:cxn ang="0">
                    <a:pos x="1358" y="171"/>
                  </a:cxn>
                  <a:cxn ang="0">
                    <a:pos x="1332" y="134"/>
                  </a:cxn>
                  <a:cxn ang="0">
                    <a:pos x="1280" y="100"/>
                  </a:cxn>
                  <a:cxn ang="0">
                    <a:pos x="1206" y="70"/>
                  </a:cxn>
                  <a:cxn ang="0">
                    <a:pos x="1113" y="44"/>
                  </a:cxn>
                  <a:cxn ang="0">
                    <a:pos x="1002" y="22"/>
                  </a:cxn>
                  <a:cxn ang="0">
                    <a:pos x="883" y="7"/>
                  </a:cxn>
                  <a:cxn ang="0">
                    <a:pos x="749" y="0"/>
                  </a:cxn>
                  <a:cxn ang="0">
                    <a:pos x="612" y="0"/>
                  </a:cxn>
                  <a:cxn ang="0">
                    <a:pos x="478" y="7"/>
                  </a:cxn>
                  <a:cxn ang="0">
                    <a:pos x="356" y="22"/>
                  </a:cxn>
                  <a:cxn ang="0">
                    <a:pos x="245" y="44"/>
                  </a:cxn>
                  <a:cxn ang="0">
                    <a:pos x="156" y="70"/>
                  </a:cxn>
                  <a:cxn ang="0">
                    <a:pos x="81" y="100"/>
                  </a:cxn>
                  <a:cxn ang="0">
                    <a:pos x="29" y="134"/>
                  </a:cxn>
                  <a:cxn ang="0">
                    <a:pos x="3" y="171"/>
                  </a:cxn>
                  <a:cxn ang="0">
                    <a:pos x="3" y="208"/>
                  </a:cxn>
                  <a:cxn ang="0">
                    <a:pos x="29" y="241"/>
                  </a:cxn>
                  <a:cxn ang="0">
                    <a:pos x="81" y="275"/>
                  </a:cxn>
                  <a:cxn ang="0">
                    <a:pos x="156" y="301"/>
                  </a:cxn>
                  <a:cxn ang="0">
                    <a:pos x="245" y="327"/>
                  </a:cxn>
                  <a:cxn ang="0">
                    <a:pos x="356" y="341"/>
                  </a:cxn>
                  <a:cxn ang="0">
                    <a:pos x="478" y="356"/>
                  </a:cxn>
                  <a:cxn ang="0">
                    <a:pos x="612" y="360"/>
                  </a:cxn>
                </a:cxnLst>
                <a:rect l="0" t="0" r="r" b="b"/>
                <a:pathLst>
                  <a:path w="1366" h="360">
                    <a:moveTo>
                      <a:pt x="683" y="360"/>
                    </a:moveTo>
                    <a:lnTo>
                      <a:pt x="749" y="360"/>
                    </a:lnTo>
                    <a:lnTo>
                      <a:pt x="816" y="356"/>
                    </a:lnTo>
                    <a:lnTo>
                      <a:pt x="883" y="356"/>
                    </a:lnTo>
                    <a:lnTo>
                      <a:pt x="946" y="349"/>
                    </a:lnTo>
                    <a:lnTo>
                      <a:pt x="1002" y="341"/>
                    </a:lnTo>
                    <a:lnTo>
                      <a:pt x="1061" y="334"/>
                    </a:lnTo>
                    <a:lnTo>
                      <a:pt x="1113" y="327"/>
                    </a:lnTo>
                    <a:lnTo>
                      <a:pt x="1161" y="312"/>
                    </a:lnTo>
                    <a:lnTo>
                      <a:pt x="1206" y="301"/>
                    </a:lnTo>
                    <a:lnTo>
                      <a:pt x="1247" y="286"/>
                    </a:lnTo>
                    <a:lnTo>
                      <a:pt x="1280" y="275"/>
                    </a:lnTo>
                    <a:lnTo>
                      <a:pt x="1310" y="260"/>
                    </a:lnTo>
                    <a:lnTo>
                      <a:pt x="1332" y="241"/>
                    </a:lnTo>
                    <a:lnTo>
                      <a:pt x="1351" y="226"/>
                    </a:lnTo>
                    <a:lnTo>
                      <a:pt x="1358" y="208"/>
                    </a:lnTo>
                    <a:lnTo>
                      <a:pt x="1366" y="189"/>
                    </a:lnTo>
                    <a:lnTo>
                      <a:pt x="1358" y="171"/>
                    </a:lnTo>
                    <a:lnTo>
                      <a:pt x="1351" y="152"/>
                    </a:lnTo>
                    <a:lnTo>
                      <a:pt x="1332" y="134"/>
                    </a:lnTo>
                    <a:lnTo>
                      <a:pt x="1310" y="119"/>
                    </a:lnTo>
                    <a:lnTo>
                      <a:pt x="1280" y="100"/>
                    </a:lnTo>
                    <a:lnTo>
                      <a:pt x="1247" y="85"/>
                    </a:lnTo>
                    <a:lnTo>
                      <a:pt x="1206" y="70"/>
                    </a:lnTo>
                    <a:lnTo>
                      <a:pt x="1161" y="56"/>
                    </a:lnTo>
                    <a:lnTo>
                      <a:pt x="1113" y="44"/>
                    </a:lnTo>
                    <a:lnTo>
                      <a:pt x="1061" y="33"/>
                    </a:lnTo>
                    <a:lnTo>
                      <a:pt x="1002" y="22"/>
                    </a:lnTo>
                    <a:lnTo>
                      <a:pt x="946" y="15"/>
                    </a:lnTo>
                    <a:lnTo>
                      <a:pt x="883" y="7"/>
                    </a:lnTo>
                    <a:lnTo>
                      <a:pt x="816" y="4"/>
                    </a:lnTo>
                    <a:lnTo>
                      <a:pt x="749" y="0"/>
                    </a:lnTo>
                    <a:lnTo>
                      <a:pt x="683" y="0"/>
                    </a:lnTo>
                    <a:lnTo>
                      <a:pt x="612" y="0"/>
                    </a:lnTo>
                    <a:lnTo>
                      <a:pt x="542" y="4"/>
                    </a:lnTo>
                    <a:lnTo>
                      <a:pt x="478" y="7"/>
                    </a:lnTo>
                    <a:lnTo>
                      <a:pt x="415" y="15"/>
                    </a:lnTo>
                    <a:lnTo>
                      <a:pt x="356" y="22"/>
                    </a:lnTo>
                    <a:lnTo>
                      <a:pt x="300" y="33"/>
                    </a:lnTo>
                    <a:lnTo>
                      <a:pt x="245" y="44"/>
                    </a:lnTo>
                    <a:lnTo>
                      <a:pt x="200" y="56"/>
                    </a:lnTo>
                    <a:lnTo>
                      <a:pt x="156" y="70"/>
                    </a:lnTo>
                    <a:lnTo>
                      <a:pt x="115" y="85"/>
                    </a:lnTo>
                    <a:lnTo>
                      <a:pt x="81" y="100"/>
                    </a:lnTo>
                    <a:lnTo>
                      <a:pt x="52" y="119"/>
                    </a:lnTo>
                    <a:lnTo>
                      <a:pt x="29" y="134"/>
                    </a:lnTo>
                    <a:lnTo>
                      <a:pt x="15" y="152"/>
                    </a:lnTo>
                    <a:lnTo>
                      <a:pt x="3" y="171"/>
                    </a:lnTo>
                    <a:lnTo>
                      <a:pt x="0" y="189"/>
                    </a:lnTo>
                    <a:lnTo>
                      <a:pt x="3" y="208"/>
                    </a:lnTo>
                    <a:lnTo>
                      <a:pt x="15" y="226"/>
                    </a:lnTo>
                    <a:lnTo>
                      <a:pt x="29" y="241"/>
                    </a:lnTo>
                    <a:lnTo>
                      <a:pt x="52" y="260"/>
                    </a:lnTo>
                    <a:lnTo>
                      <a:pt x="81" y="275"/>
                    </a:lnTo>
                    <a:lnTo>
                      <a:pt x="115" y="286"/>
                    </a:lnTo>
                    <a:lnTo>
                      <a:pt x="156" y="301"/>
                    </a:lnTo>
                    <a:lnTo>
                      <a:pt x="200" y="312"/>
                    </a:lnTo>
                    <a:lnTo>
                      <a:pt x="245" y="327"/>
                    </a:lnTo>
                    <a:lnTo>
                      <a:pt x="300" y="334"/>
                    </a:lnTo>
                    <a:lnTo>
                      <a:pt x="356" y="341"/>
                    </a:lnTo>
                    <a:lnTo>
                      <a:pt x="415" y="349"/>
                    </a:lnTo>
                    <a:lnTo>
                      <a:pt x="478" y="356"/>
                    </a:lnTo>
                    <a:lnTo>
                      <a:pt x="542" y="356"/>
                    </a:lnTo>
                    <a:lnTo>
                      <a:pt x="612" y="360"/>
                    </a:lnTo>
                    <a:lnTo>
                      <a:pt x="683" y="36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2" name="Freeform 110"/>
              <p:cNvSpPr>
                <a:spLocks/>
              </p:cNvSpPr>
              <p:nvPr/>
            </p:nvSpPr>
            <p:spPr bwMode="auto">
              <a:xfrm>
                <a:off x="571" y="368"/>
                <a:ext cx="593" cy="158"/>
              </a:xfrm>
              <a:custGeom>
                <a:avLst/>
                <a:gdLst/>
                <a:ahLst/>
                <a:cxnLst>
                  <a:cxn ang="0">
                    <a:pos x="550" y="0"/>
                  </a:cxn>
                  <a:cxn ang="0">
                    <a:pos x="427" y="8"/>
                  </a:cxn>
                  <a:cxn ang="0">
                    <a:pos x="319" y="23"/>
                  </a:cxn>
                  <a:cxn ang="0">
                    <a:pos x="219" y="41"/>
                  </a:cxn>
                  <a:cxn ang="0">
                    <a:pos x="138" y="64"/>
                  </a:cxn>
                  <a:cxn ang="0">
                    <a:pos x="71" y="90"/>
                  </a:cxn>
                  <a:cxn ang="0">
                    <a:pos x="26" y="123"/>
                  </a:cxn>
                  <a:cxn ang="0">
                    <a:pos x="4" y="153"/>
                  </a:cxn>
                  <a:cxn ang="0">
                    <a:pos x="4" y="186"/>
                  </a:cxn>
                  <a:cxn ang="0">
                    <a:pos x="26" y="219"/>
                  </a:cxn>
                  <a:cxn ang="0">
                    <a:pos x="71" y="245"/>
                  </a:cxn>
                  <a:cxn ang="0">
                    <a:pos x="138" y="271"/>
                  </a:cxn>
                  <a:cxn ang="0">
                    <a:pos x="219" y="294"/>
                  </a:cxn>
                  <a:cxn ang="0">
                    <a:pos x="319" y="309"/>
                  </a:cxn>
                  <a:cxn ang="0">
                    <a:pos x="427" y="320"/>
                  </a:cxn>
                  <a:cxn ang="0">
                    <a:pos x="550" y="323"/>
                  </a:cxn>
                  <a:cxn ang="0">
                    <a:pos x="672" y="323"/>
                  </a:cxn>
                  <a:cxn ang="0">
                    <a:pos x="791" y="320"/>
                  </a:cxn>
                  <a:cxn ang="0">
                    <a:pos x="902" y="309"/>
                  </a:cxn>
                  <a:cxn ang="0">
                    <a:pos x="999" y="294"/>
                  </a:cxn>
                  <a:cxn ang="0">
                    <a:pos x="1084" y="271"/>
                  </a:cxn>
                  <a:cxn ang="0">
                    <a:pos x="1151" y="245"/>
                  </a:cxn>
                  <a:cxn ang="0">
                    <a:pos x="1195" y="219"/>
                  </a:cxn>
                  <a:cxn ang="0">
                    <a:pos x="1221" y="186"/>
                  </a:cxn>
                  <a:cxn ang="0">
                    <a:pos x="1221" y="153"/>
                  </a:cxn>
                  <a:cxn ang="0">
                    <a:pos x="1195" y="123"/>
                  </a:cxn>
                  <a:cxn ang="0">
                    <a:pos x="1151" y="90"/>
                  </a:cxn>
                  <a:cxn ang="0">
                    <a:pos x="1084" y="64"/>
                  </a:cxn>
                  <a:cxn ang="0">
                    <a:pos x="999" y="41"/>
                  </a:cxn>
                  <a:cxn ang="0">
                    <a:pos x="902" y="23"/>
                  </a:cxn>
                  <a:cxn ang="0">
                    <a:pos x="791" y="8"/>
                  </a:cxn>
                  <a:cxn ang="0">
                    <a:pos x="672" y="0"/>
                  </a:cxn>
                  <a:cxn ang="0">
                    <a:pos x="613" y="0"/>
                  </a:cxn>
                </a:cxnLst>
                <a:rect l="0" t="0" r="r" b="b"/>
                <a:pathLst>
                  <a:path w="1225" h="327">
                    <a:moveTo>
                      <a:pt x="613" y="0"/>
                    </a:moveTo>
                    <a:lnTo>
                      <a:pt x="550" y="0"/>
                    </a:lnTo>
                    <a:lnTo>
                      <a:pt x="486" y="4"/>
                    </a:lnTo>
                    <a:lnTo>
                      <a:pt x="427" y="8"/>
                    </a:lnTo>
                    <a:lnTo>
                      <a:pt x="371" y="15"/>
                    </a:lnTo>
                    <a:lnTo>
                      <a:pt x="319" y="23"/>
                    </a:lnTo>
                    <a:lnTo>
                      <a:pt x="267" y="30"/>
                    </a:lnTo>
                    <a:lnTo>
                      <a:pt x="219" y="41"/>
                    </a:lnTo>
                    <a:lnTo>
                      <a:pt x="178" y="52"/>
                    </a:lnTo>
                    <a:lnTo>
                      <a:pt x="138" y="64"/>
                    </a:lnTo>
                    <a:lnTo>
                      <a:pt x="104" y="78"/>
                    </a:lnTo>
                    <a:lnTo>
                      <a:pt x="71" y="90"/>
                    </a:lnTo>
                    <a:lnTo>
                      <a:pt x="48" y="104"/>
                    </a:lnTo>
                    <a:lnTo>
                      <a:pt x="26" y="123"/>
                    </a:lnTo>
                    <a:lnTo>
                      <a:pt x="11" y="138"/>
                    </a:lnTo>
                    <a:lnTo>
                      <a:pt x="4" y="153"/>
                    </a:lnTo>
                    <a:lnTo>
                      <a:pt x="0" y="171"/>
                    </a:lnTo>
                    <a:lnTo>
                      <a:pt x="4" y="186"/>
                    </a:lnTo>
                    <a:lnTo>
                      <a:pt x="11" y="205"/>
                    </a:lnTo>
                    <a:lnTo>
                      <a:pt x="26" y="219"/>
                    </a:lnTo>
                    <a:lnTo>
                      <a:pt x="48" y="231"/>
                    </a:lnTo>
                    <a:lnTo>
                      <a:pt x="71" y="245"/>
                    </a:lnTo>
                    <a:lnTo>
                      <a:pt x="104" y="260"/>
                    </a:lnTo>
                    <a:lnTo>
                      <a:pt x="138" y="271"/>
                    </a:lnTo>
                    <a:lnTo>
                      <a:pt x="178" y="283"/>
                    </a:lnTo>
                    <a:lnTo>
                      <a:pt x="219" y="294"/>
                    </a:lnTo>
                    <a:lnTo>
                      <a:pt x="267" y="301"/>
                    </a:lnTo>
                    <a:lnTo>
                      <a:pt x="319" y="309"/>
                    </a:lnTo>
                    <a:lnTo>
                      <a:pt x="371" y="316"/>
                    </a:lnTo>
                    <a:lnTo>
                      <a:pt x="427" y="320"/>
                    </a:lnTo>
                    <a:lnTo>
                      <a:pt x="486" y="323"/>
                    </a:lnTo>
                    <a:lnTo>
                      <a:pt x="550" y="323"/>
                    </a:lnTo>
                    <a:lnTo>
                      <a:pt x="613" y="327"/>
                    </a:lnTo>
                    <a:lnTo>
                      <a:pt x="672" y="323"/>
                    </a:lnTo>
                    <a:lnTo>
                      <a:pt x="731" y="323"/>
                    </a:lnTo>
                    <a:lnTo>
                      <a:pt x="791" y="320"/>
                    </a:lnTo>
                    <a:lnTo>
                      <a:pt x="846" y="316"/>
                    </a:lnTo>
                    <a:lnTo>
                      <a:pt x="902" y="309"/>
                    </a:lnTo>
                    <a:lnTo>
                      <a:pt x="950" y="301"/>
                    </a:lnTo>
                    <a:lnTo>
                      <a:pt x="999" y="294"/>
                    </a:lnTo>
                    <a:lnTo>
                      <a:pt x="1043" y="283"/>
                    </a:lnTo>
                    <a:lnTo>
                      <a:pt x="1084" y="271"/>
                    </a:lnTo>
                    <a:lnTo>
                      <a:pt x="1117" y="260"/>
                    </a:lnTo>
                    <a:lnTo>
                      <a:pt x="1151" y="245"/>
                    </a:lnTo>
                    <a:lnTo>
                      <a:pt x="1177" y="231"/>
                    </a:lnTo>
                    <a:lnTo>
                      <a:pt x="1195" y="219"/>
                    </a:lnTo>
                    <a:lnTo>
                      <a:pt x="1210" y="205"/>
                    </a:lnTo>
                    <a:lnTo>
                      <a:pt x="1221" y="186"/>
                    </a:lnTo>
                    <a:lnTo>
                      <a:pt x="1225" y="171"/>
                    </a:lnTo>
                    <a:lnTo>
                      <a:pt x="1221" y="153"/>
                    </a:lnTo>
                    <a:lnTo>
                      <a:pt x="1210" y="138"/>
                    </a:lnTo>
                    <a:lnTo>
                      <a:pt x="1195" y="123"/>
                    </a:lnTo>
                    <a:lnTo>
                      <a:pt x="1177" y="104"/>
                    </a:lnTo>
                    <a:lnTo>
                      <a:pt x="1151" y="90"/>
                    </a:lnTo>
                    <a:lnTo>
                      <a:pt x="1117" y="78"/>
                    </a:lnTo>
                    <a:lnTo>
                      <a:pt x="1084" y="64"/>
                    </a:lnTo>
                    <a:lnTo>
                      <a:pt x="1043" y="52"/>
                    </a:lnTo>
                    <a:lnTo>
                      <a:pt x="999" y="41"/>
                    </a:lnTo>
                    <a:lnTo>
                      <a:pt x="950" y="30"/>
                    </a:lnTo>
                    <a:lnTo>
                      <a:pt x="902" y="23"/>
                    </a:lnTo>
                    <a:lnTo>
                      <a:pt x="846" y="15"/>
                    </a:lnTo>
                    <a:lnTo>
                      <a:pt x="791" y="8"/>
                    </a:lnTo>
                    <a:lnTo>
                      <a:pt x="731" y="4"/>
                    </a:lnTo>
                    <a:lnTo>
                      <a:pt x="672" y="0"/>
                    </a:lnTo>
                    <a:lnTo>
                      <a:pt x="613" y="0"/>
                    </a:lnTo>
                    <a:lnTo>
                      <a:pt x="613" y="0"/>
                    </a:lnTo>
                    <a:lnTo>
                      <a:pt x="61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3" name="Freeform 111"/>
              <p:cNvSpPr>
                <a:spLocks/>
              </p:cNvSpPr>
              <p:nvPr/>
            </p:nvSpPr>
            <p:spPr bwMode="auto">
              <a:xfrm>
                <a:off x="598" y="375"/>
                <a:ext cx="537" cy="142"/>
              </a:xfrm>
              <a:custGeom>
                <a:avLst/>
                <a:gdLst/>
                <a:ahLst/>
                <a:cxnLst>
                  <a:cxn ang="0">
                    <a:pos x="557" y="294"/>
                  </a:cxn>
                  <a:cxn ang="0">
                    <a:pos x="664" y="290"/>
                  </a:cxn>
                  <a:cxn ang="0">
                    <a:pos x="768" y="282"/>
                  </a:cxn>
                  <a:cxn ang="0">
                    <a:pos x="865" y="271"/>
                  </a:cxn>
                  <a:cxn ang="0">
                    <a:pos x="946" y="253"/>
                  </a:cxn>
                  <a:cxn ang="0">
                    <a:pos x="1013" y="234"/>
                  </a:cxn>
                  <a:cxn ang="0">
                    <a:pos x="1065" y="208"/>
                  </a:cxn>
                  <a:cxn ang="0">
                    <a:pos x="1098" y="182"/>
                  </a:cxn>
                  <a:cxn ang="0">
                    <a:pos x="1110" y="152"/>
                  </a:cxn>
                  <a:cxn ang="0">
                    <a:pos x="1098" y="123"/>
                  </a:cxn>
                  <a:cxn ang="0">
                    <a:pos x="1065" y="93"/>
                  </a:cxn>
                  <a:cxn ang="0">
                    <a:pos x="1013" y="67"/>
                  </a:cxn>
                  <a:cxn ang="0">
                    <a:pos x="946" y="45"/>
                  </a:cxn>
                  <a:cxn ang="0">
                    <a:pos x="865" y="26"/>
                  </a:cxn>
                  <a:cxn ang="0">
                    <a:pos x="768" y="11"/>
                  </a:cxn>
                  <a:cxn ang="0">
                    <a:pos x="664" y="4"/>
                  </a:cxn>
                  <a:cxn ang="0">
                    <a:pos x="557" y="0"/>
                  </a:cxn>
                  <a:cxn ang="0">
                    <a:pos x="442" y="4"/>
                  </a:cxn>
                  <a:cxn ang="0">
                    <a:pos x="341" y="11"/>
                  </a:cxn>
                  <a:cxn ang="0">
                    <a:pos x="245" y="26"/>
                  </a:cxn>
                  <a:cxn ang="0">
                    <a:pos x="163" y="45"/>
                  </a:cxn>
                  <a:cxn ang="0">
                    <a:pos x="96" y="67"/>
                  </a:cxn>
                  <a:cxn ang="0">
                    <a:pos x="44" y="93"/>
                  </a:cxn>
                  <a:cxn ang="0">
                    <a:pos x="11" y="123"/>
                  </a:cxn>
                  <a:cxn ang="0">
                    <a:pos x="0" y="152"/>
                  </a:cxn>
                  <a:cxn ang="0">
                    <a:pos x="11" y="182"/>
                  </a:cxn>
                  <a:cxn ang="0">
                    <a:pos x="44" y="208"/>
                  </a:cxn>
                  <a:cxn ang="0">
                    <a:pos x="96" y="234"/>
                  </a:cxn>
                  <a:cxn ang="0">
                    <a:pos x="163" y="253"/>
                  </a:cxn>
                  <a:cxn ang="0">
                    <a:pos x="245" y="271"/>
                  </a:cxn>
                  <a:cxn ang="0">
                    <a:pos x="341" y="282"/>
                  </a:cxn>
                  <a:cxn ang="0">
                    <a:pos x="442" y="290"/>
                  </a:cxn>
                  <a:cxn ang="0">
                    <a:pos x="557" y="294"/>
                  </a:cxn>
                </a:cxnLst>
                <a:rect l="0" t="0" r="r" b="b"/>
                <a:pathLst>
                  <a:path w="1110" h="294">
                    <a:moveTo>
                      <a:pt x="557" y="294"/>
                    </a:moveTo>
                    <a:lnTo>
                      <a:pt x="664" y="290"/>
                    </a:lnTo>
                    <a:lnTo>
                      <a:pt x="768" y="282"/>
                    </a:lnTo>
                    <a:lnTo>
                      <a:pt x="865" y="271"/>
                    </a:lnTo>
                    <a:lnTo>
                      <a:pt x="946" y="253"/>
                    </a:lnTo>
                    <a:lnTo>
                      <a:pt x="1013" y="234"/>
                    </a:lnTo>
                    <a:lnTo>
                      <a:pt x="1065" y="208"/>
                    </a:lnTo>
                    <a:lnTo>
                      <a:pt x="1098" y="182"/>
                    </a:lnTo>
                    <a:lnTo>
                      <a:pt x="1110" y="152"/>
                    </a:lnTo>
                    <a:lnTo>
                      <a:pt x="1098" y="123"/>
                    </a:lnTo>
                    <a:lnTo>
                      <a:pt x="1065" y="93"/>
                    </a:lnTo>
                    <a:lnTo>
                      <a:pt x="1013" y="67"/>
                    </a:lnTo>
                    <a:lnTo>
                      <a:pt x="946" y="45"/>
                    </a:lnTo>
                    <a:lnTo>
                      <a:pt x="865" y="26"/>
                    </a:lnTo>
                    <a:lnTo>
                      <a:pt x="768" y="11"/>
                    </a:lnTo>
                    <a:lnTo>
                      <a:pt x="664" y="4"/>
                    </a:lnTo>
                    <a:lnTo>
                      <a:pt x="557" y="0"/>
                    </a:lnTo>
                    <a:lnTo>
                      <a:pt x="442" y="4"/>
                    </a:lnTo>
                    <a:lnTo>
                      <a:pt x="341" y="11"/>
                    </a:lnTo>
                    <a:lnTo>
                      <a:pt x="245" y="26"/>
                    </a:lnTo>
                    <a:lnTo>
                      <a:pt x="163" y="45"/>
                    </a:lnTo>
                    <a:lnTo>
                      <a:pt x="96" y="67"/>
                    </a:lnTo>
                    <a:lnTo>
                      <a:pt x="44" y="93"/>
                    </a:lnTo>
                    <a:lnTo>
                      <a:pt x="11" y="123"/>
                    </a:lnTo>
                    <a:lnTo>
                      <a:pt x="0" y="152"/>
                    </a:lnTo>
                    <a:lnTo>
                      <a:pt x="11" y="182"/>
                    </a:lnTo>
                    <a:lnTo>
                      <a:pt x="44" y="208"/>
                    </a:lnTo>
                    <a:lnTo>
                      <a:pt x="96" y="234"/>
                    </a:lnTo>
                    <a:lnTo>
                      <a:pt x="163" y="253"/>
                    </a:lnTo>
                    <a:lnTo>
                      <a:pt x="245" y="271"/>
                    </a:lnTo>
                    <a:lnTo>
                      <a:pt x="341" y="282"/>
                    </a:lnTo>
                    <a:lnTo>
                      <a:pt x="442" y="290"/>
                    </a:lnTo>
                    <a:lnTo>
                      <a:pt x="557" y="294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4" name="Freeform 112"/>
              <p:cNvSpPr>
                <a:spLocks/>
              </p:cNvSpPr>
              <p:nvPr/>
            </p:nvSpPr>
            <p:spPr bwMode="auto">
              <a:xfrm>
                <a:off x="598" y="380"/>
                <a:ext cx="165" cy="117"/>
              </a:xfrm>
              <a:custGeom>
                <a:avLst/>
                <a:gdLst/>
                <a:ahLst/>
                <a:cxnLst>
                  <a:cxn ang="0">
                    <a:pos x="341" y="0"/>
                  </a:cxn>
                  <a:cxn ang="0">
                    <a:pos x="245" y="15"/>
                  </a:cxn>
                  <a:cxn ang="0">
                    <a:pos x="163" y="34"/>
                  </a:cxn>
                  <a:cxn ang="0">
                    <a:pos x="96" y="56"/>
                  </a:cxn>
                  <a:cxn ang="0">
                    <a:pos x="44" y="82"/>
                  </a:cxn>
                  <a:cxn ang="0">
                    <a:pos x="11" y="112"/>
                  </a:cxn>
                  <a:cxn ang="0">
                    <a:pos x="0" y="141"/>
                  </a:cxn>
                  <a:cxn ang="0">
                    <a:pos x="11" y="171"/>
                  </a:cxn>
                  <a:cxn ang="0">
                    <a:pos x="44" y="197"/>
                  </a:cxn>
                  <a:cxn ang="0">
                    <a:pos x="96" y="223"/>
                  </a:cxn>
                  <a:cxn ang="0">
                    <a:pos x="163" y="242"/>
                  </a:cxn>
                  <a:cxn ang="0">
                    <a:pos x="145" y="212"/>
                  </a:cxn>
                  <a:cxn ang="0">
                    <a:pos x="141" y="175"/>
                  </a:cxn>
                  <a:cxn ang="0">
                    <a:pos x="145" y="141"/>
                  </a:cxn>
                  <a:cxn ang="0">
                    <a:pos x="163" y="104"/>
                  </a:cxn>
                  <a:cxn ang="0">
                    <a:pos x="189" y="75"/>
                  </a:cxn>
                  <a:cxn ang="0">
                    <a:pos x="230" y="45"/>
                  </a:cxn>
                  <a:cxn ang="0">
                    <a:pos x="278" y="19"/>
                  </a:cxn>
                  <a:cxn ang="0">
                    <a:pos x="341" y="0"/>
                  </a:cxn>
                </a:cxnLst>
                <a:rect l="0" t="0" r="r" b="b"/>
                <a:pathLst>
                  <a:path w="341" h="242">
                    <a:moveTo>
                      <a:pt x="341" y="0"/>
                    </a:moveTo>
                    <a:lnTo>
                      <a:pt x="245" y="15"/>
                    </a:lnTo>
                    <a:lnTo>
                      <a:pt x="163" y="34"/>
                    </a:lnTo>
                    <a:lnTo>
                      <a:pt x="96" y="56"/>
                    </a:lnTo>
                    <a:lnTo>
                      <a:pt x="44" y="82"/>
                    </a:lnTo>
                    <a:lnTo>
                      <a:pt x="11" y="112"/>
                    </a:lnTo>
                    <a:lnTo>
                      <a:pt x="0" y="141"/>
                    </a:lnTo>
                    <a:lnTo>
                      <a:pt x="11" y="171"/>
                    </a:lnTo>
                    <a:lnTo>
                      <a:pt x="44" y="197"/>
                    </a:lnTo>
                    <a:lnTo>
                      <a:pt x="96" y="223"/>
                    </a:lnTo>
                    <a:lnTo>
                      <a:pt x="163" y="242"/>
                    </a:lnTo>
                    <a:lnTo>
                      <a:pt x="145" y="212"/>
                    </a:lnTo>
                    <a:lnTo>
                      <a:pt x="141" y="175"/>
                    </a:lnTo>
                    <a:lnTo>
                      <a:pt x="145" y="141"/>
                    </a:lnTo>
                    <a:lnTo>
                      <a:pt x="163" y="104"/>
                    </a:lnTo>
                    <a:lnTo>
                      <a:pt x="189" y="75"/>
                    </a:lnTo>
                    <a:lnTo>
                      <a:pt x="230" y="45"/>
                    </a:lnTo>
                    <a:lnTo>
                      <a:pt x="278" y="19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B80000"/>
              </a:solidFill>
              <a:ln w="0">
                <a:solidFill>
                  <a:srgbClr val="B8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5" name="Freeform 113"/>
              <p:cNvSpPr>
                <a:spLocks/>
              </p:cNvSpPr>
              <p:nvPr/>
            </p:nvSpPr>
            <p:spPr bwMode="auto">
              <a:xfrm>
                <a:off x="740" y="571"/>
                <a:ext cx="14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8"/>
                  </a:cxn>
                  <a:cxn ang="0">
                    <a:pos x="11" y="26"/>
                  </a:cxn>
                  <a:cxn ang="0">
                    <a:pos x="19" y="33"/>
                  </a:cxn>
                  <a:cxn ang="0">
                    <a:pos x="26" y="41"/>
                  </a:cxn>
                  <a:cxn ang="0">
                    <a:pos x="30" y="44"/>
                  </a:cxn>
                  <a:cxn ang="0">
                    <a:pos x="30" y="48"/>
                  </a:cxn>
                  <a:cxn ang="0">
                    <a:pos x="22" y="56"/>
                  </a:cxn>
                  <a:cxn ang="0">
                    <a:pos x="15" y="52"/>
                  </a:cxn>
                  <a:cxn ang="0">
                    <a:pos x="11" y="48"/>
                  </a:cxn>
                  <a:cxn ang="0">
                    <a:pos x="4" y="41"/>
                  </a:cxn>
                  <a:cxn ang="0">
                    <a:pos x="4" y="30"/>
                  </a:cxn>
                  <a:cxn ang="0">
                    <a:pos x="0" y="22"/>
                  </a:cxn>
                  <a:cxn ang="0">
                    <a:pos x="0" y="11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0" h="56">
                    <a:moveTo>
                      <a:pt x="0" y="0"/>
                    </a:moveTo>
                    <a:lnTo>
                      <a:pt x="0" y="7"/>
                    </a:lnTo>
                    <a:lnTo>
                      <a:pt x="4" y="18"/>
                    </a:lnTo>
                    <a:lnTo>
                      <a:pt x="11" y="26"/>
                    </a:lnTo>
                    <a:lnTo>
                      <a:pt x="19" y="33"/>
                    </a:lnTo>
                    <a:lnTo>
                      <a:pt x="26" y="41"/>
                    </a:lnTo>
                    <a:lnTo>
                      <a:pt x="30" y="44"/>
                    </a:lnTo>
                    <a:lnTo>
                      <a:pt x="30" y="48"/>
                    </a:lnTo>
                    <a:lnTo>
                      <a:pt x="22" y="56"/>
                    </a:lnTo>
                    <a:lnTo>
                      <a:pt x="15" y="52"/>
                    </a:lnTo>
                    <a:lnTo>
                      <a:pt x="11" y="48"/>
                    </a:lnTo>
                    <a:lnTo>
                      <a:pt x="4" y="41"/>
                    </a:lnTo>
                    <a:lnTo>
                      <a:pt x="4" y="30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6" name="Freeform 114"/>
              <p:cNvSpPr>
                <a:spLocks/>
              </p:cNvSpPr>
              <p:nvPr/>
            </p:nvSpPr>
            <p:spPr bwMode="auto">
              <a:xfrm>
                <a:off x="1029" y="745"/>
                <a:ext cx="14" cy="7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2"/>
                  </a:cxn>
                  <a:cxn ang="0">
                    <a:pos x="29" y="48"/>
                  </a:cxn>
                  <a:cxn ang="0">
                    <a:pos x="29" y="74"/>
                  </a:cxn>
                  <a:cxn ang="0">
                    <a:pos x="29" y="100"/>
                  </a:cxn>
                  <a:cxn ang="0">
                    <a:pos x="29" y="122"/>
                  </a:cxn>
                  <a:cxn ang="0">
                    <a:pos x="22" y="137"/>
                  </a:cxn>
                  <a:cxn ang="0">
                    <a:pos x="14" y="145"/>
                  </a:cxn>
                  <a:cxn ang="0">
                    <a:pos x="3" y="137"/>
                  </a:cxn>
                  <a:cxn ang="0">
                    <a:pos x="0" y="130"/>
                  </a:cxn>
                  <a:cxn ang="0">
                    <a:pos x="0" y="115"/>
                  </a:cxn>
                  <a:cxn ang="0">
                    <a:pos x="7" y="100"/>
                  </a:cxn>
                  <a:cxn ang="0">
                    <a:pos x="11" y="82"/>
                  </a:cxn>
                  <a:cxn ang="0">
                    <a:pos x="18" y="63"/>
                  </a:cxn>
                  <a:cxn ang="0">
                    <a:pos x="22" y="41"/>
                  </a:cxn>
                  <a:cxn ang="0">
                    <a:pos x="26" y="18"/>
                  </a:cxn>
                  <a:cxn ang="0">
                    <a:pos x="26" y="0"/>
                  </a:cxn>
                </a:cxnLst>
                <a:rect l="0" t="0" r="r" b="b"/>
                <a:pathLst>
                  <a:path w="29" h="145">
                    <a:moveTo>
                      <a:pt x="26" y="0"/>
                    </a:moveTo>
                    <a:lnTo>
                      <a:pt x="26" y="22"/>
                    </a:lnTo>
                    <a:lnTo>
                      <a:pt x="29" y="48"/>
                    </a:lnTo>
                    <a:lnTo>
                      <a:pt x="29" y="74"/>
                    </a:lnTo>
                    <a:lnTo>
                      <a:pt x="29" y="100"/>
                    </a:lnTo>
                    <a:lnTo>
                      <a:pt x="29" y="122"/>
                    </a:lnTo>
                    <a:lnTo>
                      <a:pt x="22" y="137"/>
                    </a:lnTo>
                    <a:lnTo>
                      <a:pt x="14" y="145"/>
                    </a:lnTo>
                    <a:lnTo>
                      <a:pt x="3" y="137"/>
                    </a:lnTo>
                    <a:lnTo>
                      <a:pt x="0" y="130"/>
                    </a:lnTo>
                    <a:lnTo>
                      <a:pt x="0" y="115"/>
                    </a:lnTo>
                    <a:lnTo>
                      <a:pt x="7" y="100"/>
                    </a:lnTo>
                    <a:lnTo>
                      <a:pt x="11" y="82"/>
                    </a:lnTo>
                    <a:lnTo>
                      <a:pt x="18" y="63"/>
                    </a:lnTo>
                    <a:lnTo>
                      <a:pt x="22" y="41"/>
                    </a:lnTo>
                    <a:lnTo>
                      <a:pt x="26" y="1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7" name="Freeform 115"/>
              <p:cNvSpPr>
                <a:spLocks/>
              </p:cNvSpPr>
              <p:nvPr/>
            </p:nvSpPr>
            <p:spPr bwMode="auto">
              <a:xfrm>
                <a:off x="1106" y="524"/>
                <a:ext cx="4" cy="8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7"/>
                  </a:cxn>
                  <a:cxn ang="0">
                    <a:pos x="0" y="86"/>
                  </a:cxn>
                  <a:cxn ang="0">
                    <a:pos x="0" y="134"/>
                  </a:cxn>
                  <a:cxn ang="0">
                    <a:pos x="8" y="167"/>
                  </a:cxn>
                </a:cxnLst>
                <a:rect l="0" t="0" r="r" b="b"/>
                <a:pathLst>
                  <a:path w="8" h="167">
                    <a:moveTo>
                      <a:pt x="4" y="0"/>
                    </a:moveTo>
                    <a:lnTo>
                      <a:pt x="0" y="37"/>
                    </a:lnTo>
                    <a:lnTo>
                      <a:pt x="0" y="86"/>
                    </a:lnTo>
                    <a:lnTo>
                      <a:pt x="0" y="134"/>
                    </a:lnTo>
                    <a:lnTo>
                      <a:pt x="8" y="16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8" name="Line 116"/>
              <p:cNvSpPr>
                <a:spLocks noChangeShapeType="1"/>
              </p:cNvSpPr>
              <p:nvPr/>
            </p:nvSpPr>
            <p:spPr bwMode="auto">
              <a:xfrm>
                <a:off x="1072" y="404"/>
                <a:ext cx="1" cy="8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9" name="Line 117"/>
              <p:cNvSpPr>
                <a:spLocks noChangeShapeType="1"/>
              </p:cNvSpPr>
              <p:nvPr/>
            </p:nvSpPr>
            <p:spPr bwMode="auto">
              <a:xfrm>
                <a:off x="1081" y="407"/>
                <a:ext cx="0" cy="8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90" name="Line 118"/>
              <p:cNvSpPr>
                <a:spLocks noChangeShapeType="1"/>
              </p:cNvSpPr>
              <p:nvPr/>
            </p:nvSpPr>
            <p:spPr bwMode="auto">
              <a:xfrm>
                <a:off x="1088" y="409"/>
                <a:ext cx="1" cy="7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sp>
          <p:nvSpPr>
            <p:cNvPr id="3191" name="Text Box 119"/>
            <p:cNvSpPr txBox="1">
              <a:spLocks noChangeArrowheads="1"/>
            </p:cNvSpPr>
            <p:nvPr/>
          </p:nvSpPr>
          <p:spPr bwMode="auto">
            <a:xfrm>
              <a:off x="3438300" y="3942123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2" name="Text Box 120"/>
            <p:cNvSpPr txBox="1">
              <a:spLocks noChangeArrowheads="1"/>
            </p:cNvSpPr>
            <p:nvPr/>
          </p:nvSpPr>
          <p:spPr bwMode="auto">
            <a:xfrm>
              <a:off x="2827589" y="4309764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3" name="Text Box 121"/>
            <p:cNvSpPr txBox="1">
              <a:spLocks noChangeArrowheads="1"/>
            </p:cNvSpPr>
            <p:nvPr/>
          </p:nvSpPr>
          <p:spPr bwMode="auto">
            <a:xfrm>
              <a:off x="3975014" y="4249900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4" name="Text Box 122"/>
            <p:cNvSpPr txBox="1">
              <a:spLocks noChangeArrowheads="1"/>
            </p:cNvSpPr>
            <p:nvPr/>
          </p:nvSpPr>
          <p:spPr bwMode="auto">
            <a:xfrm>
              <a:off x="4578531" y="3983852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" name="Group 125"/>
            <p:cNvGrpSpPr>
              <a:grpSpLocks/>
            </p:cNvGrpSpPr>
            <p:nvPr/>
          </p:nvGrpSpPr>
          <p:grpSpPr bwMode="auto">
            <a:xfrm flipH="1">
              <a:off x="4677086" y="3332859"/>
              <a:ext cx="257889" cy="285172"/>
              <a:chOff x="428" y="1599"/>
              <a:chExt cx="654" cy="788"/>
            </a:xfrm>
          </p:grpSpPr>
          <p:sp>
            <p:nvSpPr>
              <p:cNvPr id="3198" name="Freeform 126"/>
              <p:cNvSpPr>
                <a:spLocks/>
              </p:cNvSpPr>
              <p:nvPr/>
            </p:nvSpPr>
            <p:spPr bwMode="auto">
              <a:xfrm>
                <a:off x="428" y="1599"/>
                <a:ext cx="366" cy="506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80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99" name="Freeform 127"/>
              <p:cNvSpPr>
                <a:spLocks/>
              </p:cNvSpPr>
              <p:nvPr/>
            </p:nvSpPr>
            <p:spPr bwMode="auto">
              <a:xfrm>
                <a:off x="712" y="2059"/>
                <a:ext cx="370" cy="328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105" y="0"/>
                  </a:cxn>
                  <a:cxn ang="0">
                    <a:pos x="140" y="4"/>
                  </a:cxn>
                  <a:cxn ang="0">
                    <a:pos x="169" y="16"/>
                  </a:cxn>
                  <a:cxn ang="0">
                    <a:pos x="192" y="33"/>
                  </a:cxn>
                  <a:cxn ang="0">
                    <a:pos x="211" y="56"/>
                  </a:cxn>
                  <a:cxn ang="0">
                    <a:pos x="224" y="85"/>
                  </a:cxn>
                  <a:cxn ang="0">
                    <a:pos x="232" y="117"/>
                  </a:cxn>
                  <a:cxn ang="0">
                    <a:pos x="234" y="154"/>
                  </a:cxn>
                  <a:cxn ang="0">
                    <a:pos x="238" y="206"/>
                  </a:cxn>
                  <a:cxn ang="0">
                    <a:pos x="249" y="244"/>
                  </a:cxn>
                  <a:cxn ang="0">
                    <a:pos x="265" y="275"/>
                  </a:cxn>
                  <a:cxn ang="0">
                    <a:pos x="284" y="294"/>
                  </a:cxn>
                  <a:cxn ang="0">
                    <a:pos x="305" y="307"/>
                  </a:cxn>
                  <a:cxn ang="0">
                    <a:pos x="328" y="315"/>
                  </a:cxn>
                  <a:cxn ang="0">
                    <a:pos x="351" y="317"/>
                  </a:cxn>
                  <a:cxn ang="0">
                    <a:pos x="370" y="319"/>
                  </a:cxn>
                  <a:cxn ang="0">
                    <a:pos x="259" y="328"/>
                  </a:cxn>
                  <a:cxn ang="0">
                    <a:pos x="172" y="321"/>
                  </a:cxn>
                  <a:cxn ang="0">
                    <a:pos x="105" y="301"/>
                  </a:cxn>
                  <a:cxn ang="0">
                    <a:pos x="57" y="269"/>
                  </a:cxn>
                  <a:cxn ang="0">
                    <a:pos x="25" y="225"/>
                  </a:cxn>
                  <a:cxn ang="0">
                    <a:pos x="5" y="171"/>
                  </a:cxn>
                  <a:cxn ang="0">
                    <a:pos x="0" y="110"/>
                  </a:cxn>
                  <a:cxn ang="0">
                    <a:pos x="0" y="41"/>
                  </a:cxn>
                  <a:cxn ang="0">
                    <a:pos x="67" y="4"/>
                  </a:cxn>
                </a:cxnLst>
                <a:rect l="0" t="0" r="r" b="b"/>
                <a:pathLst>
                  <a:path w="370" h="328">
                    <a:moveTo>
                      <a:pt x="67" y="4"/>
                    </a:moveTo>
                    <a:lnTo>
                      <a:pt x="105" y="0"/>
                    </a:lnTo>
                    <a:lnTo>
                      <a:pt x="140" y="4"/>
                    </a:lnTo>
                    <a:lnTo>
                      <a:pt x="169" y="16"/>
                    </a:lnTo>
                    <a:lnTo>
                      <a:pt x="192" y="33"/>
                    </a:lnTo>
                    <a:lnTo>
                      <a:pt x="211" y="56"/>
                    </a:lnTo>
                    <a:lnTo>
                      <a:pt x="224" y="85"/>
                    </a:lnTo>
                    <a:lnTo>
                      <a:pt x="232" y="117"/>
                    </a:lnTo>
                    <a:lnTo>
                      <a:pt x="234" y="154"/>
                    </a:lnTo>
                    <a:lnTo>
                      <a:pt x="238" y="206"/>
                    </a:lnTo>
                    <a:lnTo>
                      <a:pt x="249" y="244"/>
                    </a:lnTo>
                    <a:lnTo>
                      <a:pt x="265" y="275"/>
                    </a:lnTo>
                    <a:lnTo>
                      <a:pt x="284" y="294"/>
                    </a:lnTo>
                    <a:lnTo>
                      <a:pt x="305" y="307"/>
                    </a:lnTo>
                    <a:lnTo>
                      <a:pt x="328" y="315"/>
                    </a:lnTo>
                    <a:lnTo>
                      <a:pt x="351" y="317"/>
                    </a:lnTo>
                    <a:lnTo>
                      <a:pt x="370" y="319"/>
                    </a:lnTo>
                    <a:lnTo>
                      <a:pt x="259" y="328"/>
                    </a:lnTo>
                    <a:lnTo>
                      <a:pt x="172" y="321"/>
                    </a:lnTo>
                    <a:lnTo>
                      <a:pt x="105" y="301"/>
                    </a:lnTo>
                    <a:lnTo>
                      <a:pt x="57" y="269"/>
                    </a:lnTo>
                    <a:lnTo>
                      <a:pt x="25" y="225"/>
                    </a:lnTo>
                    <a:lnTo>
                      <a:pt x="5" y="171"/>
                    </a:lnTo>
                    <a:lnTo>
                      <a:pt x="0" y="110"/>
                    </a:lnTo>
                    <a:lnTo>
                      <a:pt x="0" y="41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6C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0" name="Freeform 128"/>
              <p:cNvSpPr>
                <a:spLocks/>
              </p:cNvSpPr>
              <p:nvPr/>
            </p:nvSpPr>
            <p:spPr bwMode="auto">
              <a:xfrm>
                <a:off x="428" y="1599"/>
                <a:ext cx="284" cy="355"/>
              </a:xfrm>
              <a:custGeom>
                <a:avLst/>
                <a:gdLst/>
                <a:ahLst/>
                <a:cxnLst>
                  <a:cxn ang="0">
                    <a:pos x="284" y="295"/>
                  </a:cxn>
                  <a:cxn ang="0">
                    <a:pos x="132" y="0"/>
                  </a:cxn>
                  <a:cxn ang="0">
                    <a:pos x="113" y="6"/>
                  </a:cxn>
                  <a:cxn ang="0">
                    <a:pos x="94" y="13"/>
                  </a:cxn>
                  <a:cxn ang="0">
                    <a:pos x="73" y="23"/>
                  </a:cxn>
                  <a:cxn ang="0">
                    <a:pos x="53" y="34"/>
                  </a:cxn>
                  <a:cxn ang="0">
                    <a:pos x="34" y="46"/>
                  </a:cxn>
                  <a:cxn ang="0">
                    <a:pos x="19" y="59"/>
                  </a:cxn>
                  <a:cxn ang="0">
                    <a:pos x="7" y="71"/>
                  </a:cxn>
                  <a:cxn ang="0">
                    <a:pos x="0" y="82"/>
                  </a:cxn>
                  <a:cxn ang="0">
                    <a:pos x="176" y="355"/>
                  </a:cxn>
                  <a:cxn ang="0">
                    <a:pos x="284" y="295"/>
                  </a:cxn>
                </a:cxnLst>
                <a:rect l="0" t="0" r="r" b="b"/>
                <a:pathLst>
                  <a:path w="284" h="355">
                    <a:moveTo>
                      <a:pt x="284" y="295"/>
                    </a:moveTo>
                    <a:lnTo>
                      <a:pt x="132" y="0"/>
                    </a:lnTo>
                    <a:lnTo>
                      <a:pt x="113" y="6"/>
                    </a:lnTo>
                    <a:lnTo>
                      <a:pt x="94" y="13"/>
                    </a:lnTo>
                    <a:lnTo>
                      <a:pt x="73" y="23"/>
                    </a:lnTo>
                    <a:lnTo>
                      <a:pt x="53" y="34"/>
                    </a:lnTo>
                    <a:lnTo>
                      <a:pt x="34" y="46"/>
                    </a:lnTo>
                    <a:lnTo>
                      <a:pt x="19" y="59"/>
                    </a:lnTo>
                    <a:lnTo>
                      <a:pt x="7" y="71"/>
                    </a:lnTo>
                    <a:lnTo>
                      <a:pt x="0" y="82"/>
                    </a:lnTo>
                    <a:lnTo>
                      <a:pt x="176" y="355"/>
                    </a:lnTo>
                    <a:lnTo>
                      <a:pt x="284" y="29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1" name="Freeform 129"/>
              <p:cNvSpPr>
                <a:spLocks/>
              </p:cNvSpPr>
              <p:nvPr/>
            </p:nvSpPr>
            <p:spPr bwMode="auto">
              <a:xfrm>
                <a:off x="428" y="1599"/>
                <a:ext cx="366" cy="506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</a:path>
                </a:pathLst>
              </a:custGeom>
              <a:noFill/>
              <a:ln w="12700">
                <a:solidFill>
                  <a:srgbClr val="6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2" name="Freeform 130"/>
              <p:cNvSpPr>
                <a:spLocks/>
              </p:cNvSpPr>
              <p:nvPr/>
            </p:nvSpPr>
            <p:spPr bwMode="auto">
              <a:xfrm>
                <a:off x="508" y="1628"/>
                <a:ext cx="240" cy="416"/>
              </a:xfrm>
              <a:custGeom>
                <a:avLst/>
                <a:gdLst/>
                <a:ahLst/>
                <a:cxnLst>
                  <a:cxn ang="0">
                    <a:pos x="231" y="416"/>
                  </a:cxn>
                  <a:cxn ang="0">
                    <a:pos x="240" y="412"/>
                  </a:cxn>
                  <a:cxn ang="0">
                    <a:pos x="27" y="0"/>
                  </a:cxn>
                  <a:cxn ang="0">
                    <a:pos x="0" y="9"/>
                  </a:cxn>
                  <a:cxn ang="0">
                    <a:pos x="231" y="416"/>
                  </a:cxn>
                </a:cxnLst>
                <a:rect l="0" t="0" r="r" b="b"/>
                <a:pathLst>
                  <a:path w="240" h="416">
                    <a:moveTo>
                      <a:pt x="231" y="416"/>
                    </a:moveTo>
                    <a:lnTo>
                      <a:pt x="240" y="412"/>
                    </a:lnTo>
                    <a:lnTo>
                      <a:pt x="27" y="0"/>
                    </a:lnTo>
                    <a:lnTo>
                      <a:pt x="0" y="9"/>
                    </a:lnTo>
                    <a:lnTo>
                      <a:pt x="231" y="4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3" name="Freeform 131"/>
              <p:cNvSpPr>
                <a:spLocks/>
              </p:cNvSpPr>
              <p:nvPr/>
            </p:nvSpPr>
            <p:spPr bwMode="auto">
              <a:xfrm>
                <a:off x="781" y="2078"/>
                <a:ext cx="153" cy="24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0"/>
                  </a:cxn>
                  <a:cxn ang="0">
                    <a:pos x="40" y="2"/>
                  </a:cxn>
                  <a:cxn ang="0">
                    <a:pos x="61" y="6"/>
                  </a:cxn>
                  <a:cxn ang="0">
                    <a:pos x="82" y="14"/>
                  </a:cxn>
                  <a:cxn ang="0">
                    <a:pos x="100" y="23"/>
                  </a:cxn>
                  <a:cxn ang="0">
                    <a:pos x="111" y="41"/>
                  </a:cxn>
                  <a:cxn ang="0">
                    <a:pos x="117" y="62"/>
                  </a:cxn>
                  <a:cxn ang="0">
                    <a:pos x="119" y="89"/>
                  </a:cxn>
                  <a:cxn ang="0">
                    <a:pos x="119" y="121"/>
                  </a:cxn>
                  <a:cxn ang="0">
                    <a:pos x="119" y="152"/>
                  </a:cxn>
                  <a:cxn ang="0">
                    <a:pos x="121" y="183"/>
                  </a:cxn>
                  <a:cxn ang="0">
                    <a:pos x="127" y="210"/>
                  </a:cxn>
                  <a:cxn ang="0">
                    <a:pos x="138" y="229"/>
                  </a:cxn>
                  <a:cxn ang="0">
                    <a:pos x="153" y="240"/>
                  </a:cxn>
                  <a:cxn ang="0">
                    <a:pos x="138" y="233"/>
                  </a:cxn>
                  <a:cxn ang="0">
                    <a:pos x="125" y="219"/>
                  </a:cxn>
                  <a:cxn ang="0">
                    <a:pos x="113" y="200"/>
                  </a:cxn>
                  <a:cxn ang="0">
                    <a:pos x="105" y="177"/>
                  </a:cxn>
                  <a:cxn ang="0">
                    <a:pos x="100" y="152"/>
                  </a:cxn>
                  <a:cxn ang="0">
                    <a:pos x="94" y="127"/>
                  </a:cxn>
                  <a:cxn ang="0">
                    <a:pos x="92" y="104"/>
                  </a:cxn>
                  <a:cxn ang="0">
                    <a:pos x="92" y="83"/>
                  </a:cxn>
                  <a:cxn ang="0">
                    <a:pos x="79" y="96"/>
                  </a:cxn>
                  <a:cxn ang="0">
                    <a:pos x="71" y="112"/>
                  </a:cxn>
                  <a:cxn ang="0">
                    <a:pos x="67" y="129"/>
                  </a:cxn>
                  <a:cxn ang="0">
                    <a:pos x="65" y="144"/>
                  </a:cxn>
                  <a:cxn ang="0">
                    <a:pos x="67" y="160"/>
                  </a:cxn>
                  <a:cxn ang="0">
                    <a:pos x="69" y="173"/>
                  </a:cxn>
                  <a:cxn ang="0">
                    <a:pos x="73" y="183"/>
                  </a:cxn>
                  <a:cxn ang="0">
                    <a:pos x="79" y="192"/>
                  </a:cxn>
                  <a:cxn ang="0">
                    <a:pos x="69" y="183"/>
                  </a:cxn>
                  <a:cxn ang="0">
                    <a:pos x="61" y="167"/>
                  </a:cxn>
                  <a:cxn ang="0">
                    <a:pos x="55" y="148"/>
                  </a:cxn>
                  <a:cxn ang="0">
                    <a:pos x="50" y="127"/>
                  </a:cxn>
                  <a:cxn ang="0">
                    <a:pos x="48" y="106"/>
                  </a:cxn>
                  <a:cxn ang="0">
                    <a:pos x="48" y="87"/>
                  </a:cxn>
                  <a:cxn ang="0">
                    <a:pos x="50" y="69"/>
                  </a:cxn>
                  <a:cxn ang="0">
                    <a:pos x="55" y="56"/>
                  </a:cxn>
                  <a:cxn ang="0">
                    <a:pos x="44" y="68"/>
                  </a:cxn>
                  <a:cxn ang="0">
                    <a:pos x="34" y="85"/>
                  </a:cxn>
                  <a:cxn ang="0">
                    <a:pos x="27" y="108"/>
                  </a:cxn>
                  <a:cxn ang="0">
                    <a:pos x="21" y="131"/>
                  </a:cxn>
                  <a:cxn ang="0">
                    <a:pos x="17" y="156"/>
                  </a:cxn>
                  <a:cxn ang="0">
                    <a:pos x="17" y="179"/>
                  </a:cxn>
                  <a:cxn ang="0">
                    <a:pos x="23" y="198"/>
                  </a:cxn>
                  <a:cxn ang="0">
                    <a:pos x="31" y="213"/>
                  </a:cxn>
                  <a:cxn ang="0">
                    <a:pos x="13" y="188"/>
                  </a:cxn>
                  <a:cxn ang="0">
                    <a:pos x="6" y="158"/>
                  </a:cxn>
                  <a:cxn ang="0">
                    <a:pos x="7" y="125"/>
                  </a:cxn>
                  <a:cxn ang="0">
                    <a:pos x="11" y="91"/>
                  </a:cxn>
                  <a:cxn ang="0">
                    <a:pos x="17" y="58"/>
                  </a:cxn>
                  <a:cxn ang="0">
                    <a:pos x="19" y="31"/>
                  </a:cxn>
                  <a:cxn ang="0">
                    <a:pos x="15" y="12"/>
                  </a:cxn>
                  <a:cxn ang="0">
                    <a:pos x="2" y="2"/>
                  </a:cxn>
                </a:cxnLst>
                <a:rect l="0" t="0" r="r" b="b"/>
                <a:pathLst>
                  <a:path w="153" h="240">
                    <a:moveTo>
                      <a:pt x="2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40" y="2"/>
                    </a:lnTo>
                    <a:lnTo>
                      <a:pt x="61" y="6"/>
                    </a:lnTo>
                    <a:lnTo>
                      <a:pt x="82" y="14"/>
                    </a:lnTo>
                    <a:lnTo>
                      <a:pt x="100" y="23"/>
                    </a:lnTo>
                    <a:lnTo>
                      <a:pt x="111" y="41"/>
                    </a:lnTo>
                    <a:lnTo>
                      <a:pt x="117" y="62"/>
                    </a:lnTo>
                    <a:lnTo>
                      <a:pt x="119" y="89"/>
                    </a:lnTo>
                    <a:lnTo>
                      <a:pt x="119" y="121"/>
                    </a:lnTo>
                    <a:lnTo>
                      <a:pt x="119" y="152"/>
                    </a:lnTo>
                    <a:lnTo>
                      <a:pt x="121" y="183"/>
                    </a:lnTo>
                    <a:lnTo>
                      <a:pt x="127" y="210"/>
                    </a:lnTo>
                    <a:lnTo>
                      <a:pt x="138" y="229"/>
                    </a:lnTo>
                    <a:lnTo>
                      <a:pt x="153" y="240"/>
                    </a:lnTo>
                    <a:lnTo>
                      <a:pt x="138" y="233"/>
                    </a:lnTo>
                    <a:lnTo>
                      <a:pt x="125" y="219"/>
                    </a:lnTo>
                    <a:lnTo>
                      <a:pt x="113" y="200"/>
                    </a:lnTo>
                    <a:lnTo>
                      <a:pt x="105" y="177"/>
                    </a:lnTo>
                    <a:lnTo>
                      <a:pt x="100" y="152"/>
                    </a:lnTo>
                    <a:lnTo>
                      <a:pt x="94" y="127"/>
                    </a:lnTo>
                    <a:lnTo>
                      <a:pt x="92" y="104"/>
                    </a:lnTo>
                    <a:lnTo>
                      <a:pt x="92" y="83"/>
                    </a:lnTo>
                    <a:lnTo>
                      <a:pt x="79" y="96"/>
                    </a:lnTo>
                    <a:lnTo>
                      <a:pt x="71" y="112"/>
                    </a:lnTo>
                    <a:lnTo>
                      <a:pt x="67" y="129"/>
                    </a:lnTo>
                    <a:lnTo>
                      <a:pt x="65" y="144"/>
                    </a:lnTo>
                    <a:lnTo>
                      <a:pt x="67" y="160"/>
                    </a:lnTo>
                    <a:lnTo>
                      <a:pt x="69" y="173"/>
                    </a:lnTo>
                    <a:lnTo>
                      <a:pt x="73" y="183"/>
                    </a:lnTo>
                    <a:lnTo>
                      <a:pt x="79" y="192"/>
                    </a:lnTo>
                    <a:lnTo>
                      <a:pt x="69" y="183"/>
                    </a:lnTo>
                    <a:lnTo>
                      <a:pt x="61" y="167"/>
                    </a:lnTo>
                    <a:lnTo>
                      <a:pt x="55" y="148"/>
                    </a:lnTo>
                    <a:lnTo>
                      <a:pt x="50" y="127"/>
                    </a:lnTo>
                    <a:lnTo>
                      <a:pt x="48" y="106"/>
                    </a:lnTo>
                    <a:lnTo>
                      <a:pt x="48" y="87"/>
                    </a:lnTo>
                    <a:lnTo>
                      <a:pt x="50" y="69"/>
                    </a:lnTo>
                    <a:lnTo>
                      <a:pt x="55" y="56"/>
                    </a:lnTo>
                    <a:lnTo>
                      <a:pt x="44" y="68"/>
                    </a:lnTo>
                    <a:lnTo>
                      <a:pt x="34" y="85"/>
                    </a:lnTo>
                    <a:lnTo>
                      <a:pt x="27" y="108"/>
                    </a:lnTo>
                    <a:lnTo>
                      <a:pt x="21" y="131"/>
                    </a:lnTo>
                    <a:lnTo>
                      <a:pt x="17" y="156"/>
                    </a:lnTo>
                    <a:lnTo>
                      <a:pt x="17" y="179"/>
                    </a:lnTo>
                    <a:lnTo>
                      <a:pt x="23" y="198"/>
                    </a:lnTo>
                    <a:lnTo>
                      <a:pt x="31" y="213"/>
                    </a:lnTo>
                    <a:lnTo>
                      <a:pt x="13" y="188"/>
                    </a:lnTo>
                    <a:lnTo>
                      <a:pt x="6" y="158"/>
                    </a:lnTo>
                    <a:lnTo>
                      <a:pt x="7" y="125"/>
                    </a:lnTo>
                    <a:lnTo>
                      <a:pt x="11" y="91"/>
                    </a:lnTo>
                    <a:lnTo>
                      <a:pt x="17" y="58"/>
                    </a:lnTo>
                    <a:lnTo>
                      <a:pt x="19" y="31"/>
                    </a:lnTo>
                    <a:lnTo>
                      <a:pt x="15" y="1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5D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10" name="Group 132"/>
            <p:cNvGrpSpPr>
              <a:grpSpLocks/>
            </p:cNvGrpSpPr>
            <p:nvPr/>
          </p:nvGrpSpPr>
          <p:grpSpPr bwMode="auto">
            <a:xfrm flipH="1">
              <a:off x="4066292" y="3594753"/>
              <a:ext cx="257889" cy="285172"/>
              <a:chOff x="3504" y="1599"/>
              <a:chExt cx="654" cy="788"/>
            </a:xfrm>
          </p:grpSpPr>
          <p:sp>
            <p:nvSpPr>
              <p:cNvPr id="3205" name="Freeform 133"/>
              <p:cNvSpPr>
                <a:spLocks/>
              </p:cNvSpPr>
              <p:nvPr/>
            </p:nvSpPr>
            <p:spPr bwMode="auto">
              <a:xfrm>
                <a:off x="3504" y="1599"/>
                <a:ext cx="366" cy="506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80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6" name="Freeform 134"/>
              <p:cNvSpPr>
                <a:spLocks/>
              </p:cNvSpPr>
              <p:nvPr/>
            </p:nvSpPr>
            <p:spPr bwMode="auto">
              <a:xfrm>
                <a:off x="3788" y="2059"/>
                <a:ext cx="370" cy="328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105" y="0"/>
                  </a:cxn>
                  <a:cxn ang="0">
                    <a:pos x="140" y="4"/>
                  </a:cxn>
                  <a:cxn ang="0">
                    <a:pos x="169" y="16"/>
                  </a:cxn>
                  <a:cxn ang="0">
                    <a:pos x="192" y="33"/>
                  </a:cxn>
                  <a:cxn ang="0">
                    <a:pos x="211" y="56"/>
                  </a:cxn>
                  <a:cxn ang="0">
                    <a:pos x="224" y="85"/>
                  </a:cxn>
                  <a:cxn ang="0">
                    <a:pos x="232" y="117"/>
                  </a:cxn>
                  <a:cxn ang="0">
                    <a:pos x="234" y="154"/>
                  </a:cxn>
                  <a:cxn ang="0">
                    <a:pos x="238" y="206"/>
                  </a:cxn>
                  <a:cxn ang="0">
                    <a:pos x="249" y="244"/>
                  </a:cxn>
                  <a:cxn ang="0">
                    <a:pos x="265" y="275"/>
                  </a:cxn>
                  <a:cxn ang="0">
                    <a:pos x="284" y="294"/>
                  </a:cxn>
                  <a:cxn ang="0">
                    <a:pos x="305" y="307"/>
                  </a:cxn>
                  <a:cxn ang="0">
                    <a:pos x="328" y="315"/>
                  </a:cxn>
                  <a:cxn ang="0">
                    <a:pos x="351" y="317"/>
                  </a:cxn>
                  <a:cxn ang="0">
                    <a:pos x="370" y="319"/>
                  </a:cxn>
                  <a:cxn ang="0">
                    <a:pos x="259" y="328"/>
                  </a:cxn>
                  <a:cxn ang="0">
                    <a:pos x="172" y="321"/>
                  </a:cxn>
                  <a:cxn ang="0">
                    <a:pos x="105" y="301"/>
                  </a:cxn>
                  <a:cxn ang="0">
                    <a:pos x="57" y="269"/>
                  </a:cxn>
                  <a:cxn ang="0">
                    <a:pos x="25" y="225"/>
                  </a:cxn>
                  <a:cxn ang="0">
                    <a:pos x="5" y="171"/>
                  </a:cxn>
                  <a:cxn ang="0">
                    <a:pos x="0" y="110"/>
                  </a:cxn>
                  <a:cxn ang="0">
                    <a:pos x="0" y="41"/>
                  </a:cxn>
                  <a:cxn ang="0">
                    <a:pos x="67" y="4"/>
                  </a:cxn>
                </a:cxnLst>
                <a:rect l="0" t="0" r="r" b="b"/>
                <a:pathLst>
                  <a:path w="370" h="328">
                    <a:moveTo>
                      <a:pt x="67" y="4"/>
                    </a:moveTo>
                    <a:lnTo>
                      <a:pt x="105" y="0"/>
                    </a:lnTo>
                    <a:lnTo>
                      <a:pt x="140" y="4"/>
                    </a:lnTo>
                    <a:lnTo>
                      <a:pt x="169" y="16"/>
                    </a:lnTo>
                    <a:lnTo>
                      <a:pt x="192" y="33"/>
                    </a:lnTo>
                    <a:lnTo>
                      <a:pt x="211" y="56"/>
                    </a:lnTo>
                    <a:lnTo>
                      <a:pt x="224" y="85"/>
                    </a:lnTo>
                    <a:lnTo>
                      <a:pt x="232" y="117"/>
                    </a:lnTo>
                    <a:lnTo>
                      <a:pt x="234" y="154"/>
                    </a:lnTo>
                    <a:lnTo>
                      <a:pt x="238" y="206"/>
                    </a:lnTo>
                    <a:lnTo>
                      <a:pt x="249" y="244"/>
                    </a:lnTo>
                    <a:lnTo>
                      <a:pt x="265" y="275"/>
                    </a:lnTo>
                    <a:lnTo>
                      <a:pt x="284" y="294"/>
                    </a:lnTo>
                    <a:lnTo>
                      <a:pt x="305" y="307"/>
                    </a:lnTo>
                    <a:lnTo>
                      <a:pt x="328" y="315"/>
                    </a:lnTo>
                    <a:lnTo>
                      <a:pt x="351" y="317"/>
                    </a:lnTo>
                    <a:lnTo>
                      <a:pt x="370" y="319"/>
                    </a:lnTo>
                    <a:lnTo>
                      <a:pt x="259" y="328"/>
                    </a:lnTo>
                    <a:lnTo>
                      <a:pt x="172" y="321"/>
                    </a:lnTo>
                    <a:lnTo>
                      <a:pt x="105" y="301"/>
                    </a:lnTo>
                    <a:lnTo>
                      <a:pt x="57" y="269"/>
                    </a:lnTo>
                    <a:lnTo>
                      <a:pt x="25" y="225"/>
                    </a:lnTo>
                    <a:lnTo>
                      <a:pt x="5" y="171"/>
                    </a:lnTo>
                    <a:lnTo>
                      <a:pt x="0" y="110"/>
                    </a:lnTo>
                    <a:lnTo>
                      <a:pt x="0" y="41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8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7" name="Freeform 135"/>
              <p:cNvSpPr>
                <a:spLocks/>
              </p:cNvSpPr>
              <p:nvPr/>
            </p:nvSpPr>
            <p:spPr bwMode="auto">
              <a:xfrm>
                <a:off x="3504" y="1599"/>
                <a:ext cx="284" cy="355"/>
              </a:xfrm>
              <a:custGeom>
                <a:avLst/>
                <a:gdLst/>
                <a:ahLst/>
                <a:cxnLst>
                  <a:cxn ang="0">
                    <a:pos x="284" y="295"/>
                  </a:cxn>
                  <a:cxn ang="0">
                    <a:pos x="132" y="0"/>
                  </a:cxn>
                  <a:cxn ang="0">
                    <a:pos x="113" y="6"/>
                  </a:cxn>
                  <a:cxn ang="0">
                    <a:pos x="94" y="13"/>
                  </a:cxn>
                  <a:cxn ang="0">
                    <a:pos x="73" y="23"/>
                  </a:cxn>
                  <a:cxn ang="0">
                    <a:pos x="53" y="34"/>
                  </a:cxn>
                  <a:cxn ang="0">
                    <a:pos x="34" y="46"/>
                  </a:cxn>
                  <a:cxn ang="0">
                    <a:pos x="19" y="59"/>
                  </a:cxn>
                  <a:cxn ang="0">
                    <a:pos x="7" y="71"/>
                  </a:cxn>
                  <a:cxn ang="0">
                    <a:pos x="0" y="82"/>
                  </a:cxn>
                  <a:cxn ang="0">
                    <a:pos x="176" y="355"/>
                  </a:cxn>
                  <a:cxn ang="0">
                    <a:pos x="284" y="295"/>
                  </a:cxn>
                </a:cxnLst>
                <a:rect l="0" t="0" r="r" b="b"/>
                <a:pathLst>
                  <a:path w="284" h="355">
                    <a:moveTo>
                      <a:pt x="284" y="295"/>
                    </a:moveTo>
                    <a:lnTo>
                      <a:pt x="132" y="0"/>
                    </a:lnTo>
                    <a:lnTo>
                      <a:pt x="113" y="6"/>
                    </a:lnTo>
                    <a:lnTo>
                      <a:pt x="94" y="13"/>
                    </a:lnTo>
                    <a:lnTo>
                      <a:pt x="73" y="23"/>
                    </a:lnTo>
                    <a:lnTo>
                      <a:pt x="53" y="34"/>
                    </a:lnTo>
                    <a:lnTo>
                      <a:pt x="34" y="46"/>
                    </a:lnTo>
                    <a:lnTo>
                      <a:pt x="19" y="59"/>
                    </a:lnTo>
                    <a:lnTo>
                      <a:pt x="7" y="71"/>
                    </a:lnTo>
                    <a:lnTo>
                      <a:pt x="0" y="82"/>
                    </a:lnTo>
                    <a:lnTo>
                      <a:pt x="176" y="355"/>
                    </a:lnTo>
                    <a:lnTo>
                      <a:pt x="284" y="29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8" name="Freeform 136"/>
              <p:cNvSpPr>
                <a:spLocks/>
              </p:cNvSpPr>
              <p:nvPr/>
            </p:nvSpPr>
            <p:spPr bwMode="auto">
              <a:xfrm>
                <a:off x="3504" y="1599"/>
                <a:ext cx="366" cy="506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</a:path>
                </a:pathLst>
              </a:custGeom>
              <a:noFill/>
              <a:ln w="12700">
                <a:solidFill>
                  <a:srgbClr val="00008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9" name="Freeform 137"/>
              <p:cNvSpPr>
                <a:spLocks/>
              </p:cNvSpPr>
              <p:nvPr/>
            </p:nvSpPr>
            <p:spPr bwMode="auto">
              <a:xfrm>
                <a:off x="3584" y="1628"/>
                <a:ext cx="240" cy="416"/>
              </a:xfrm>
              <a:custGeom>
                <a:avLst/>
                <a:gdLst/>
                <a:ahLst/>
                <a:cxnLst>
                  <a:cxn ang="0">
                    <a:pos x="231" y="416"/>
                  </a:cxn>
                  <a:cxn ang="0">
                    <a:pos x="240" y="412"/>
                  </a:cxn>
                  <a:cxn ang="0">
                    <a:pos x="27" y="0"/>
                  </a:cxn>
                  <a:cxn ang="0">
                    <a:pos x="0" y="9"/>
                  </a:cxn>
                  <a:cxn ang="0">
                    <a:pos x="231" y="416"/>
                  </a:cxn>
                </a:cxnLst>
                <a:rect l="0" t="0" r="r" b="b"/>
                <a:pathLst>
                  <a:path w="240" h="416">
                    <a:moveTo>
                      <a:pt x="231" y="416"/>
                    </a:moveTo>
                    <a:lnTo>
                      <a:pt x="240" y="412"/>
                    </a:lnTo>
                    <a:lnTo>
                      <a:pt x="27" y="0"/>
                    </a:lnTo>
                    <a:lnTo>
                      <a:pt x="0" y="9"/>
                    </a:lnTo>
                    <a:lnTo>
                      <a:pt x="231" y="4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auto">
              <a:xfrm>
                <a:off x="3857" y="2078"/>
                <a:ext cx="153" cy="24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0"/>
                  </a:cxn>
                  <a:cxn ang="0">
                    <a:pos x="40" y="2"/>
                  </a:cxn>
                  <a:cxn ang="0">
                    <a:pos x="61" y="6"/>
                  </a:cxn>
                  <a:cxn ang="0">
                    <a:pos x="82" y="14"/>
                  </a:cxn>
                  <a:cxn ang="0">
                    <a:pos x="100" y="23"/>
                  </a:cxn>
                  <a:cxn ang="0">
                    <a:pos x="111" y="41"/>
                  </a:cxn>
                  <a:cxn ang="0">
                    <a:pos x="117" y="62"/>
                  </a:cxn>
                  <a:cxn ang="0">
                    <a:pos x="119" y="89"/>
                  </a:cxn>
                  <a:cxn ang="0">
                    <a:pos x="119" y="121"/>
                  </a:cxn>
                  <a:cxn ang="0">
                    <a:pos x="119" y="152"/>
                  </a:cxn>
                  <a:cxn ang="0">
                    <a:pos x="121" y="183"/>
                  </a:cxn>
                  <a:cxn ang="0">
                    <a:pos x="127" y="210"/>
                  </a:cxn>
                  <a:cxn ang="0">
                    <a:pos x="138" y="229"/>
                  </a:cxn>
                  <a:cxn ang="0">
                    <a:pos x="153" y="240"/>
                  </a:cxn>
                  <a:cxn ang="0">
                    <a:pos x="138" y="233"/>
                  </a:cxn>
                  <a:cxn ang="0">
                    <a:pos x="125" y="219"/>
                  </a:cxn>
                  <a:cxn ang="0">
                    <a:pos x="113" y="200"/>
                  </a:cxn>
                  <a:cxn ang="0">
                    <a:pos x="105" y="177"/>
                  </a:cxn>
                  <a:cxn ang="0">
                    <a:pos x="100" y="152"/>
                  </a:cxn>
                  <a:cxn ang="0">
                    <a:pos x="94" y="127"/>
                  </a:cxn>
                  <a:cxn ang="0">
                    <a:pos x="92" y="104"/>
                  </a:cxn>
                  <a:cxn ang="0">
                    <a:pos x="92" y="83"/>
                  </a:cxn>
                  <a:cxn ang="0">
                    <a:pos x="79" y="96"/>
                  </a:cxn>
                  <a:cxn ang="0">
                    <a:pos x="71" y="112"/>
                  </a:cxn>
                  <a:cxn ang="0">
                    <a:pos x="67" y="129"/>
                  </a:cxn>
                  <a:cxn ang="0">
                    <a:pos x="65" y="144"/>
                  </a:cxn>
                  <a:cxn ang="0">
                    <a:pos x="67" y="160"/>
                  </a:cxn>
                  <a:cxn ang="0">
                    <a:pos x="69" y="173"/>
                  </a:cxn>
                  <a:cxn ang="0">
                    <a:pos x="73" y="183"/>
                  </a:cxn>
                  <a:cxn ang="0">
                    <a:pos x="79" y="192"/>
                  </a:cxn>
                  <a:cxn ang="0">
                    <a:pos x="69" y="183"/>
                  </a:cxn>
                  <a:cxn ang="0">
                    <a:pos x="61" y="167"/>
                  </a:cxn>
                  <a:cxn ang="0">
                    <a:pos x="55" y="148"/>
                  </a:cxn>
                  <a:cxn ang="0">
                    <a:pos x="50" y="127"/>
                  </a:cxn>
                  <a:cxn ang="0">
                    <a:pos x="48" y="106"/>
                  </a:cxn>
                  <a:cxn ang="0">
                    <a:pos x="48" y="87"/>
                  </a:cxn>
                  <a:cxn ang="0">
                    <a:pos x="50" y="69"/>
                  </a:cxn>
                  <a:cxn ang="0">
                    <a:pos x="55" y="56"/>
                  </a:cxn>
                  <a:cxn ang="0">
                    <a:pos x="44" y="68"/>
                  </a:cxn>
                  <a:cxn ang="0">
                    <a:pos x="34" y="85"/>
                  </a:cxn>
                  <a:cxn ang="0">
                    <a:pos x="27" y="108"/>
                  </a:cxn>
                  <a:cxn ang="0">
                    <a:pos x="21" y="131"/>
                  </a:cxn>
                  <a:cxn ang="0">
                    <a:pos x="17" y="156"/>
                  </a:cxn>
                  <a:cxn ang="0">
                    <a:pos x="17" y="179"/>
                  </a:cxn>
                  <a:cxn ang="0">
                    <a:pos x="23" y="198"/>
                  </a:cxn>
                  <a:cxn ang="0">
                    <a:pos x="31" y="213"/>
                  </a:cxn>
                  <a:cxn ang="0">
                    <a:pos x="13" y="188"/>
                  </a:cxn>
                  <a:cxn ang="0">
                    <a:pos x="6" y="158"/>
                  </a:cxn>
                  <a:cxn ang="0">
                    <a:pos x="7" y="125"/>
                  </a:cxn>
                  <a:cxn ang="0">
                    <a:pos x="11" y="91"/>
                  </a:cxn>
                  <a:cxn ang="0">
                    <a:pos x="17" y="58"/>
                  </a:cxn>
                  <a:cxn ang="0">
                    <a:pos x="19" y="31"/>
                  </a:cxn>
                  <a:cxn ang="0">
                    <a:pos x="15" y="12"/>
                  </a:cxn>
                  <a:cxn ang="0">
                    <a:pos x="2" y="2"/>
                  </a:cxn>
                </a:cxnLst>
                <a:rect l="0" t="0" r="r" b="b"/>
                <a:pathLst>
                  <a:path w="153" h="240">
                    <a:moveTo>
                      <a:pt x="2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40" y="2"/>
                    </a:lnTo>
                    <a:lnTo>
                      <a:pt x="61" y="6"/>
                    </a:lnTo>
                    <a:lnTo>
                      <a:pt x="82" y="14"/>
                    </a:lnTo>
                    <a:lnTo>
                      <a:pt x="100" y="23"/>
                    </a:lnTo>
                    <a:lnTo>
                      <a:pt x="111" y="41"/>
                    </a:lnTo>
                    <a:lnTo>
                      <a:pt x="117" y="62"/>
                    </a:lnTo>
                    <a:lnTo>
                      <a:pt x="119" y="89"/>
                    </a:lnTo>
                    <a:lnTo>
                      <a:pt x="119" y="121"/>
                    </a:lnTo>
                    <a:lnTo>
                      <a:pt x="119" y="152"/>
                    </a:lnTo>
                    <a:lnTo>
                      <a:pt x="121" y="183"/>
                    </a:lnTo>
                    <a:lnTo>
                      <a:pt x="127" y="210"/>
                    </a:lnTo>
                    <a:lnTo>
                      <a:pt x="138" y="229"/>
                    </a:lnTo>
                    <a:lnTo>
                      <a:pt x="153" y="240"/>
                    </a:lnTo>
                    <a:lnTo>
                      <a:pt x="138" y="233"/>
                    </a:lnTo>
                    <a:lnTo>
                      <a:pt x="125" y="219"/>
                    </a:lnTo>
                    <a:lnTo>
                      <a:pt x="113" y="200"/>
                    </a:lnTo>
                    <a:lnTo>
                      <a:pt x="105" y="177"/>
                    </a:lnTo>
                    <a:lnTo>
                      <a:pt x="100" y="152"/>
                    </a:lnTo>
                    <a:lnTo>
                      <a:pt x="94" y="127"/>
                    </a:lnTo>
                    <a:lnTo>
                      <a:pt x="92" y="104"/>
                    </a:lnTo>
                    <a:lnTo>
                      <a:pt x="92" y="83"/>
                    </a:lnTo>
                    <a:lnTo>
                      <a:pt x="79" y="96"/>
                    </a:lnTo>
                    <a:lnTo>
                      <a:pt x="71" y="112"/>
                    </a:lnTo>
                    <a:lnTo>
                      <a:pt x="67" y="129"/>
                    </a:lnTo>
                    <a:lnTo>
                      <a:pt x="65" y="144"/>
                    </a:lnTo>
                    <a:lnTo>
                      <a:pt x="67" y="160"/>
                    </a:lnTo>
                    <a:lnTo>
                      <a:pt x="69" y="173"/>
                    </a:lnTo>
                    <a:lnTo>
                      <a:pt x="73" y="183"/>
                    </a:lnTo>
                    <a:lnTo>
                      <a:pt x="79" y="192"/>
                    </a:lnTo>
                    <a:lnTo>
                      <a:pt x="69" y="183"/>
                    </a:lnTo>
                    <a:lnTo>
                      <a:pt x="61" y="167"/>
                    </a:lnTo>
                    <a:lnTo>
                      <a:pt x="55" y="148"/>
                    </a:lnTo>
                    <a:lnTo>
                      <a:pt x="50" y="127"/>
                    </a:lnTo>
                    <a:lnTo>
                      <a:pt x="48" y="106"/>
                    </a:lnTo>
                    <a:lnTo>
                      <a:pt x="48" y="87"/>
                    </a:lnTo>
                    <a:lnTo>
                      <a:pt x="50" y="69"/>
                    </a:lnTo>
                    <a:lnTo>
                      <a:pt x="55" y="56"/>
                    </a:lnTo>
                    <a:lnTo>
                      <a:pt x="44" y="68"/>
                    </a:lnTo>
                    <a:lnTo>
                      <a:pt x="34" y="85"/>
                    </a:lnTo>
                    <a:lnTo>
                      <a:pt x="27" y="108"/>
                    </a:lnTo>
                    <a:lnTo>
                      <a:pt x="21" y="131"/>
                    </a:lnTo>
                    <a:lnTo>
                      <a:pt x="17" y="156"/>
                    </a:lnTo>
                    <a:lnTo>
                      <a:pt x="17" y="179"/>
                    </a:lnTo>
                    <a:lnTo>
                      <a:pt x="23" y="198"/>
                    </a:lnTo>
                    <a:lnTo>
                      <a:pt x="31" y="213"/>
                    </a:lnTo>
                    <a:lnTo>
                      <a:pt x="13" y="188"/>
                    </a:lnTo>
                    <a:lnTo>
                      <a:pt x="6" y="158"/>
                    </a:lnTo>
                    <a:lnTo>
                      <a:pt x="7" y="125"/>
                    </a:lnTo>
                    <a:lnTo>
                      <a:pt x="11" y="91"/>
                    </a:lnTo>
                    <a:lnTo>
                      <a:pt x="17" y="58"/>
                    </a:lnTo>
                    <a:lnTo>
                      <a:pt x="19" y="31"/>
                    </a:lnTo>
                    <a:lnTo>
                      <a:pt x="15" y="1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11" name="Group 139"/>
            <p:cNvGrpSpPr>
              <a:grpSpLocks/>
            </p:cNvGrpSpPr>
            <p:nvPr/>
          </p:nvGrpSpPr>
          <p:grpSpPr bwMode="auto">
            <a:xfrm flipH="1">
              <a:off x="3496217" y="3295446"/>
              <a:ext cx="257889" cy="285172"/>
              <a:chOff x="2795" y="2044"/>
              <a:chExt cx="285" cy="343"/>
            </a:xfrm>
          </p:grpSpPr>
          <p:sp>
            <p:nvSpPr>
              <p:cNvPr id="3212" name="Freeform 140"/>
              <p:cNvSpPr>
                <a:spLocks/>
              </p:cNvSpPr>
              <p:nvPr/>
            </p:nvSpPr>
            <p:spPr bwMode="auto">
              <a:xfrm>
                <a:off x="2795" y="2044"/>
                <a:ext cx="159" cy="22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80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3" name="Freeform 141"/>
              <p:cNvSpPr>
                <a:spLocks/>
              </p:cNvSpPr>
              <p:nvPr/>
            </p:nvSpPr>
            <p:spPr bwMode="auto">
              <a:xfrm>
                <a:off x="2919" y="2244"/>
                <a:ext cx="161" cy="14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105" y="0"/>
                  </a:cxn>
                  <a:cxn ang="0">
                    <a:pos x="140" y="4"/>
                  </a:cxn>
                  <a:cxn ang="0">
                    <a:pos x="169" y="16"/>
                  </a:cxn>
                  <a:cxn ang="0">
                    <a:pos x="192" y="33"/>
                  </a:cxn>
                  <a:cxn ang="0">
                    <a:pos x="211" y="56"/>
                  </a:cxn>
                  <a:cxn ang="0">
                    <a:pos x="224" y="85"/>
                  </a:cxn>
                  <a:cxn ang="0">
                    <a:pos x="232" y="117"/>
                  </a:cxn>
                  <a:cxn ang="0">
                    <a:pos x="234" y="154"/>
                  </a:cxn>
                  <a:cxn ang="0">
                    <a:pos x="238" y="206"/>
                  </a:cxn>
                  <a:cxn ang="0">
                    <a:pos x="249" y="244"/>
                  </a:cxn>
                  <a:cxn ang="0">
                    <a:pos x="265" y="275"/>
                  </a:cxn>
                  <a:cxn ang="0">
                    <a:pos x="284" y="294"/>
                  </a:cxn>
                  <a:cxn ang="0">
                    <a:pos x="305" y="307"/>
                  </a:cxn>
                  <a:cxn ang="0">
                    <a:pos x="328" y="315"/>
                  </a:cxn>
                  <a:cxn ang="0">
                    <a:pos x="351" y="317"/>
                  </a:cxn>
                  <a:cxn ang="0">
                    <a:pos x="370" y="319"/>
                  </a:cxn>
                  <a:cxn ang="0">
                    <a:pos x="259" y="328"/>
                  </a:cxn>
                  <a:cxn ang="0">
                    <a:pos x="172" y="321"/>
                  </a:cxn>
                  <a:cxn ang="0">
                    <a:pos x="105" y="301"/>
                  </a:cxn>
                  <a:cxn ang="0">
                    <a:pos x="57" y="269"/>
                  </a:cxn>
                  <a:cxn ang="0">
                    <a:pos x="25" y="225"/>
                  </a:cxn>
                  <a:cxn ang="0">
                    <a:pos x="5" y="171"/>
                  </a:cxn>
                  <a:cxn ang="0">
                    <a:pos x="0" y="110"/>
                  </a:cxn>
                  <a:cxn ang="0">
                    <a:pos x="0" y="41"/>
                  </a:cxn>
                  <a:cxn ang="0">
                    <a:pos x="67" y="4"/>
                  </a:cxn>
                </a:cxnLst>
                <a:rect l="0" t="0" r="r" b="b"/>
                <a:pathLst>
                  <a:path w="370" h="328">
                    <a:moveTo>
                      <a:pt x="67" y="4"/>
                    </a:moveTo>
                    <a:lnTo>
                      <a:pt x="105" y="0"/>
                    </a:lnTo>
                    <a:lnTo>
                      <a:pt x="140" y="4"/>
                    </a:lnTo>
                    <a:lnTo>
                      <a:pt x="169" y="16"/>
                    </a:lnTo>
                    <a:lnTo>
                      <a:pt x="192" y="33"/>
                    </a:lnTo>
                    <a:lnTo>
                      <a:pt x="211" y="56"/>
                    </a:lnTo>
                    <a:lnTo>
                      <a:pt x="224" y="85"/>
                    </a:lnTo>
                    <a:lnTo>
                      <a:pt x="232" y="117"/>
                    </a:lnTo>
                    <a:lnTo>
                      <a:pt x="234" y="154"/>
                    </a:lnTo>
                    <a:lnTo>
                      <a:pt x="238" y="206"/>
                    </a:lnTo>
                    <a:lnTo>
                      <a:pt x="249" y="244"/>
                    </a:lnTo>
                    <a:lnTo>
                      <a:pt x="265" y="275"/>
                    </a:lnTo>
                    <a:lnTo>
                      <a:pt x="284" y="294"/>
                    </a:lnTo>
                    <a:lnTo>
                      <a:pt x="305" y="307"/>
                    </a:lnTo>
                    <a:lnTo>
                      <a:pt x="328" y="315"/>
                    </a:lnTo>
                    <a:lnTo>
                      <a:pt x="351" y="317"/>
                    </a:lnTo>
                    <a:lnTo>
                      <a:pt x="370" y="319"/>
                    </a:lnTo>
                    <a:lnTo>
                      <a:pt x="259" y="328"/>
                    </a:lnTo>
                    <a:lnTo>
                      <a:pt x="172" y="321"/>
                    </a:lnTo>
                    <a:lnTo>
                      <a:pt x="105" y="301"/>
                    </a:lnTo>
                    <a:lnTo>
                      <a:pt x="57" y="269"/>
                    </a:lnTo>
                    <a:lnTo>
                      <a:pt x="25" y="225"/>
                    </a:lnTo>
                    <a:lnTo>
                      <a:pt x="5" y="171"/>
                    </a:lnTo>
                    <a:lnTo>
                      <a:pt x="0" y="110"/>
                    </a:lnTo>
                    <a:lnTo>
                      <a:pt x="0" y="41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7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4" name="Freeform 142"/>
              <p:cNvSpPr>
                <a:spLocks/>
              </p:cNvSpPr>
              <p:nvPr/>
            </p:nvSpPr>
            <p:spPr bwMode="auto">
              <a:xfrm>
                <a:off x="2795" y="2044"/>
                <a:ext cx="124" cy="155"/>
              </a:xfrm>
              <a:custGeom>
                <a:avLst/>
                <a:gdLst/>
                <a:ahLst/>
                <a:cxnLst>
                  <a:cxn ang="0">
                    <a:pos x="284" y="295"/>
                  </a:cxn>
                  <a:cxn ang="0">
                    <a:pos x="132" y="0"/>
                  </a:cxn>
                  <a:cxn ang="0">
                    <a:pos x="113" y="6"/>
                  </a:cxn>
                  <a:cxn ang="0">
                    <a:pos x="94" y="13"/>
                  </a:cxn>
                  <a:cxn ang="0">
                    <a:pos x="73" y="23"/>
                  </a:cxn>
                  <a:cxn ang="0">
                    <a:pos x="53" y="34"/>
                  </a:cxn>
                  <a:cxn ang="0">
                    <a:pos x="34" y="46"/>
                  </a:cxn>
                  <a:cxn ang="0">
                    <a:pos x="19" y="59"/>
                  </a:cxn>
                  <a:cxn ang="0">
                    <a:pos x="7" y="71"/>
                  </a:cxn>
                  <a:cxn ang="0">
                    <a:pos x="0" y="82"/>
                  </a:cxn>
                  <a:cxn ang="0">
                    <a:pos x="176" y="355"/>
                  </a:cxn>
                  <a:cxn ang="0">
                    <a:pos x="284" y="295"/>
                  </a:cxn>
                </a:cxnLst>
                <a:rect l="0" t="0" r="r" b="b"/>
                <a:pathLst>
                  <a:path w="284" h="355">
                    <a:moveTo>
                      <a:pt x="284" y="295"/>
                    </a:moveTo>
                    <a:lnTo>
                      <a:pt x="132" y="0"/>
                    </a:lnTo>
                    <a:lnTo>
                      <a:pt x="113" y="6"/>
                    </a:lnTo>
                    <a:lnTo>
                      <a:pt x="94" y="13"/>
                    </a:lnTo>
                    <a:lnTo>
                      <a:pt x="73" y="23"/>
                    </a:lnTo>
                    <a:lnTo>
                      <a:pt x="53" y="34"/>
                    </a:lnTo>
                    <a:lnTo>
                      <a:pt x="34" y="46"/>
                    </a:lnTo>
                    <a:lnTo>
                      <a:pt x="19" y="59"/>
                    </a:lnTo>
                    <a:lnTo>
                      <a:pt x="7" y="71"/>
                    </a:lnTo>
                    <a:lnTo>
                      <a:pt x="0" y="82"/>
                    </a:lnTo>
                    <a:lnTo>
                      <a:pt x="176" y="355"/>
                    </a:lnTo>
                    <a:lnTo>
                      <a:pt x="284" y="295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5" name="Freeform 143"/>
              <p:cNvSpPr>
                <a:spLocks/>
              </p:cNvSpPr>
              <p:nvPr/>
            </p:nvSpPr>
            <p:spPr bwMode="auto">
              <a:xfrm>
                <a:off x="2795" y="2044"/>
                <a:ext cx="159" cy="22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</a:path>
                </a:pathLst>
              </a:custGeom>
              <a:noFill/>
              <a:ln w="12700">
                <a:solidFill>
                  <a:srgbClr val="007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6" name="Freeform 144"/>
              <p:cNvSpPr>
                <a:spLocks/>
              </p:cNvSpPr>
              <p:nvPr/>
            </p:nvSpPr>
            <p:spPr bwMode="auto">
              <a:xfrm>
                <a:off x="2830" y="2057"/>
                <a:ext cx="104" cy="181"/>
              </a:xfrm>
              <a:custGeom>
                <a:avLst/>
                <a:gdLst/>
                <a:ahLst/>
                <a:cxnLst>
                  <a:cxn ang="0">
                    <a:pos x="231" y="416"/>
                  </a:cxn>
                  <a:cxn ang="0">
                    <a:pos x="240" y="412"/>
                  </a:cxn>
                  <a:cxn ang="0">
                    <a:pos x="27" y="0"/>
                  </a:cxn>
                  <a:cxn ang="0">
                    <a:pos x="0" y="9"/>
                  </a:cxn>
                  <a:cxn ang="0">
                    <a:pos x="231" y="416"/>
                  </a:cxn>
                </a:cxnLst>
                <a:rect l="0" t="0" r="r" b="b"/>
                <a:pathLst>
                  <a:path w="240" h="416">
                    <a:moveTo>
                      <a:pt x="231" y="416"/>
                    </a:moveTo>
                    <a:lnTo>
                      <a:pt x="240" y="412"/>
                    </a:lnTo>
                    <a:lnTo>
                      <a:pt x="27" y="0"/>
                    </a:lnTo>
                    <a:lnTo>
                      <a:pt x="0" y="9"/>
                    </a:lnTo>
                    <a:lnTo>
                      <a:pt x="231" y="4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7" name="Freeform 145"/>
              <p:cNvSpPr>
                <a:spLocks/>
              </p:cNvSpPr>
              <p:nvPr/>
            </p:nvSpPr>
            <p:spPr bwMode="auto">
              <a:xfrm>
                <a:off x="2949" y="2252"/>
                <a:ext cx="67" cy="10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0"/>
                  </a:cxn>
                  <a:cxn ang="0">
                    <a:pos x="40" y="2"/>
                  </a:cxn>
                  <a:cxn ang="0">
                    <a:pos x="61" y="6"/>
                  </a:cxn>
                  <a:cxn ang="0">
                    <a:pos x="82" y="14"/>
                  </a:cxn>
                  <a:cxn ang="0">
                    <a:pos x="100" y="23"/>
                  </a:cxn>
                  <a:cxn ang="0">
                    <a:pos x="111" y="41"/>
                  </a:cxn>
                  <a:cxn ang="0">
                    <a:pos x="117" y="62"/>
                  </a:cxn>
                  <a:cxn ang="0">
                    <a:pos x="119" y="89"/>
                  </a:cxn>
                  <a:cxn ang="0">
                    <a:pos x="119" y="121"/>
                  </a:cxn>
                  <a:cxn ang="0">
                    <a:pos x="119" y="152"/>
                  </a:cxn>
                  <a:cxn ang="0">
                    <a:pos x="121" y="183"/>
                  </a:cxn>
                  <a:cxn ang="0">
                    <a:pos x="127" y="210"/>
                  </a:cxn>
                  <a:cxn ang="0">
                    <a:pos x="138" y="229"/>
                  </a:cxn>
                  <a:cxn ang="0">
                    <a:pos x="153" y="240"/>
                  </a:cxn>
                  <a:cxn ang="0">
                    <a:pos x="138" y="233"/>
                  </a:cxn>
                  <a:cxn ang="0">
                    <a:pos x="125" y="219"/>
                  </a:cxn>
                  <a:cxn ang="0">
                    <a:pos x="113" y="200"/>
                  </a:cxn>
                  <a:cxn ang="0">
                    <a:pos x="105" y="177"/>
                  </a:cxn>
                  <a:cxn ang="0">
                    <a:pos x="100" y="152"/>
                  </a:cxn>
                  <a:cxn ang="0">
                    <a:pos x="94" y="127"/>
                  </a:cxn>
                  <a:cxn ang="0">
                    <a:pos x="92" y="104"/>
                  </a:cxn>
                  <a:cxn ang="0">
                    <a:pos x="92" y="83"/>
                  </a:cxn>
                  <a:cxn ang="0">
                    <a:pos x="79" y="96"/>
                  </a:cxn>
                  <a:cxn ang="0">
                    <a:pos x="71" y="112"/>
                  </a:cxn>
                  <a:cxn ang="0">
                    <a:pos x="67" y="129"/>
                  </a:cxn>
                  <a:cxn ang="0">
                    <a:pos x="65" y="144"/>
                  </a:cxn>
                  <a:cxn ang="0">
                    <a:pos x="67" y="160"/>
                  </a:cxn>
                  <a:cxn ang="0">
                    <a:pos x="69" y="173"/>
                  </a:cxn>
                  <a:cxn ang="0">
                    <a:pos x="73" y="183"/>
                  </a:cxn>
                  <a:cxn ang="0">
                    <a:pos x="79" y="192"/>
                  </a:cxn>
                  <a:cxn ang="0">
                    <a:pos x="69" y="183"/>
                  </a:cxn>
                  <a:cxn ang="0">
                    <a:pos x="61" y="167"/>
                  </a:cxn>
                  <a:cxn ang="0">
                    <a:pos x="55" y="148"/>
                  </a:cxn>
                  <a:cxn ang="0">
                    <a:pos x="50" y="127"/>
                  </a:cxn>
                  <a:cxn ang="0">
                    <a:pos x="48" y="106"/>
                  </a:cxn>
                  <a:cxn ang="0">
                    <a:pos x="48" y="87"/>
                  </a:cxn>
                  <a:cxn ang="0">
                    <a:pos x="50" y="69"/>
                  </a:cxn>
                  <a:cxn ang="0">
                    <a:pos x="55" y="56"/>
                  </a:cxn>
                  <a:cxn ang="0">
                    <a:pos x="44" y="68"/>
                  </a:cxn>
                  <a:cxn ang="0">
                    <a:pos x="34" y="85"/>
                  </a:cxn>
                  <a:cxn ang="0">
                    <a:pos x="27" y="108"/>
                  </a:cxn>
                  <a:cxn ang="0">
                    <a:pos x="21" y="131"/>
                  </a:cxn>
                  <a:cxn ang="0">
                    <a:pos x="17" y="156"/>
                  </a:cxn>
                  <a:cxn ang="0">
                    <a:pos x="17" y="179"/>
                  </a:cxn>
                  <a:cxn ang="0">
                    <a:pos x="23" y="198"/>
                  </a:cxn>
                  <a:cxn ang="0">
                    <a:pos x="31" y="213"/>
                  </a:cxn>
                  <a:cxn ang="0">
                    <a:pos x="13" y="188"/>
                  </a:cxn>
                  <a:cxn ang="0">
                    <a:pos x="6" y="158"/>
                  </a:cxn>
                  <a:cxn ang="0">
                    <a:pos x="7" y="125"/>
                  </a:cxn>
                  <a:cxn ang="0">
                    <a:pos x="11" y="91"/>
                  </a:cxn>
                  <a:cxn ang="0">
                    <a:pos x="17" y="58"/>
                  </a:cxn>
                  <a:cxn ang="0">
                    <a:pos x="19" y="31"/>
                  </a:cxn>
                  <a:cxn ang="0">
                    <a:pos x="15" y="12"/>
                  </a:cxn>
                  <a:cxn ang="0">
                    <a:pos x="2" y="2"/>
                  </a:cxn>
                </a:cxnLst>
                <a:rect l="0" t="0" r="r" b="b"/>
                <a:pathLst>
                  <a:path w="153" h="240">
                    <a:moveTo>
                      <a:pt x="2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40" y="2"/>
                    </a:lnTo>
                    <a:lnTo>
                      <a:pt x="61" y="6"/>
                    </a:lnTo>
                    <a:lnTo>
                      <a:pt x="82" y="14"/>
                    </a:lnTo>
                    <a:lnTo>
                      <a:pt x="100" y="23"/>
                    </a:lnTo>
                    <a:lnTo>
                      <a:pt x="111" y="41"/>
                    </a:lnTo>
                    <a:lnTo>
                      <a:pt x="117" y="62"/>
                    </a:lnTo>
                    <a:lnTo>
                      <a:pt x="119" y="89"/>
                    </a:lnTo>
                    <a:lnTo>
                      <a:pt x="119" y="121"/>
                    </a:lnTo>
                    <a:lnTo>
                      <a:pt x="119" y="152"/>
                    </a:lnTo>
                    <a:lnTo>
                      <a:pt x="121" y="183"/>
                    </a:lnTo>
                    <a:lnTo>
                      <a:pt x="127" y="210"/>
                    </a:lnTo>
                    <a:lnTo>
                      <a:pt x="138" y="229"/>
                    </a:lnTo>
                    <a:lnTo>
                      <a:pt x="153" y="240"/>
                    </a:lnTo>
                    <a:lnTo>
                      <a:pt x="138" y="233"/>
                    </a:lnTo>
                    <a:lnTo>
                      <a:pt x="125" y="219"/>
                    </a:lnTo>
                    <a:lnTo>
                      <a:pt x="113" y="200"/>
                    </a:lnTo>
                    <a:lnTo>
                      <a:pt x="105" y="177"/>
                    </a:lnTo>
                    <a:lnTo>
                      <a:pt x="100" y="152"/>
                    </a:lnTo>
                    <a:lnTo>
                      <a:pt x="94" y="127"/>
                    </a:lnTo>
                    <a:lnTo>
                      <a:pt x="92" y="104"/>
                    </a:lnTo>
                    <a:lnTo>
                      <a:pt x="92" y="83"/>
                    </a:lnTo>
                    <a:lnTo>
                      <a:pt x="79" y="96"/>
                    </a:lnTo>
                    <a:lnTo>
                      <a:pt x="71" y="112"/>
                    </a:lnTo>
                    <a:lnTo>
                      <a:pt x="67" y="129"/>
                    </a:lnTo>
                    <a:lnTo>
                      <a:pt x="65" y="144"/>
                    </a:lnTo>
                    <a:lnTo>
                      <a:pt x="67" y="160"/>
                    </a:lnTo>
                    <a:lnTo>
                      <a:pt x="69" y="173"/>
                    </a:lnTo>
                    <a:lnTo>
                      <a:pt x="73" y="183"/>
                    </a:lnTo>
                    <a:lnTo>
                      <a:pt x="79" y="192"/>
                    </a:lnTo>
                    <a:lnTo>
                      <a:pt x="69" y="183"/>
                    </a:lnTo>
                    <a:lnTo>
                      <a:pt x="61" y="167"/>
                    </a:lnTo>
                    <a:lnTo>
                      <a:pt x="55" y="148"/>
                    </a:lnTo>
                    <a:lnTo>
                      <a:pt x="50" y="127"/>
                    </a:lnTo>
                    <a:lnTo>
                      <a:pt x="48" y="106"/>
                    </a:lnTo>
                    <a:lnTo>
                      <a:pt x="48" y="87"/>
                    </a:lnTo>
                    <a:lnTo>
                      <a:pt x="50" y="69"/>
                    </a:lnTo>
                    <a:lnTo>
                      <a:pt x="55" y="56"/>
                    </a:lnTo>
                    <a:lnTo>
                      <a:pt x="44" y="68"/>
                    </a:lnTo>
                    <a:lnTo>
                      <a:pt x="34" y="85"/>
                    </a:lnTo>
                    <a:lnTo>
                      <a:pt x="27" y="108"/>
                    </a:lnTo>
                    <a:lnTo>
                      <a:pt x="21" y="131"/>
                    </a:lnTo>
                    <a:lnTo>
                      <a:pt x="17" y="156"/>
                    </a:lnTo>
                    <a:lnTo>
                      <a:pt x="17" y="179"/>
                    </a:lnTo>
                    <a:lnTo>
                      <a:pt x="23" y="198"/>
                    </a:lnTo>
                    <a:lnTo>
                      <a:pt x="31" y="213"/>
                    </a:lnTo>
                    <a:lnTo>
                      <a:pt x="13" y="188"/>
                    </a:lnTo>
                    <a:lnTo>
                      <a:pt x="6" y="158"/>
                    </a:lnTo>
                    <a:lnTo>
                      <a:pt x="7" y="125"/>
                    </a:lnTo>
                    <a:lnTo>
                      <a:pt x="11" y="91"/>
                    </a:lnTo>
                    <a:lnTo>
                      <a:pt x="17" y="58"/>
                    </a:lnTo>
                    <a:lnTo>
                      <a:pt x="19" y="31"/>
                    </a:lnTo>
                    <a:lnTo>
                      <a:pt x="15" y="1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BFFF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12" name="Group 146"/>
            <p:cNvGrpSpPr>
              <a:grpSpLocks/>
            </p:cNvGrpSpPr>
            <p:nvPr/>
          </p:nvGrpSpPr>
          <p:grpSpPr bwMode="auto">
            <a:xfrm flipH="1">
              <a:off x="2885423" y="3594753"/>
              <a:ext cx="257889" cy="285172"/>
              <a:chOff x="1718" y="2044"/>
              <a:chExt cx="285" cy="343"/>
            </a:xfrm>
          </p:grpSpPr>
          <p:sp>
            <p:nvSpPr>
              <p:cNvPr id="3219" name="Freeform 147"/>
              <p:cNvSpPr>
                <a:spLocks/>
              </p:cNvSpPr>
              <p:nvPr/>
            </p:nvSpPr>
            <p:spPr bwMode="auto">
              <a:xfrm>
                <a:off x="1718" y="2044"/>
                <a:ext cx="159" cy="22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80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20" name="Freeform 148"/>
              <p:cNvSpPr>
                <a:spLocks/>
              </p:cNvSpPr>
              <p:nvPr/>
            </p:nvSpPr>
            <p:spPr bwMode="auto">
              <a:xfrm>
                <a:off x="1842" y="2244"/>
                <a:ext cx="161" cy="14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105" y="0"/>
                  </a:cxn>
                  <a:cxn ang="0">
                    <a:pos x="140" y="4"/>
                  </a:cxn>
                  <a:cxn ang="0">
                    <a:pos x="169" y="16"/>
                  </a:cxn>
                  <a:cxn ang="0">
                    <a:pos x="192" y="33"/>
                  </a:cxn>
                  <a:cxn ang="0">
                    <a:pos x="211" y="56"/>
                  </a:cxn>
                  <a:cxn ang="0">
                    <a:pos x="224" y="85"/>
                  </a:cxn>
                  <a:cxn ang="0">
                    <a:pos x="232" y="117"/>
                  </a:cxn>
                  <a:cxn ang="0">
                    <a:pos x="234" y="154"/>
                  </a:cxn>
                  <a:cxn ang="0">
                    <a:pos x="238" y="206"/>
                  </a:cxn>
                  <a:cxn ang="0">
                    <a:pos x="249" y="244"/>
                  </a:cxn>
                  <a:cxn ang="0">
                    <a:pos x="265" y="275"/>
                  </a:cxn>
                  <a:cxn ang="0">
                    <a:pos x="284" y="294"/>
                  </a:cxn>
                  <a:cxn ang="0">
                    <a:pos x="305" y="307"/>
                  </a:cxn>
                  <a:cxn ang="0">
                    <a:pos x="328" y="315"/>
                  </a:cxn>
                  <a:cxn ang="0">
                    <a:pos x="351" y="317"/>
                  </a:cxn>
                  <a:cxn ang="0">
                    <a:pos x="370" y="319"/>
                  </a:cxn>
                  <a:cxn ang="0">
                    <a:pos x="259" y="328"/>
                  </a:cxn>
                  <a:cxn ang="0">
                    <a:pos x="172" y="321"/>
                  </a:cxn>
                  <a:cxn ang="0">
                    <a:pos x="105" y="301"/>
                  </a:cxn>
                  <a:cxn ang="0">
                    <a:pos x="57" y="269"/>
                  </a:cxn>
                  <a:cxn ang="0">
                    <a:pos x="25" y="225"/>
                  </a:cxn>
                  <a:cxn ang="0">
                    <a:pos x="5" y="171"/>
                  </a:cxn>
                  <a:cxn ang="0">
                    <a:pos x="0" y="110"/>
                  </a:cxn>
                  <a:cxn ang="0">
                    <a:pos x="0" y="41"/>
                  </a:cxn>
                  <a:cxn ang="0">
                    <a:pos x="67" y="4"/>
                  </a:cxn>
                </a:cxnLst>
                <a:rect l="0" t="0" r="r" b="b"/>
                <a:pathLst>
                  <a:path w="370" h="328">
                    <a:moveTo>
                      <a:pt x="67" y="4"/>
                    </a:moveTo>
                    <a:lnTo>
                      <a:pt x="105" y="0"/>
                    </a:lnTo>
                    <a:lnTo>
                      <a:pt x="140" y="4"/>
                    </a:lnTo>
                    <a:lnTo>
                      <a:pt x="169" y="16"/>
                    </a:lnTo>
                    <a:lnTo>
                      <a:pt x="192" y="33"/>
                    </a:lnTo>
                    <a:lnTo>
                      <a:pt x="211" y="56"/>
                    </a:lnTo>
                    <a:lnTo>
                      <a:pt x="224" y="85"/>
                    </a:lnTo>
                    <a:lnTo>
                      <a:pt x="232" y="117"/>
                    </a:lnTo>
                    <a:lnTo>
                      <a:pt x="234" y="154"/>
                    </a:lnTo>
                    <a:lnTo>
                      <a:pt x="238" y="206"/>
                    </a:lnTo>
                    <a:lnTo>
                      <a:pt x="249" y="244"/>
                    </a:lnTo>
                    <a:lnTo>
                      <a:pt x="265" y="275"/>
                    </a:lnTo>
                    <a:lnTo>
                      <a:pt x="284" y="294"/>
                    </a:lnTo>
                    <a:lnTo>
                      <a:pt x="305" y="307"/>
                    </a:lnTo>
                    <a:lnTo>
                      <a:pt x="328" y="315"/>
                    </a:lnTo>
                    <a:lnTo>
                      <a:pt x="351" y="317"/>
                    </a:lnTo>
                    <a:lnTo>
                      <a:pt x="370" y="319"/>
                    </a:lnTo>
                    <a:lnTo>
                      <a:pt x="259" y="328"/>
                    </a:lnTo>
                    <a:lnTo>
                      <a:pt x="172" y="321"/>
                    </a:lnTo>
                    <a:lnTo>
                      <a:pt x="105" y="301"/>
                    </a:lnTo>
                    <a:lnTo>
                      <a:pt x="57" y="269"/>
                    </a:lnTo>
                    <a:lnTo>
                      <a:pt x="25" y="225"/>
                    </a:lnTo>
                    <a:lnTo>
                      <a:pt x="5" y="171"/>
                    </a:lnTo>
                    <a:lnTo>
                      <a:pt x="0" y="110"/>
                    </a:lnTo>
                    <a:lnTo>
                      <a:pt x="0" y="41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8582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21" name="Freeform 149"/>
              <p:cNvSpPr>
                <a:spLocks/>
              </p:cNvSpPr>
              <p:nvPr/>
            </p:nvSpPr>
            <p:spPr bwMode="auto">
              <a:xfrm>
                <a:off x="1718" y="2044"/>
                <a:ext cx="124" cy="155"/>
              </a:xfrm>
              <a:custGeom>
                <a:avLst/>
                <a:gdLst/>
                <a:ahLst/>
                <a:cxnLst>
                  <a:cxn ang="0">
                    <a:pos x="284" y="295"/>
                  </a:cxn>
                  <a:cxn ang="0">
                    <a:pos x="132" y="0"/>
                  </a:cxn>
                  <a:cxn ang="0">
                    <a:pos x="113" y="6"/>
                  </a:cxn>
                  <a:cxn ang="0">
                    <a:pos x="94" y="13"/>
                  </a:cxn>
                  <a:cxn ang="0">
                    <a:pos x="73" y="23"/>
                  </a:cxn>
                  <a:cxn ang="0">
                    <a:pos x="53" y="34"/>
                  </a:cxn>
                  <a:cxn ang="0">
                    <a:pos x="34" y="46"/>
                  </a:cxn>
                  <a:cxn ang="0">
                    <a:pos x="19" y="59"/>
                  </a:cxn>
                  <a:cxn ang="0">
                    <a:pos x="7" y="71"/>
                  </a:cxn>
                  <a:cxn ang="0">
                    <a:pos x="0" y="82"/>
                  </a:cxn>
                  <a:cxn ang="0">
                    <a:pos x="176" y="355"/>
                  </a:cxn>
                  <a:cxn ang="0">
                    <a:pos x="284" y="295"/>
                  </a:cxn>
                </a:cxnLst>
                <a:rect l="0" t="0" r="r" b="b"/>
                <a:pathLst>
                  <a:path w="284" h="355">
                    <a:moveTo>
                      <a:pt x="284" y="295"/>
                    </a:moveTo>
                    <a:lnTo>
                      <a:pt x="132" y="0"/>
                    </a:lnTo>
                    <a:lnTo>
                      <a:pt x="113" y="6"/>
                    </a:lnTo>
                    <a:lnTo>
                      <a:pt x="94" y="13"/>
                    </a:lnTo>
                    <a:lnTo>
                      <a:pt x="73" y="23"/>
                    </a:lnTo>
                    <a:lnTo>
                      <a:pt x="53" y="34"/>
                    </a:lnTo>
                    <a:lnTo>
                      <a:pt x="34" y="46"/>
                    </a:lnTo>
                    <a:lnTo>
                      <a:pt x="19" y="59"/>
                    </a:lnTo>
                    <a:lnTo>
                      <a:pt x="7" y="71"/>
                    </a:lnTo>
                    <a:lnTo>
                      <a:pt x="0" y="82"/>
                    </a:lnTo>
                    <a:lnTo>
                      <a:pt x="176" y="355"/>
                    </a:lnTo>
                    <a:lnTo>
                      <a:pt x="284" y="295"/>
                    </a:lnTo>
                    <a:close/>
                  </a:path>
                </a:pathLst>
              </a:custGeom>
              <a:solidFill>
                <a:srgbClr val="AC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22" name="Freeform 150"/>
              <p:cNvSpPr>
                <a:spLocks/>
              </p:cNvSpPr>
              <p:nvPr/>
            </p:nvSpPr>
            <p:spPr bwMode="auto">
              <a:xfrm>
                <a:off x="1718" y="2044"/>
                <a:ext cx="159" cy="22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</a:path>
                </a:pathLst>
              </a:custGeom>
              <a:noFill/>
              <a:ln w="12700">
                <a:solidFill>
                  <a:srgbClr val="858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23" name="Freeform 151"/>
              <p:cNvSpPr>
                <a:spLocks/>
              </p:cNvSpPr>
              <p:nvPr/>
            </p:nvSpPr>
            <p:spPr bwMode="auto">
              <a:xfrm>
                <a:off x="1753" y="2057"/>
                <a:ext cx="104" cy="181"/>
              </a:xfrm>
              <a:custGeom>
                <a:avLst/>
                <a:gdLst/>
                <a:ahLst/>
                <a:cxnLst>
                  <a:cxn ang="0">
                    <a:pos x="231" y="416"/>
                  </a:cxn>
                  <a:cxn ang="0">
                    <a:pos x="240" y="412"/>
                  </a:cxn>
                  <a:cxn ang="0">
                    <a:pos x="27" y="0"/>
                  </a:cxn>
                  <a:cxn ang="0">
                    <a:pos x="0" y="9"/>
                  </a:cxn>
                  <a:cxn ang="0">
                    <a:pos x="231" y="416"/>
                  </a:cxn>
                </a:cxnLst>
                <a:rect l="0" t="0" r="r" b="b"/>
                <a:pathLst>
                  <a:path w="240" h="416">
                    <a:moveTo>
                      <a:pt x="231" y="416"/>
                    </a:moveTo>
                    <a:lnTo>
                      <a:pt x="240" y="412"/>
                    </a:lnTo>
                    <a:lnTo>
                      <a:pt x="27" y="0"/>
                    </a:lnTo>
                    <a:lnTo>
                      <a:pt x="0" y="9"/>
                    </a:lnTo>
                    <a:lnTo>
                      <a:pt x="231" y="4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24" name="Freeform 152"/>
              <p:cNvSpPr>
                <a:spLocks/>
              </p:cNvSpPr>
              <p:nvPr/>
            </p:nvSpPr>
            <p:spPr bwMode="auto">
              <a:xfrm>
                <a:off x="1872" y="2252"/>
                <a:ext cx="67" cy="10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0"/>
                  </a:cxn>
                  <a:cxn ang="0">
                    <a:pos x="40" y="2"/>
                  </a:cxn>
                  <a:cxn ang="0">
                    <a:pos x="61" y="6"/>
                  </a:cxn>
                  <a:cxn ang="0">
                    <a:pos x="82" y="14"/>
                  </a:cxn>
                  <a:cxn ang="0">
                    <a:pos x="100" y="23"/>
                  </a:cxn>
                  <a:cxn ang="0">
                    <a:pos x="111" y="41"/>
                  </a:cxn>
                  <a:cxn ang="0">
                    <a:pos x="117" y="62"/>
                  </a:cxn>
                  <a:cxn ang="0">
                    <a:pos x="119" y="89"/>
                  </a:cxn>
                  <a:cxn ang="0">
                    <a:pos x="119" y="121"/>
                  </a:cxn>
                  <a:cxn ang="0">
                    <a:pos x="119" y="152"/>
                  </a:cxn>
                  <a:cxn ang="0">
                    <a:pos x="121" y="183"/>
                  </a:cxn>
                  <a:cxn ang="0">
                    <a:pos x="127" y="210"/>
                  </a:cxn>
                  <a:cxn ang="0">
                    <a:pos x="138" y="229"/>
                  </a:cxn>
                  <a:cxn ang="0">
                    <a:pos x="153" y="240"/>
                  </a:cxn>
                  <a:cxn ang="0">
                    <a:pos x="138" y="233"/>
                  </a:cxn>
                  <a:cxn ang="0">
                    <a:pos x="125" y="219"/>
                  </a:cxn>
                  <a:cxn ang="0">
                    <a:pos x="113" y="200"/>
                  </a:cxn>
                  <a:cxn ang="0">
                    <a:pos x="105" y="177"/>
                  </a:cxn>
                  <a:cxn ang="0">
                    <a:pos x="100" y="152"/>
                  </a:cxn>
                  <a:cxn ang="0">
                    <a:pos x="94" y="127"/>
                  </a:cxn>
                  <a:cxn ang="0">
                    <a:pos x="92" y="104"/>
                  </a:cxn>
                  <a:cxn ang="0">
                    <a:pos x="92" y="83"/>
                  </a:cxn>
                  <a:cxn ang="0">
                    <a:pos x="79" y="96"/>
                  </a:cxn>
                  <a:cxn ang="0">
                    <a:pos x="71" y="112"/>
                  </a:cxn>
                  <a:cxn ang="0">
                    <a:pos x="67" y="129"/>
                  </a:cxn>
                  <a:cxn ang="0">
                    <a:pos x="65" y="144"/>
                  </a:cxn>
                  <a:cxn ang="0">
                    <a:pos x="67" y="160"/>
                  </a:cxn>
                  <a:cxn ang="0">
                    <a:pos x="69" y="173"/>
                  </a:cxn>
                  <a:cxn ang="0">
                    <a:pos x="73" y="183"/>
                  </a:cxn>
                  <a:cxn ang="0">
                    <a:pos x="79" y="192"/>
                  </a:cxn>
                  <a:cxn ang="0">
                    <a:pos x="69" y="183"/>
                  </a:cxn>
                  <a:cxn ang="0">
                    <a:pos x="61" y="167"/>
                  </a:cxn>
                  <a:cxn ang="0">
                    <a:pos x="55" y="148"/>
                  </a:cxn>
                  <a:cxn ang="0">
                    <a:pos x="50" y="127"/>
                  </a:cxn>
                  <a:cxn ang="0">
                    <a:pos x="48" y="106"/>
                  </a:cxn>
                  <a:cxn ang="0">
                    <a:pos x="48" y="87"/>
                  </a:cxn>
                  <a:cxn ang="0">
                    <a:pos x="50" y="69"/>
                  </a:cxn>
                  <a:cxn ang="0">
                    <a:pos x="55" y="56"/>
                  </a:cxn>
                  <a:cxn ang="0">
                    <a:pos x="44" y="68"/>
                  </a:cxn>
                  <a:cxn ang="0">
                    <a:pos x="34" y="85"/>
                  </a:cxn>
                  <a:cxn ang="0">
                    <a:pos x="27" y="108"/>
                  </a:cxn>
                  <a:cxn ang="0">
                    <a:pos x="21" y="131"/>
                  </a:cxn>
                  <a:cxn ang="0">
                    <a:pos x="17" y="156"/>
                  </a:cxn>
                  <a:cxn ang="0">
                    <a:pos x="17" y="179"/>
                  </a:cxn>
                  <a:cxn ang="0">
                    <a:pos x="23" y="198"/>
                  </a:cxn>
                  <a:cxn ang="0">
                    <a:pos x="31" y="213"/>
                  </a:cxn>
                  <a:cxn ang="0">
                    <a:pos x="13" y="188"/>
                  </a:cxn>
                  <a:cxn ang="0">
                    <a:pos x="6" y="158"/>
                  </a:cxn>
                  <a:cxn ang="0">
                    <a:pos x="7" y="125"/>
                  </a:cxn>
                  <a:cxn ang="0">
                    <a:pos x="11" y="91"/>
                  </a:cxn>
                  <a:cxn ang="0">
                    <a:pos x="17" y="58"/>
                  </a:cxn>
                  <a:cxn ang="0">
                    <a:pos x="19" y="31"/>
                  </a:cxn>
                  <a:cxn ang="0">
                    <a:pos x="15" y="12"/>
                  </a:cxn>
                  <a:cxn ang="0">
                    <a:pos x="2" y="2"/>
                  </a:cxn>
                </a:cxnLst>
                <a:rect l="0" t="0" r="r" b="b"/>
                <a:pathLst>
                  <a:path w="153" h="240">
                    <a:moveTo>
                      <a:pt x="2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40" y="2"/>
                    </a:lnTo>
                    <a:lnTo>
                      <a:pt x="61" y="6"/>
                    </a:lnTo>
                    <a:lnTo>
                      <a:pt x="82" y="14"/>
                    </a:lnTo>
                    <a:lnTo>
                      <a:pt x="100" y="23"/>
                    </a:lnTo>
                    <a:lnTo>
                      <a:pt x="111" y="41"/>
                    </a:lnTo>
                    <a:lnTo>
                      <a:pt x="117" y="62"/>
                    </a:lnTo>
                    <a:lnTo>
                      <a:pt x="119" y="89"/>
                    </a:lnTo>
                    <a:lnTo>
                      <a:pt x="119" y="121"/>
                    </a:lnTo>
                    <a:lnTo>
                      <a:pt x="119" y="152"/>
                    </a:lnTo>
                    <a:lnTo>
                      <a:pt x="121" y="183"/>
                    </a:lnTo>
                    <a:lnTo>
                      <a:pt x="127" y="210"/>
                    </a:lnTo>
                    <a:lnTo>
                      <a:pt x="138" y="229"/>
                    </a:lnTo>
                    <a:lnTo>
                      <a:pt x="153" y="240"/>
                    </a:lnTo>
                    <a:lnTo>
                      <a:pt x="138" y="233"/>
                    </a:lnTo>
                    <a:lnTo>
                      <a:pt x="125" y="219"/>
                    </a:lnTo>
                    <a:lnTo>
                      <a:pt x="113" y="200"/>
                    </a:lnTo>
                    <a:lnTo>
                      <a:pt x="105" y="177"/>
                    </a:lnTo>
                    <a:lnTo>
                      <a:pt x="100" y="152"/>
                    </a:lnTo>
                    <a:lnTo>
                      <a:pt x="94" y="127"/>
                    </a:lnTo>
                    <a:lnTo>
                      <a:pt x="92" y="104"/>
                    </a:lnTo>
                    <a:lnTo>
                      <a:pt x="92" y="83"/>
                    </a:lnTo>
                    <a:lnTo>
                      <a:pt x="79" y="96"/>
                    </a:lnTo>
                    <a:lnTo>
                      <a:pt x="71" y="112"/>
                    </a:lnTo>
                    <a:lnTo>
                      <a:pt x="67" y="129"/>
                    </a:lnTo>
                    <a:lnTo>
                      <a:pt x="65" y="144"/>
                    </a:lnTo>
                    <a:lnTo>
                      <a:pt x="67" y="160"/>
                    </a:lnTo>
                    <a:lnTo>
                      <a:pt x="69" y="173"/>
                    </a:lnTo>
                    <a:lnTo>
                      <a:pt x="73" y="183"/>
                    </a:lnTo>
                    <a:lnTo>
                      <a:pt x="79" y="192"/>
                    </a:lnTo>
                    <a:lnTo>
                      <a:pt x="69" y="183"/>
                    </a:lnTo>
                    <a:lnTo>
                      <a:pt x="61" y="167"/>
                    </a:lnTo>
                    <a:lnTo>
                      <a:pt x="55" y="148"/>
                    </a:lnTo>
                    <a:lnTo>
                      <a:pt x="50" y="127"/>
                    </a:lnTo>
                    <a:lnTo>
                      <a:pt x="48" y="106"/>
                    </a:lnTo>
                    <a:lnTo>
                      <a:pt x="48" y="87"/>
                    </a:lnTo>
                    <a:lnTo>
                      <a:pt x="50" y="69"/>
                    </a:lnTo>
                    <a:lnTo>
                      <a:pt x="55" y="56"/>
                    </a:lnTo>
                    <a:lnTo>
                      <a:pt x="44" y="68"/>
                    </a:lnTo>
                    <a:lnTo>
                      <a:pt x="34" y="85"/>
                    </a:lnTo>
                    <a:lnTo>
                      <a:pt x="27" y="108"/>
                    </a:lnTo>
                    <a:lnTo>
                      <a:pt x="21" y="131"/>
                    </a:lnTo>
                    <a:lnTo>
                      <a:pt x="17" y="156"/>
                    </a:lnTo>
                    <a:lnTo>
                      <a:pt x="17" y="179"/>
                    </a:lnTo>
                    <a:lnTo>
                      <a:pt x="23" y="198"/>
                    </a:lnTo>
                    <a:lnTo>
                      <a:pt x="31" y="213"/>
                    </a:lnTo>
                    <a:lnTo>
                      <a:pt x="13" y="188"/>
                    </a:lnTo>
                    <a:lnTo>
                      <a:pt x="6" y="158"/>
                    </a:lnTo>
                    <a:lnTo>
                      <a:pt x="7" y="125"/>
                    </a:lnTo>
                    <a:lnTo>
                      <a:pt x="11" y="91"/>
                    </a:lnTo>
                    <a:lnTo>
                      <a:pt x="17" y="58"/>
                    </a:lnTo>
                    <a:lnTo>
                      <a:pt x="19" y="31"/>
                    </a:lnTo>
                    <a:lnTo>
                      <a:pt x="15" y="1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1467925" y="2638554"/>
            <a:ext cx="1832384" cy="1683607"/>
            <a:chOff x="971600" y="1985974"/>
            <a:chExt cx="1832384" cy="1683607"/>
          </a:xfrm>
        </p:grpSpPr>
        <p:sp>
          <p:nvSpPr>
            <p:cNvPr id="3244" name="Freeform 172"/>
            <p:cNvSpPr>
              <a:spLocks/>
            </p:cNvSpPr>
            <p:nvPr/>
          </p:nvSpPr>
          <p:spPr bwMode="auto">
            <a:xfrm>
              <a:off x="1175198" y="1985974"/>
              <a:ext cx="726614" cy="1078332"/>
            </a:xfrm>
            <a:custGeom>
              <a:avLst/>
              <a:gdLst/>
              <a:ahLst/>
              <a:cxnLst>
                <a:cxn ang="0">
                  <a:pos x="15" y="354"/>
                </a:cxn>
                <a:cxn ang="0">
                  <a:pos x="8" y="372"/>
                </a:cxn>
                <a:cxn ang="0">
                  <a:pos x="0" y="401"/>
                </a:cxn>
                <a:cxn ang="0">
                  <a:pos x="8" y="511"/>
                </a:cxn>
                <a:cxn ang="0">
                  <a:pos x="15" y="543"/>
                </a:cxn>
                <a:cxn ang="0">
                  <a:pos x="22" y="580"/>
                </a:cxn>
                <a:cxn ang="0">
                  <a:pos x="37" y="631"/>
                </a:cxn>
                <a:cxn ang="0">
                  <a:pos x="48" y="667"/>
                </a:cxn>
                <a:cxn ang="0">
                  <a:pos x="73" y="737"/>
                </a:cxn>
                <a:cxn ang="0">
                  <a:pos x="95" y="795"/>
                </a:cxn>
                <a:cxn ang="0">
                  <a:pos x="117" y="846"/>
                </a:cxn>
                <a:cxn ang="0">
                  <a:pos x="139" y="901"/>
                </a:cxn>
                <a:cxn ang="0">
                  <a:pos x="186" y="1003"/>
                </a:cxn>
                <a:cxn ang="0">
                  <a:pos x="237" y="1109"/>
                </a:cxn>
                <a:cxn ang="0">
                  <a:pos x="270" y="1174"/>
                </a:cxn>
                <a:cxn ang="0">
                  <a:pos x="307" y="1244"/>
                </a:cxn>
                <a:cxn ang="0">
                  <a:pos x="354" y="1331"/>
                </a:cxn>
                <a:cxn ang="0">
                  <a:pos x="376" y="1262"/>
                </a:cxn>
                <a:cxn ang="0">
                  <a:pos x="398" y="1156"/>
                </a:cxn>
                <a:cxn ang="0">
                  <a:pos x="420" y="1054"/>
                </a:cxn>
                <a:cxn ang="0">
                  <a:pos x="442" y="959"/>
                </a:cxn>
                <a:cxn ang="0">
                  <a:pos x="463" y="868"/>
                </a:cxn>
                <a:cxn ang="0">
                  <a:pos x="485" y="780"/>
                </a:cxn>
                <a:cxn ang="0">
                  <a:pos x="511" y="678"/>
                </a:cxn>
                <a:cxn ang="0">
                  <a:pos x="536" y="583"/>
                </a:cxn>
                <a:cxn ang="0">
                  <a:pos x="562" y="496"/>
                </a:cxn>
                <a:cxn ang="0">
                  <a:pos x="584" y="416"/>
                </a:cxn>
                <a:cxn ang="0">
                  <a:pos x="606" y="346"/>
                </a:cxn>
                <a:cxn ang="0">
                  <a:pos x="624" y="292"/>
                </a:cxn>
                <a:cxn ang="0">
                  <a:pos x="646" y="244"/>
                </a:cxn>
                <a:cxn ang="0">
                  <a:pos x="668" y="186"/>
                </a:cxn>
                <a:cxn ang="0">
                  <a:pos x="689" y="139"/>
                </a:cxn>
                <a:cxn ang="0">
                  <a:pos x="708" y="106"/>
                </a:cxn>
                <a:cxn ang="0">
                  <a:pos x="733" y="62"/>
                </a:cxn>
                <a:cxn ang="0">
                  <a:pos x="748" y="40"/>
                </a:cxn>
                <a:cxn ang="0">
                  <a:pos x="770" y="18"/>
                </a:cxn>
                <a:cxn ang="0">
                  <a:pos x="788" y="7"/>
                </a:cxn>
                <a:cxn ang="0">
                  <a:pos x="803" y="0"/>
                </a:cxn>
                <a:cxn ang="0">
                  <a:pos x="704" y="7"/>
                </a:cxn>
                <a:cxn ang="0">
                  <a:pos x="646" y="15"/>
                </a:cxn>
                <a:cxn ang="0">
                  <a:pos x="598" y="22"/>
                </a:cxn>
                <a:cxn ang="0">
                  <a:pos x="562" y="29"/>
                </a:cxn>
                <a:cxn ang="0">
                  <a:pos x="525" y="40"/>
                </a:cxn>
                <a:cxn ang="0">
                  <a:pos x="489" y="47"/>
                </a:cxn>
                <a:cxn ang="0">
                  <a:pos x="452" y="58"/>
                </a:cxn>
                <a:cxn ang="0">
                  <a:pos x="401" y="80"/>
                </a:cxn>
                <a:cxn ang="0">
                  <a:pos x="372" y="91"/>
                </a:cxn>
                <a:cxn ang="0">
                  <a:pos x="332" y="109"/>
                </a:cxn>
                <a:cxn ang="0">
                  <a:pos x="292" y="131"/>
                </a:cxn>
                <a:cxn ang="0">
                  <a:pos x="252" y="153"/>
                </a:cxn>
                <a:cxn ang="0">
                  <a:pos x="204" y="182"/>
                </a:cxn>
                <a:cxn ang="0">
                  <a:pos x="175" y="204"/>
                </a:cxn>
                <a:cxn ang="0">
                  <a:pos x="146" y="226"/>
                </a:cxn>
                <a:cxn ang="0">
                  <a:pos x="110" y="255"/>
                </a:cxn>
                <a:cxn ang="0">
                  <a:pos x="84" y="281"/>
                </a:cxn>
                <a:cxn ang="0">
                  <a:pos x="48" y="314"/>
                </a:cxn>
              </a:cxnLst>
              <a:rect l="0" t="0" r="r" b="b"/>
              <a:pathLst>
                <a:path w="803" h="1342">
                  <a:moveTo>
                    <a:pt x="26" y="339"/>
                  </a:moveTo>
                  <a:lnTo>
                    <a:pt x="22" y="343"/>
                  </a:lnTo>
                  <a:lnTo>
                    <a:pt x="22" y="346"/>
                  </a:lnTo>
                  <a:lnTo>
                    <a:pt x="15" y="354"/>
                  </a:lnTo>
                  <a:lnTo>
                    <a:pt x="15" y="357"/>
                  </a:lnTo>
                  <a:lnTo>
                    <a:pt x="11" y="361"/>
                  </a:lnTo>
                  <a:lnTo>
                    <a:pt x="11" y="365"/>
                  </a:lnTo>
                  <a:lnTo>
                    <a:pt x="8" y="372"/>
                  </a:lnTo>
                  <a:lnTo>
                    <a:pt x="8" y="379"/>
                  </a:lnTo>
                  <a:lnTo>
                    <a:pt x="4" y="387"/>
                  </a:lnTo>
                  <a:lnTo>
                    <a:pt x="4" y="397"/>
                  </a:lnTo>
                  <a:lnTo>
                    <a:pt x="0" y="401"/>
                  </a:lnTo>
                  <a:lnTo>
                    <a:pt x="0" y="474"/>
                  </a:lnTo>
                  <a:lnTo>
                    <a:pt x="4" y="481"/>
                  </a:lnTo>
                  <a:lnTo>
                    <a:pt x="4" y="503"/>
                  </a:lnTo>
                  <a:lnTo>
                    <a:pt x="8" y="511"/>
                  </a:lnTo>
                  <a:lnTo>
                    <a:pt x="8" y="518"/>
                  </a:lnTo>
                  <a:lnTo>
                    <a:pt x="11" y="529"/>
                  </a:lnTo>
                  <a:lnTo>
                    <a:pt x="11" y="536"/>
                  </a:lnTo>
                  <a:lnTo>
                    <a:pt x="15" y="543"/>
                  </a:lnTo>
                  <a:lnTo>
                    <a:pt x="15" y="554"/>
                  </a:lnTo>
                  <a:lnTo>
                    <a:pt x="18" y="562"/>
                  </a:lnTo>
                  <a:lnTo>
                    <a:pt x="18" y="573"/>
                  </a:lnTo>
                  <a:lnTo>
                    <a:pt x="22" y="580"/>
                  </a:lnTo>
                  <a:lnTo>
                    <a:pt x="26" y="591"/>
                  </a:lnTo>
                  <a:lnTo>
                    <a:pt x="26" y="602"/>
                  </a:lnTo>
                  <a:lnTo>
                    <a:pt x="29" y="609"/>
                  </a:lnTo>
                  <a:lnTo>
                    <a:pt x="37" y="631"/>
                  </a:lnTo>
                  <a:lnTo>
                    <a:pt x="40" y="642"/>
                  </a:lnTo>
                  <a:lnTo>
                    <a:pt x="44" y="649"/>
                  </a:lnTo>
                  <a:lnTo>
                    <a:pt x="44" y="660"/>
                  </a:lnTo>
                  <a:lnTo>
                    <a:pt x="48" y="667"/>
                  </a:lnTo>
                  <a:lnTo>
                    <a:pt x="55" y="689"/>
                  </a:lnTo>
                  <a:lnTo>
                    <a:pt x="62" y="711"/>
                  </a:lnTo>
                  <a:lnTo>
                    <a:pt x="66" y="722"/>
                  </a:lnTo>
                  <a:lnTo>
                    <a:pt x="73" y="737"/>
                  </a:lnTo>
                  <a:lnTo>
                    <a:pt x="80" y="759"/>
                  </a:lnTo>
                  <a:lnTo>
                    <a:pt x="84" y="769"/>
                  </a:lnTo>
                  <a:lnTo>
                    <a:pt x="91" y="784"/>
                  </a:lnTo>
                  <a:lnTo>
                    <a:pt x="95" y="795"/>
                  </a:lnTo>
                  <a:lnTo>
                    <a:pt x="99" y="810"/>
                  </a:lnTo>
                  <a:lnTo>
                    <a:pt x="106" y="820"/>
                  </a:lnTo>
                  <a:lnTo>
                    <a:pt x="110" y="835"/>
                  </a:lnTo>
                  <a:lnTo>
                    <a:pt x="117" y="846"/>
                  </a:lnTo>
                  <a:lnTo>
                    <a:pt x="121" y="861"/>
                  </a:lnTo>
                  <a:lnTo>
                    <a:pt x="128" y="875"/>
                  </a:lnTo>
                  <a:lnTo>
                    <a:pt x="135" y="886"/>
                  </a:lnTo>
                  <a:lnTo>
                    <a:pt x="139" y="901"/>
                  </a:lnTo>
                  <a:lnTo>
                    <a:pt x="153" y="930"/>
                  </a:lnTo>
                  <a:lnTo>
                    <a:pt x="157" y="944"/>
                  </a:lnTo>
                  <a:lnTo>
                    <a:pt x="172" y="974"/>
                  </a:lnTo>
                  <a:lnTo>
                    <a:pt x="186" y="1003"/>
                  </a:lnTo>
                  <a:lnTo>
                    <a:pt x="201" y="1032"/>
                  </a:lnTo>
                  <a:lnTo>
                    <a:pt x="215" y="1061"/>
                  </a:lnTo>
                  <a:lnTo>
                    <a:pt x="223" y="1079"/>
                  </a:lnTo>
                  <a:lnTo>
                    <a:pt x="237" y="1109"/>
                  </a:lnTo>
                  <a:lnTo>
                    <a:pt x="245" y="1127"/>
                  </a:lnTo>
                  <a:lnTo>
                    <a:pt x="256" y="1141"/>
                  </a:lnTo>
                  <a:lnTo>
                    <a:pt x="263" y="1160"/>
                  </a:lnTo>
                  <a:lnTo>
                    <a:pt x="270" y="1174"/>
                  </a:lnTo>
                  <a:lnTo>
                    <a:pt x="277" y="1192"/>
                  </a:lnTo>
                  <a:lnTo>
                    <a:pt x="288" y="1211"/>
                  </a:lnTo>
                  <a:lnTo>
                    <a:pt x="296" y="1225"/>
                  </a:lnTo>
                  <a:lnTo>
                    <a:pt x="307" y="1244"/>
                  </a:lnTo>
                  <a:lnTo>
                    <a:pt x="314" y="1262"/>
                  </a:lnTo>
                  <a:lnTo>
                    <a:pt x="325" y="1280"/>
                  </a:lnTo>
                  <a:lnTo>
                    <a:pt x="332" y="1295"/>
                  </a:lnTo>
                  <a:lnTo>
                    <a:pt x="354" y="1331"/>
                  </a:lnTo>
                  <a:lnTo>
                    <a:pt x="358" y="1342"/>
                  </a:lnTo>
                  <a:lnTo>
                    <a:pt x="365" y="1313"/>
                  </a:lnTo>
                  <a:lnTo>
                    <a:pt x="369" y="1287"/>
                  </a:lnTo>
                  <a:lnTo>
                    <a:pt x="376" y="1262"/>
                  </a:lnTo>
                  <a:lnTo>
                    <a:pt x="380" y="1233"/>
                  </a:lnTo>
                  <a:lnTo>
                    <a:pt x="387" y="1207"/>
                  </a:lnTo>
                  <a:lnTo>
                    <a:pt x="390" y="1182"/>
                  </a:lnTo>
                  <a:lnTo>
                    <a:pt x="398" y="1156"/>
                  </a:lnTo>
                  <a:lnTo>
                    <a:pt x="401" y="1130"/>
                  </a:lnTo>
                  <a:lnTo>
                    <a:pt x="409" y="1105"/>
                  </a:lnTo>
                  <a:lnTo>
                    <a:pt x="412" y="1079"/>
                  </a:lnTo>
                  <a:lnTo>
                    <a:pt x="420" y="1054"/>
                  </a:lnTo>
                  <a:lnTo>
                    <a:pt x="423" y="1028"/>
                  </a:lnTo>
                  <a:lnTo>
                    <a:pt x="431" y="1006"/>
                  </a:lnTo>
                  <a:lnTo>
                    <a:pt x="434" y="981"/>
                  </a:lnTo>
                  <a:lnTo>
                    <a:pt x="442" y="959"/>
                  </a:lnTo>
                  <a:lnTo>
                    <a:pt x="445" y="934"/>
                  </a:lnTo>
                  <a:lnTo>
                    <a:pt x="452" y="912"/>
                  </a:lnTo>
                  <a:lnTo>
                    <a:pt x="456" y="890"/>
                  </a:lnTo>
                  <a:lnTo>
                    <a:pt x="463" y="868"/>
                  </a:lnTo>
                  <a:lnTo>
                    <a:pt x="467" y="846"/>
                  </a:lnTo>
                  <a:lnTo>
                    <a:pt x="474" y="824"/>
                  </a:lnTo>
                  <a:lnTo>
                    <a:pt x="478" y="802"/>
                  </a:lnTo>
                  <a:lnTo>
                    <a:pt x="485" y="780"/>
                  </a:lnTo>
                  <a:lnTo>
                    <a:pt x="493" y="737"/>
                  </a:lnTo>
                  <a:lnTo>
                    <a:pt x="500" y="718"/>
                  </a:lnTo>
                  <a:lnTo>
                    <a:pt x="504" y="697"/>
                  </a:lnTo>
                  <a:lnTo>
                    <a:pt x="511" y="678"/>
                  </a:lnTo>
                  <a:lnTo>
                    <a:pt x="514" y="656"/>
                  </a:lnTo>
                  <a:lnTo>
                    <a:pt x="522" y="638"/>
                  </a:lnTo>
                  <a:lnTo>
                    <a:pt x="529" y="602"/>
                  </a:lnTo>
                  <a:lnTo>
                    <a:pt x="536" y="583"/>
                  </a:lnTo>
                  <a:lnTo>
                    <a:pt x="544" y="547"/>
                  </a:lnTo>
                  <a:lnTo>
                    <a:pt x="551" y="529"/>
                  </a:lnTo>
                  <a:lnTo>
                    <a:pt x="555" y="511"/>
                  </a:lnTo>
                  <a:lnTo>
                    <a:pt x="562" y="496"/>
                  </a:lnTo>
                  <a:lnTo>
                    <a:pt x="565" y="478"/>
                  </a:lnTo>
                  <a:lnTo>
                    <a:pt x="569" y="463"/>
                  </a:lnTo>
                  <a:lnTo>
                    <a:pt x="576" y="445"/>
                  </a:lnTo>
                  <a:lnTo>
                    <a:pt x="584" y="416"/>
                  </a:lnTo>
                  <a:lnTo>
                    <a:pt x="591" y="397"/>
                  </a:lnTo>
                  <a:lnTo>
                    <a:pt x="598" y="368"/>
                  </a:lnTo>
                  <a:lnTo>
                    <a:pt x="602" y="361"/>
                  </a:lnTo>
                  <a:lnTo>
                    <a:pt x="606" y="346"/>
                  </a:lnTo>
                  <a:lnTo>
                    <a:pt x="613" y="332"/>
                  </a:lnTo>
                  <a:lnTo>
                    <a:pt x="617" y="317"/>
                  </a:lnTo>
                  <a:lnTo>
                    <a:pt x="620" y="306"/>
                  </a:lnTo>
                  <a:lnTo>
                    <a:pt x="624" y="292"/>
                  </a:lnTo>
                  <a:lnTo>
                    <a:pt x="631" y="281"/>
                  </a:lnTo>
                  <a:lnTo>
                    <a:pt x="635" y="266"/>
                  </a:lnTo>
                  <a:lnTo>
                    <a:pt x="638" y="255"/>
                  </a:lnTo>
                  <a:lnTo>
                    <a:pt x="646" y="244"/>
                  </a:lnTo>
                  <a:lnTo>
                    <a:pt x="649" y="230"/>
                  </a:lnTo>
                  <a:lnTo>
                    <a:pt x="657" y="208"/>
                  </a:lnTo>
                  <a:lnTo>
                    <a:pt x="664" y="197"/>
                  </a:lnTo>
                  <a:lnTo>
                    <a:pt x="668" y="186"/>
                  </a:lnTo>
                  <a:lnTo>
                    <a:pt x="671" y="179"/>
                  </a:lnTo>
                  <a:lnTo>
                    <a:pt x="679" y="157"/>
                  </a:lnTo>
                  <a:lnTo>
                    <a:pt x="686" y="150"/>
                  </a:lnTo>
                  <a:lnTo>
                    <a:pt x="689" y="139"/>
                  </a:lnTo>
                  <a:lnTo>
                    <a:pt x="693" y="131"/>
                  </a:lnTo>
                  <a:lnTo>
                    <a:pt x="697" y="120"/>
                  </a:lnTo>
                  <a:lnTo>
                    <a:pt x="700" y="113"/>
                  </a:lnTo>
                  <a:lnTo>
                    <a:pt x="708" y="106"/>
                  </a:lnTo>
                  <a:lnTo>
                    <a:pt x="715" y="91"/>
                  </a:lnTo>
                  <a:lnTo>
                    <a:pt x="722" y="77"/>
                  </a:lnTo>
                  <a:lnTo>
                    <a:pt x="730" y="69"/>
                  </a:lnTo>
                  <a:lnTo>
                    <a:pt x="733" y="62"/>
                  </a:lnTo>
                  <a:lnTo>
                    <a:pt x="737" y="58"/>
                  </a:lnTo>
                  <a:lnTo>
                    <a:pt x="741" y="51"/>
                  </a:lnTo>
                  <a:lnTo>
                    <a:pt x="744" y="47"/>
                  </a:lnTo>
                  <a:lnTo>
                    <a:pt x="748" y="40"/>
                  </a:lnTo>
                  <a:lnTo>
                    <a:pt x="755" y="33"/>
                  </a:lnTo>
                  <a:lnTo>
                    <a:pt x="762" y="29"/>
                  </a:lnTo>
                  <a:lnTo>
                    <a:pt x="766" y="22"/>
                  </a:lnTo>
                  <a:lnTo>
                    <a:pt x="770" y="18"/>
                  </a:lnTo>
                  <a:lnTo>
                    <a:pt x="773" y="18"/>
                  </a:lnTo>
                  <a:lnTo>
                    <a:pt x="781" y="11"/>
                  </a:lnTo>
                  <a:lnTo>
                    <a:pt x="784" y="7"/>
                  </a:lnTo>
                  <a:lnTo>
                    <a:pt x="788" y="7"/>
                  </a:lnTo>
                  <a:lnTo>
                    <a:pt x="792" y="4"/>
                  </a:lnTo>
                  <a:lnTo>
                    <a:pt x="795" y="4"/>
                  </a:lnTo>
                  <a:lnTo>
                    <a:pt x="799" y="0"/>
                  </a:lnTo>
                  <a:lnTo>
                    <a:pt x="803" y="0"/>
                  </a:lnTo>
                  <a:lnTo>
                    <a:pt x="762" y="0"/>
                  </a:lnTo>
                  <a:lnTo>
                    <a:pt x="751" y="4"/>
                  </a:lnTo>
                  <a:lnTo>
                    <a:pt x="711" y="4"/>
                  </a:lnTo>
                  <a:lnTo>
                    <a:pt x="704" y="7"/>
                  </a:lnTo>
                  <a:lnTo>
                    <a:pt x="682" y="7"/>
                  </a:lnTo>
                  <a:lnTo>
                    <a:pt x="675" y="11"/>
                  </a:lnTo>
                  <a:lnTo>
                    <a:pt x="653" y="11"/>
                  </a:lnTo>
                  <a:lnTo>
                    <a:pt x="646" y="15"/>
                  </a:lnTo>
                  <a:lnTo>
                    <a:pt x="635" y="15"/>
                  </a:lnTo>
                  <a:lnTo>
                    <a:pt x="627" y="18"/>
                  </a:lnTo>
                  <a:lnTo>
                    <a:pt x="606" y="18"/>
                  </a:lnTo>
                  <a:lnTo>
                    <a:pt x="598" y="22"/>
                  </a:lnTo>
                  <a:lnTo>
                    <a:pt x="587" y="22"/>
                  </a:lnTo>
                  <a:lnTo>
                    <a:pt x="580" y="26"/>
                  </a:lnTo>
                  <a:lnTo>
                    <a:pt x="569" y="29"/>
                  </a:lnTo>
                  <a:lnTo>
                    <a:pt x="562" y="29"/>
                  </a:lnTo>
                  <a:lnTo>
                    <a:pt x="551" y="33"/>
                  </a:lnTo>
                  <a:lnTo>
                    <a:pt x="544" y="33"/>
                  </a:lnTo>
                  <a:lnTo>
                    <a:pt x="533" y="36"/>
                  </a:lnTo>
                  <a:lnTo>
                    <a:pt x="525" y="40"/>
                  </a:lnTo>
                  <a:lnTo>
                    <a:pt x="514" y="40"/>
                  </a:lnTo>
                  <a:lnTo>
                    <a:pt x="507" y="44"/>
                  </a:lnTo>
                  <a:lnTo>
                    <a:pt x="496" y="47"/>
                  </a:lnTo>
                  <a:lnTo>
                    <a:pt x="489" y="47"/>
                  </a:lnTo>
                  <a:lnTo>
                    <a:pt x="482" y="51"/>
                  </a:lnTo>
                  <a:lnTo>
                    <a:pt x="471" y="55"/>
                  </a:lnTo>
                  <a:lnTo>
                    <a:pt x="463" y="58"/>
                  </a:lnTo>
                  <a:lnTo>
                    <a:pt x="452" y="58"/>
                  </a:lnTo>
                  <a:lnTo>
                    <a:pt x="438" y="66"/>
                  </a:lnTo>
                  <a:lnTo>
                    <a:pt x="427" y="69"/>
                  </a:lnTo>
                  <a:lnTo>
                    <a:pt x="412" y="77"/>
                  </a:lnTo>
                  <a:lnTo>
                    <a:pt x="401" y="80"/>
                  </a:lnTo>
                  <a:lnTo>
                    <a:pt x="394" y="84"/>
                  </a:lnTo>
                  <a:lnTo>
                    <a:pt x="387" y="84"/>
                  </a:lnTo>
                  <a:lnTo>
                    <a:pt x="376" y="88"/>
                  </a:lnTo>
                  <a:lnTo>
                    <a:pt x="372" y="91"/>
                  </a:lnTo>
                  <a:lnTo>
                    <a:pt x="365" y="95"/>
                  </a:lnTo>
                  <a:lnTo>
                    <a:pt x="354" y="98"/>
                  </a:lnTo>
                  <a:lnTo>
                    <a:pt x="339" y="106"/>
                  </a:lnTo>
                  <a:lnTo>
                    <a:pt x="332" y="109"/>
                  </a:lnTo>
                  <a:lnTo>
                    <a:pt x="321" y="113"/>
                  </a:lnTo>
                  <a:lnTo>
                    <a:pt x="314" y="117"/>
                  </a:lnTo>
                  <a:lnTo>
                    <a:pt x="307" y="124"/>
                  </a:lnTo>
                  <a:lnTo>
                    <a:pt x="292" y="131"/>
                  </a:lnTo>
                  <a:lnTo>
                    <a:pt x="281" y="135"/>
                  </a:lnTo>
                  <a:lnTo>
                    <a:pt x="274" y="139"/>
                  </a:lnTo>
                  <a:lnTo>
                    <a:pt x="266" y="146"/>
                  </a:lnTo>
                  <a:lnTo>
                    <a:pt x="252" y="153"/>
                  </a:lnTo>
                  <a:lnTo>
                    <a:pt x="245" y="160"/>
                  </a:lnTo>
                  <a:lnTo>
                    <a:pt x="230" y="168"/>
                  </a:lnTo>
                  <a:lnTo>
                    <a:pt x="219" y="175"/>
                  </a:lnTo>
                  <a:lnTo>
                    <a:pt x="204" y="182"/>
                  </a:lnTo>
                  <a:lnTo>
                    <a:pt x="197" y="190"/>
                  </a:lnTo>
                  <a:lnTo>
                    <a:pt x="190" y="193"/>
                  </a:lnTo>
                  <a:lnTo>
                    <a:pt x="183" y="201"/>
                  </a:lnTo>
                  <a:lnTo>
                    <a:pt x="175" y="204"/>
                  </a:lnTo>
                  <a:lnTo>
                    <a:pt x="168" y="212"/>
                  </a:lnTo>
                  <a:lnTo>
                    <a:pt x="161" y="215"/>
                  </a:lnTo>
                  <a:lnTo>
                    <a:pt x="153" y="222"/>
                  </a:lnTo>
                  <a:lnTo>
                    <a:pt x="146" y="226"/>
                  </a:lnTo>
                  <a:lnTo>
                    <a:pt x="132" y="241"/>
                  </a:lnTo>
                  <a:lnTo>
                    <a:pt x="124" y="244"/>
                  </a:lnTo>
                  <a:lnTo>
                    <a:pt x="117" y="252"/>
                  </a:lnTo>
                  <a:lnTo>
                    <a:pt x="110" y="255"/>
                  </a:lnTo>
                  <a:lnTo>
                    <a:pt x="102" y="263"/>
                  </a:lnTo>
                  <a:lnTo>
                    <a:pt x="99" y="270"/>
                  </a:lnTo>
                  <a:lnTo>
                    <a:pt x="91" y="277"/>
                  </a:lnTo>
                  <a:lnTo>
                    <a:pt x="84" y="281"/>
                  </a:lnTo>
                  <a:lnTo>
                    <a:pt x="70" y="295"/>
                  </a:lnTo>
                  <a:lnTo>
                    <a:pt x="62" y="303"/>
                  </a:lnTo>
                  <a:lnTo>
                    <a:pt x="55" y="306"/>
                  </a:lnTo>
                  <a:lnTo>
                    <a:pt x="48" y="314"/>
                  </a:lnTo>
                  <a:lnTo>
                    <a:pt x="44" y="321"/>
                  </a:lnTo>
                  <a:lnTo>
                    <a:pt x="29" y="335"/>
                  </a:lnTo>
                  <a:lnTo>
                    <a:pt x="26" y="339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43" name="Freeform 171"/>
            <p:cNvSpPr>
              <a:spLocks/>
            </p:cNvSpPr>
            <p:nvPr/>
          </p:nvSpPr>
          <p:spPr bwMode="auto">
            <a:xfrm>
              <a:off x="971600" y="2247868"/>
              <a:ext cx="554688" cy="833899"/>
            </a:xfrm>
            <a:custGeom>
              <a:avLst/>
              <a:gdLst/>
              <a:ahLst/>
              <a:cxnLst>
                <a:cxn ang="0">
                  <a:pos x="248" y="37"/>
                </a:cxn>
                <a:cxn ang="0">
                  <a:pos x="219" y="73"/>
                </a:cxn>
                <a:cxn ang="0">
                  <a:pos x="190" y="110"/>
                </a:cxn>
                <a:cxn ang="0">
                  <a:pos x="168" y="142"/>
                </a:cxn>
                <a:cxn ang="0">
                  <a:pos x="142" y="179"/>
                </a:cxn>
                <a:cxn ang="0">
                  <a:pos x="120" y="219"/>
                </a:cxn>
                <a:cxn ang="0">
                  <a:pos x="98" y="263"/>
                </a:cxn>
                <a:cxn ang="0">
                  <a:pos x="77" y="310"/>
                </a:cxn>
                <a:cxn ang="0">
                  <a:pos x="58" y="354"/>
                </a:cxn>
                <a:cxn ang="0">
                  <a:pos x="47" y="387"/>
                </a:cxn>
                <a:cxn ang="0">
                  <a:pos x="36" y="423"/>
                </a:cxn>
                <a:cxn ang="0">
                  <a:pos x="29" y="460"/>
                </a:cxn>
                <a:cxn ang="0">
                  <a:pos x="22" y="496"/>
                </a:cxn>
                <a:cxn ang="0">
                  <a:pos x="15" y="533"/>
                </a:cxn>
                <a:cxn ang="0">
                  <a:pos x="7" y="598"/>
                </a:cxn>
                <a:cxn ang="0">
                  <a:pos x="0" y="781"/>
                </a:cxn>
                <a:cxn ang="0">
                  <a:pos x="11" y="821"/>
                </a:cxn>
                <a:cxn ang="0">
                  <a:pos x="29" y="828"/>
                </a:cxn>
                <a:cxn ang="0">
                  <a:pos x="47" y="835"/>
                </a:cxn>
                <a:cxn ang="0">
                  <a:pos x="66" y="843"/>
                </a:cxn>
                <a:cxn ang="0">
                  <a:pos x="84" y="853"/>
                </a:cxn>
                <a:cxn ang="0">
                  <a:pos x="106" y="861"/>
                </a:cxn>
                <a:cxn ang="0">
                  <a:pos x="124" y="868"/>
                </a:cxn>
                <a:cxn ang="0">
                  <a:pos x="146" y="875"/>
                </a:cxn>
                <a:cxn ang="0">
                  <a:pos x="171" y="883"/>
                </a:cxn>
                <a:cxn ang="0">
                  <a:pos x="193" y="890"/>
                </a:cxn>
                <a:cxn ang="0">
                  <a:pos x="219" y="901"/>
                </a:cxn>
                <a:cxn ang="0">
                  <a:pos x="244" y="908"/>
                </a:cxn>
                <a:cxn ang="0">
                  <a:pos x="266" y="915"/>
                </a:cxn>
                <a:cxn ang="0">
                  <a:pos x="295" y="923"/>
                </a:cxn>
                <a:cxn ang="0">
                  <a:pos x="332" y="934"/>
                </a:cxn>
                <a:cxn ang="0">
                  <a:pos x="361" y="941"/>
                </a:cxn>
                <a:cxn ang="0">
                  <a:pos x="397" y="952"/>
                </a:cxn>
                <a:cxn ang="0">
                  <a:pos x="430" y="959"/>
                </a:cxn>
                <a:cxn ang="0">
                  <a:pos x="470" y="970"/>
                </a:cxn>
                <a:cxn ang="0">
                  <a:pos x="503" y="977"/>
                </a:cxn>
                <a:cxn ang="0">
                  <a:pos x="536" y="985"/>
                </a:cxn>
                <a:cxn ang="0">
                  <a:pos x="573" y="992"/>
                </a:cxn>
                <a:cxn ang="0">
                  <a:pos x="609" y="1003"/>
                </a:cxn>
                <a:cxn ang="0">
                  <a:pos x="583" y="948"/>
                </a:cxn>
                <a:cxn ang="0">
                  <a:pos x="547" y="879"/>
                </a:cxn>
                <a:cxn ang="0">
                  <a:pos x="514" y="813"/>
                </a:cxn>
                <a:cxn ang="0">
                  <a:pos x="474" y="733"/>
                </a:cxn>
                <a:cxn ang="0">
                  <a:pos x="423" y="627"/>
                </a:cxn>
                <a:cxn ang="0">
                  <a:pos x="390" y="554"/>
                </a:cxn>
                <a:cxn ang="0">
                  <a:pos x="368" y="503"/>
                </a:cxn>
                <a:cxn ang="0">
                  <a:pos x="346" y="452"/>
                </a:cxn>
                <a:cxn ang="0">
                  <a:pos x="328" y="401"/>
                </a:cxn>
                <a:cxn ang="0">
                  <a:pos x="303" y="328"/>
                </a:cxn>
                <a:cxn ang="0">
                  <a:pos x="288" y="277"/>
                </a:cxn>
                <a:cxn ang="0">
                  <a:pos x="273" y="230"/>
                </a:cxn>
                <a:cxn ang="0">
                  <a:pos x="266" y="193"/>
                </a:cxn>
                <a:cxn ang="0">
                  <a:pos x="259" y="139"/>
                </a:cxn>
                <a:cxn ang="0">
                  <a:pos x="259" y="44"/>
                </a:cxn>
                <a:cxn ang="0">
                  <a:pos x="266" y="26"/>
                </a:cxn>
                <a:cxn ang="0">
                  <a:pos x="273" y="7"/>
                </a:cxn>
              </a:cxnLst>
              <a:rect l="0" t="0" r="r" b="b"/>
              <a:pathLst>
                <a:path w="613" h="1003">
                  <a:moveTo>
                    <a:pt x="281" y="0"/>
                  </a:moveTo>
                  <a:lnTo>
                    <a:pt x="266" y="15"/>
                  </a:lnTo>
                  <a:lnTo>
                    <a:pt x="263" y="22"/>
                  </a:lnTo>
                  <a:lnTo>
                    <a:pt x="248" y="37"/>
                  </a:lnTo>
                  <a:lnTo>
                    <a:pt x="241" y="44"/>
                  </a:lnTo>
                  <a:lnTo>
                    <a:pt x="237" y="51"/>
                  </a:lnTo>
                  <a:lnTo>
                    <a:pt x="222" y="66"/>
                  </a:lnTo>
                  <a:lnTo>
                    <a:pt x="219" y="73"/>
                  </a:lnTo>
                  <a:lnTo>
                    <a:pt x="204" y="88"/>
                  </a:lnTo>
                  <a:lnTo>
                    <a:pt x="201" y="95"/>
                  </a:lnTo>
                  <a:lnTo>
                    <a:pt x="193" y="102"/>
                  </a:lnTo>
                  <a:lnTo>
                    <a:pt x="190" y="110"/>
                  </a:lnTo>
                  <a:lnTo>
                    <a:pt x="182" y="117"/>
                  </a:lnTo>
                  <a:lnTo>
                    <a:pt x="179" y="124"/>
                  </a:lnTo>
                  <a:lnTo>
                    <a:pt x="171" y="131"/>
                  </a:lnTo>
                  <a:lnTo>
                    <a:pt x="168" y="142"/>
                  </a:lnTo>
                  <a:lnTo>
                    <a:pt x="160" y="150"/>
                  </a:lnTo>
                  <a:lnTo>
                    <a:pt x="153" y="164"/>
                  </a:lnTo>
                  <a:lnTo>
                    <a:pt x="146" y="172"/>
                  </a:lnTo>
                  <a:lnTo>
                    <a:pt x="142" y="179"/>
                  </a:lnTo>
                  <a:lnTo>
                    <a:pt x="139" y="190"/>
                  </a:lnTo>
                  <a:lnTo>
                    <a:pt x="131" y="197"/>
                  </a:lnTo>
                  <a:lnTo>
                    <a:pt x="124" y="212"/>
                  </a:lnTo>
                  <a:lnTo>
                    <a:pt x="120" y="219"/>
                  </a:lnTo>
                  <a:lnTo>
                    <a:pt x="117" y="230"/>
                  </a:lnTo>
                  <a:lnTo>
                    <a:pt x="109" y="237"/>
                  </a:lnTo>
                  <a:lnTo>
                    <a:pt x="102" y="252"/>
                  </a:lnTo>
                  <a:lnTo>
                    <a:pt x="98" y="263"/>
                  </a:lnTo>
                  <a:lnTo>
                    <a:pt x="91" y="277"/>
                  </a:lnTo>
                  <a:lnTo>
                    <a:pt x="88" y="285"/>
                  </a:lnTo>
                  <a:lnTo>
                    <a:pt x="84" y="296"/>
                  </a:lnTo>
                  <a:lnTo>
                    <a:pt x="77" y="310"/>
                  </a:lnTo>
                  <a:lnTo>
                    <a:pt x="73" y="321"/>
                  </a:lnTo>
                  <a:lnTo>
                    <a:pt x="69" y="328"/>
                  </a:lnTo>
                  <a:lnTo>
                    <a:pt x="66" y="339"/>
                  </a:lnTo>
                  <a:lnTo>
                    <a:pt x="58" y="354"/>
                  </a:lnTo>
                  <a:lnTo>
                    <a:pt x="55" y="365"/>
                  </a:lnTo>
                  <a:lnTo>
                    <a:pt x="55" y="368"/>
                  </a:lnTo>
                  <a:lnTo>
                    <a:pt x="51" y="376"/>
                  </a:lnTo>
                  <a:lnTo>
                    <a:pt x="47" y="387"/>
                  </a:lnTo>
                  <a:lnTo>
                    <a:pt x="47" y="394"/>
                  </a:lnTo>
                  <a:lnTo>
                    <a:pt x="44" y="405"/>
                  </a:lnTo>
                  <a:lnTo>
                    <a:pt x="40" y="412"/>
                  </a:lnTo>
                  <a:lnTo>
                    <a:pt x="36" y="423"/>
                  </a:lnTo>
                  <a:lnTo>
                    <a:pt x="36" y="430"/>
                  </a:lnTo>
                  <a:lnTo>
                    <a:pt x="33" y="441"/>
                  </a:lnTo>
                  <a:lnTo>
                    <a:pt x="33" y="449"/>
                  </a:lnTo>
                  <a:lnTo>
                    <a:pt x="29" y="460"/>
                  </a:lnTo>
                  <a:lnTo>
                    <a:pt x="26" y="467"/>
                  </a:lnTo>
                  <a:lnTo>
                    <a:pt x="26" y="478"/>
                  </a:lnTo>
                  <a:lnTo>
                    <a:pt x="22" y="485"/>
                  </a:lnTo>
                  <a:lnTo>
                    <a:pt x="22" y="496"/>
                  </a:lnTo>
                  <a:lnTo>
                    <a:pt x="18" y="503"/>
                  </a:lnTo>
                  <a:lnTo>
                    <a:pt x="18" y="514"/>
                  </a:lnTo>
                  <a:lnTo>
                    <a:pt x="15" y="522"/>
                  </a:lnTo>
                  <a:lnTo>
                    <a:pt x="15" y="533"/>
                  </a:lnTo>
                  <a:lnTo>
                    <a:pt x="11" y="543"/>
                  </a:lnTo>
                  <a:lnTo>
                    <a:pt x="11" y="562"/>
                  </a:lnTo>
                  <a:lnTo>
                    <a:pt x="7" y="569"/>
                  </a:lnTo>
                  <a:lnTo>
                    <a:pt x="7" y="598"/>
                  </a:lnTo>
                  <a:lnTo>
                    <a:pt x="4" y="609"/>
                  </a:lnTo>
                  <a:lnTo>
                    <a:pt x="4" y="638"/>
                  </a:lnTo>
                  <a:lnTo>
                    <a:pt x="0" y="649"/>
                  </a:lnTo>
                  <a:lnTo>
                    <a:pt x="0" y="781"/>
                  </a:lnTo>
                  <a:lnTo>
                    <a:pt x="4" y="791"/>
                  </a:lnTo>
                  <a:lnTo>
                    <a:pt x="4" y="817"/>
                  </a:lnTo>
                  <a:lnTo>
                    <a:pt x="7" y="821"/>
                  </a:lnTo>
                  <a:lnTo>
                    <a:pt x="11" y="821"/>
                  </a:lnTo>
                  <a:lnTo>
                    <a:pt x="15" y="824"/>
                  </a:lnTo>
                  <a:lnTo>
                    <a:pt x="18" y="824"/>
                  </a:lnTo>
                  <a:lnTo>
                    <a:pt x="26" y="828"/>
                  </a:lnTo>
                  <a:lnTo>
                    <a:pt x="29" y="828"/>
                  </a:lnTo>
                  <a:lnTo>
                    <a:pt x="33" y="832"/>
                  </a:lnTo>
                  <a:lnTo>
                    <a:pt x="36" y="832"/>
                  </a:lnTo>
                  <a:lnTo>
                    <a:pt x="40" y="835"/>
                  </a:lnTo>
                  <a:lnTo>
                    <a:pt x="47" y="835"/>
                  </a:lnTo>
                  <a:lnTo>
                    <a:pt x="51" y="839"/>
                  </a:lnTo>
                  <a:lnTo>
                    <a:pt x="55" y="839"/>
                  </a:lnTo>
                  <a:lnTo>
                    <a:pt x="58" y="843"/>
                  </a:lnTo>
                  <a:lnTo>
                    <a:pt x="66" y="843"/>
                  </a:lnTo>
                  <a:lnTo>
                    <a:pt x="69" y="846"/>
                  </a:lnTo>
                  <a:lnTo>
                    <a:pt x="73" y="846"/>
                  </a:lnTo>
                  <a:lnTo>
                    <a:pt x="80" y="850"/>
                  </a:lnTo>
                  <a:lnTo>
                    <a:pt x="84" y="853"/>
                  </a:lnTo>
                  <a:lnTo>
                    <a:pt x="88" y="853"/>
                  </a:lnTo>
                  <a:lnTo>
                    <a:pt x="95" y="857"/>
                  </a:lnTo>
                  <a:lnTo>
                    <a:pt x="98" y="857"/>
                  </a:lnTo>
                  <a:lnTo>
                    <a:pt x="106" y="861"/>
                  </a:lnTo>
                  <a:lnTo>
                    <a:pt x="109" y="861"/>
                  </a:lnTo>
                  <a:lnTo>
                    <a:pt x="113" y="864"/>
                  </a:lnTo>
                  <a:lnTo>
                    <a:pt x="120" y="864"/>
                  </a:lnTo>
                  <a:lnTo>
                    <a:pt x="124" y="868"/>
                  </a:lnTo>
                  <a:lnTo>
                    <a:pt x="131" y="868"/>
                  </a:lnTo>
                  <a:lnTo>
                    <a:pt x="135" y="872"/>
                  </a:lnTo>
                  <a:lnTo>
                    <a:pt x="142" y="872"/>
                  </a:lnTo>
                  <a:lnTo>
                    <a:pt x="146" y="875"/>
                  </a:lnTo>
                  <a:lnTo>
                    <a:pt x="153" y="879"/>
                  </a:lnTo>
                  <a:lnTo>
                    <a:pt x="160" y="879"/>
                  </a:lnTo>
                  <a:lnTo>
                    <a:pt x="164" y="883"/>
                  </a:lnTo>
                  <a:lnTo>
                    <a:pt x="171" y="883"/>
                  </a:lnTo>
                  <a:lnTo>
                    <a:pt x="175" y="886"/>
                  </a:lnTo>
                  <a:lnTo>
                    <a:pt x="182" y="886"/>
                  </a:lnTo>
                  <a:lnTo>
                    <a:pt x="190" y="890"/>
                  </a:lnTo>
                  <a:lnTo>
                    <a:pt x="193" y="890"/>
                  </a:lnTo>
                  <a:lnTo>
                    <a:pt x="201" y="894"/>
                  </a:lnTo>
                  <a:lnTo>
                    <a:pt x="208" y="894"/>
                  </a:lnTo>
                  <a:lnTo>
                    <a:pt x="212" y="897"/>
                  </a:lnTo>
                  <a:lnTo>
                    <a:pt x="219" y="901"/>
                  </a:lnTo>
                  <a:lnTo>
                    <a:pt x="226" y="901"/>
                  </a:lnTo>
                  <a:lnTo>
                    <a:pt x="230" y="905"/>
                  </a:lnTo>
                  <a:lnTo>
                    <a:pt x="237" y="905"/>
                  </a:lnTo>
                  <a:lnTo>
                    <a:pt x="244" y="908"/>
                  </a:lnTo>
                  <a:lnTo>
                    <a:pt x="248" y="908"/>
                  </a:lnTo>
                  <a:lnTo>
                    <a:pt x="255" y="912"/>
                  </a:lnTo>
                  <a:lnTo>
                    <a:pt x="263" y="912"/>
                  </a:lnTo>
                  <a:lnTo>
                    <a:pt x="266" y="915"/>
                  </a:lnTo>
                  <a:lnTo>
                    <a:pt x="273" y="915"/>
                  </a:lnTo>
                  <a:lnTo>
                    <a:pt x="281" y="919"/>
                  </a:lnTo>
                  <a:lnTo>
                    <a:pt x="288" y="919"/>
                  </a:lnTo>
                  <a:lnTo>
                    <a:pt x="295" y="923"/>
                  </a:lnTo>
                  <a:lnTo>
                    <a:pt x="303" y="923"/>
                  </a:lnTo>
                  <a:lnTo>
                    <a:pt x="317" y="930"/>
                  </a:lnTo>
                  <a:lnTo>
                    <a:pt x="325" y="930"/>
                  </a:lnTo>
                  <a:lnTo>
                    <a:pt x="332" y="934"/>
                  </a:lnTo>
                  <a:lnTo>
                    <a:pt x="339" y="934"/>
                  </a:lnTo>
                  <a:lnTo>
                    <a:pt x="346" y="937"/>
                  </a:lnTo>
                  <a:lnTo>
                    <a:pt x="354" y="937"/>
                  </a:lnTo>
                  <a:lnTo>
                    <a:pt x="361" y="941"/>
                  </a:lnTo>
                  <a:lnTo>
                    <a:pt x="368" y="941"/>
                  </a:lnTo>
                  <a:lnTo>
                    <a:pt x="376" y="945"/>
                  </a:lnTo>
                  <a:lnTo>
                    <a:pt x="383" y="945"/>
                  </a:lnTo>
                  <a:lnTo>
                    <a:pt x="397" y="952"/>
                  </a:lnTo>
                  <a:lnTo>
                    <a:pt x="405" y="952"/>
                  </a:lnTo>
                  <a:lnTo>
                    <a:pt x="412" y="956"/>
                  </a:lnTo>
                  <a:lnTo>
                    <a:pt x="419" y="956"/>
                  </a:lnTo>
                  <a:lnTo>
                    <a:pt x="430" y="959"/>
                  </a:lnTo>
                  <a:lnTo>
                    <a:pt x="438" y="959"/>
                  </a:lnTo>
                  <a:lnTo>
                    <a:pt x="452" y="967"/>
                  </a:lnTo>
                  <a:lnTo>
                    <a:pt x="459" y="967"/>
                  </a:lnTo>
                  <a:lnTo>
                    <a:pt x="470" y="970"/>
                  </a:lnTo>
                  <a:lnTo>
                    <a:pt x="478" y="970"/>
                  </a:lnTo>
                  <a:lnTo>
                    <a:pt x="485" y="974"/>
                  </a:lnTo>
                  <a:lnTo>
                    <a:pt x="492" y="974"/>
                  </a:lnTo>
                  <a:lnTo>
                    <a:pt x="503" y="977"/>
                  </a:lnTo>
                  <a:lnTo>
                    <a:pt x="511" y="977"/>
                  </a:lnTo>
                  <a:lnTo>
                    <a:pt x="518" y="981"/>
                  </a:lnTo>
                  <a:lnTo>
                    <a:pt x="529" y="985"/>
                  </a:lnTo>
                  <a:lnTo>
                    <a:pt x="536" y="985"/>
                  </a:lnTo>
                  <a:lnTo>
                    <a:pt x="547" y="988"/>
                  </a:lnTo>
                  <a:lnTo>
                    <a:pt x="554" y="988"/>
                  </a:lnTo>
                  <a:lnTo>
                    <a:pt x="562" y="992"/>
                  </a:lnTo>
                  <a:lnTo>
                    <a:pt x="573" y="992"/>
                  </a:lnTo>
                  <a:lnTo>
                    <a:pt x="580" y="996"/>
                  </a:lnTo>
                  <a:lnTo>
                    <a:pt x="591" y="999"/>
                  </a:lnTo>
                  <a:lnTo>
                    <a:pt x="598" y="999"/>
                  </a:lnTo>
                  <a:lnTo>
                    <a:pt x="609" y="1003"/>
                  </a:lnTo>
                  <a:lnTo>
                    <a:pt x="613" y="1003"/>
                  </a:lnTo>
                  <a:lnTo>
                    <a:pt x="602" y="985"/>
                  </a:lnTo>
                  <a:lnTo>
                    <a:pt x="594" y="967"/>
                  </a:lnTo>
                  <a:lnTo>
                    <a:pt x="583" y="948"/>
                  </a:lnTo>
                  <a:lnTo>
                    <a:pt x="576" y="930"/>
                  </a:lnTo>
                  <a:lnTo>
                    <a:pt x="565" y="915"/>
                  </a:lnTo>
                  <a:lnTo>
                    <a:pt x="558" y="897"/>
                  </a:lnTo>
                  <a:lnTo>
                    <a:pt x="547" y="879"/>
                  </a:lnTo>
                  <a:lnTo>
                    <a:pt x="540" y="861"/>
                  </a:lnTo>
                  <a:lnTo>
                    <a:pt x="529" y="846"/>
                  </a:lnTo>
                  <a:lnTo>
                    <a:pt x="521" y="828"/>
                  </a:lnTo>
                  <a:lnTo>
                    <a:pt x="514" y="813"/>
                  </a:lnTo>
                  <a:lnTo>
                    <a:pt x="507" y="795"/>
                  </a:lnTo>
                  <a:lnTo>
                    <a:pt x="496" y="781"/>
                  </a:lnTo>
                  <a:lnTo>
                    <a:pt x="489" y="762"/>
                  </a:lnTo>
                  <a:lnTo>
                    <a:pt x="474" y="733"/>
                  </a:lnTo>
                  <a:lnTo>
                    <a:pt x="467" y="715"/>
                  </a:lnTo>
                  <a:lnTo>
                    <a:pt x="452" y="686"/>
                  </a:lnTo>
                  <a:lnTo>
                    <a:pt x="438" y="657"/>
                  </a:lnTo>
                  <a:lnTo>
                    <a:pt x="423" y="627"/>
                  </a:lnTo>
                  <a:lnTo>
                    <a:pt x="416" y="613"/>
                  </a:lnTo>
                  <a:lnTo>
                    <a:pt x="412" y="598"/>
                  </a:lnTo>
                  <a:lnTo>
                    <a:pt x="397" y="569"/>
                  </a:lnTo>
                  <a:lnTo>
                    <a:pt x="390" y="554"/>
                  </a:lnTo>
                  <a:lnTo>
                    <a:pt x="387" y="543"/>
                  </a:lnTo>
                  <a:lnTo>
                    <a:pt x="379" y="529"/>
                  </a:lnTo>
                  <a:lnTo>
                    <a:pt x="376" y="514"/>
                  </a:lnTo>
                  <a:lnTo>
                    <a:pt x="368" y="503"/>
                  </a:lnTo>
                  <a:lnTo>
                    <a:pt x="365" y="489"/>
                  </a:lnTo>
                  <a:lnTo>
                    <a:pt x="357" y="478"/>
                  </a:lnTo>
                  <a:lnTo>
                    <a:pt x="354" y="463"/>
                  </a:lnTo>
                  <a:lnTo>
                    <a:pt x="346" y="452"/>
                  </a:lnTo>
                  <a:lnTo>
                    <a:pt x="343" y="438"/>
                  </a:lnTo>
                  <a:lnTo>
                    <a:pt x="339" y="427"/>
                  </a:lnTo>
                  <a:lnTo>
                    <a:pt x="332" y="416"/>
                  </a:lnTo>
                  <a:lnTo>
                    <a:pt x="328" y="401"/>
                  </a:lnTo>
                  <a:lnTo>
                    <a:pt x="321" y="379"/>
                  </a:lnTo>
                  <a:lnTo>
                    <a:pt x="314" y="358"/>
                  </a:lnTo>
                  <a:lnTo>
                    <a:pt x="306" y="336"/>
                  </a:lnTo>
                  <a:lnTo>
                    <a:pt x="303" y="328"/>
                  </a:lnTo>
                  <a:lnTo>
                    <a:pt x="295" y="306"/>
                  </a:lnTo>
                  <a:lnTo>
                    <a:pt x="292" y="296"/>
                  </a:lnTo>
                  <a:lnTo>
                    <a:pt x="288" y="288"/>
                  </a:lnTo>
                  <a:lnTo>
                    <a:pt x="288" y="277"/>
                  </a:lnTo>
                  <a:lnTo>
                    <a:pt x="281" y="255"/>
                  </a:lnTo>
                  <a:lnTo>
                    <a:pt x="277" y="248"/>
                  </a:lnTo>
                  <a:lnTo>
                    <a:pt x="277" y="237"/>
                  </a:lnTo>
                  <a:lnTo>
                    <a:pt x="273" y="230"/>
                  </a:lnTo>
                  <a:lnTo>
                    <a:pt x="270" y="219"/>
                  </a:lnTo>
                  <a:lnTo>
                    <a:pt x="270" y="212"/>
                  </a:lnTo>
                  <a:lnTo>
                    <a:pt x="266" y="201"/>
                  </a:lnTo>
                  <a:lnTo>
                    <a:pt x="266" y="193"/>
                  </a:lnTo>
                  <a:lnTo>
                    <a:pt x="263" y="186"/>
                  </a:lnTo>
                  <a:lnTo>
                    <a:pt x="263" y="168"/>
                  </a:lnTo>
                  <a:lnTo>
                    <a:pt x="259" y="161"/>
                  </a:lnTo>
                  <a:lnTo>
                    <a:pt x="259" y="139"/>
                  </a:lnTo>
                  <a:lnTo>
                    <a:pt x="255" y="131"/>
                  </a:lnTo>
                  <a:lnTo>
                    <a:pt x="255" y="66"/>
                  </a:lnTo>
                  <a:lnTo>
                    <a:pt x="259" y="58"/>
                  </a:lnTo>
                  <a:lnTo>
                    <a:pt x="259" y="44"/>
                  </a:lnTo>
                  <a:lnTo>
                    <a:pt x="263" y="40"/>
                  </a:lnTo>
                  <a:lnTo>
                    <a:pt x="263" y="33"/>
                  </a:lnTo>
                  <a:lnTo>
                    <a:pt x="266" y="29"/>
                  </a:lnTo>
                  <a:lnTo>
                    <a:pt x="266" y="26"/>
                  </a:lnTo>
                  <a:lnTo>
                    <a:pt x="270" y="22"/>
                  </a:lnTo>
                  <a:lnTo>
                    <a:pt x="270" y="18"/>
                  </a:lnTo>
                  <a:lnTo>
                    <a:pt x="273" y="15"/>
                  </a:lnTo>
                  <a:lnTo>
                    <a:pt x="273" y="7"/>
                  </a:lnTo>
                  <a:lnTo>
                    <a:pt x="277" y="4"/>
                  </a:lnTo>
                  <a:lnTo>
                    <a:pt x="281" y="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42" name="Freeform 170"/>
            <p:cNvSpPr>
              <a:spLocks/>
            </p:cNvSpPr>
            <p:nvPr/>
          </p:nvSpPr>
          <p:spPr bwMode="auto">
            <a:xfrm>
              <a:off x="971600" y="2921311"/>
              <a:ext cx="529355" cy="4863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9" y="15"/>
                </a:cxn>
                <a:cxn ang="0">
                  <a:pos x="47" y="22"/>
                </a:cxn>
                <a:cxn ang="0">
                  <a:pos x="65" y="29"/>
                </a:cxn>
                <a:cxn ang="0">
                  <a:pos x="84" y="36"/>
                </a:cxn>
                <a:cxn ang="0">
                  <a:pos x="105" y="44"/>
                </a:cxn>
                <a:cxn ang="0">
                  <a:pos x="127" y="51"/>
                </a:cxn>
                <a:cxn ang="0">
                  <a:pos x="149" y="62"/>
                </a:cxn>
                <a:cxn ang="0">
                  <a:pos x="171" y="69"/>
                </a:cxn>
                <a:cxn ang="0">
                  <a:pos x="197" y="77"/>
                </a:cxn>
                <a:cxn ang="0">
                  <a:pos x="222" y="84"/>
                </a:cxn>
                <a:cxn ang="0">
                  <a:pos x="244" y="91"/>
                </a:cxn>
                <a:cxn ang="0">
                  <a:pos x="269" y="98"/>
                </a:cxn>
                <a:cxn ang="0">
                  <a:pos x="299" y="106"/>
                </a:cxn>
                <a:cxn ang="0">
                  <a:pos x="335" y="117"/>
                </a:cxn>
                <a:cxn ang="0">
                  <a:pos x="364" y="124"/>
                </a:cxn>
                <a:cxn ang="0">
                  <a:pos x="401" y="135"/>
                </a:cxn>
                <a:cxn ang="0">
                  <a:pos x="434" y="142"/>
                </a:cxn>
                <a:cxn ang="0">
                  <a:pos x="474" y="153"/>
                </a:cxn>
                <a:cxn ang="0">
                  <a:pos x="507" y="160"/>
                </a:cxn>
                <a:cxn ang="0">
                  <a:pos x="543" y="171"/>
                </a:cxn>
                <a:cxn ang="0">
                  <a:pos x="576" y="179"/>
                </a:cxn>
                <a:cxn ang="0">
                  <a:pos x="609" y="186"/>
                </a:cxn>
                <a:cxn ang="0">
                  <a:pos x="576" y="222"/>
                </a:cxn>
                <a:cxn ang="0">
                  <a:pos x="547" y="255"/>
                </a:cxn>
                <a:cxn ang="0">
                  <a:pos x="525" y="281"/>
                </a:cxn>
                <a:cxn ang="0">
                  <a:pos x="503" y="306"/>
                </a:cxn>
                <a:cxn ang="0">
                  <a:pos x="481" y="332"/>
                </a:cxn>
                <a:cxn ang="0">
                  <a:pos x="463" y="357"/>
                </a:cxn>
                <a:cxn ang="0">
                  <a:pos x="445" y="379"/>
                </a:cxn>
                <a:cxn ang="0">
                  <a:pos x="426" y="401"/>
                </a:cxn>
                <a:cxn ang="0">
                  <a:pos x="408" y="423"/>
                </a:cxn>
                <a:cxn ang="0">
                  <a:pos x="386" y="452"/>
                </a:cxn>
                <a:cxn ang="0">
                  <a:pos x="361" y="481"/>
                </a:cxn>
                <a:cxn ang="0">
                  <a:pos x="342" y="507"/>
                </a:cxn>
                <a:cxn ang="0">
                  <a:pos x="324" y="529"/>
                </a:cxn>
                <a:cxn ang="0">
                  <a:pos x="313" y="547"/>
                </a:cxn>
                <a:cxn ang="0">
                  <a:pos x="299" y="569"/>
                </a:cxn>
                <a:cxn ang="0">
                  <a:pos x="291" y="580"/>
                </a:cxn>
                <a:cxn ang="0">
                  <a:pos x="280" y="598"/>
                </a:cxn>
                <a:cxn ang="0">
                  <a:pos x="273" y="613"/>
                </a:cxn>
                <a:cxn ang="0">
                  <a:pos x="259" y="605"/>
                </a:cxn>
                <a:cxn ang="0">
                  <a:pos x="240" y="583"/>
                </a:cxn>
                <a:cxn ang="0">
                  <a:pos x="222" y="562"/>
                </a:cxn>
                <a:cxn ang="0">
                  <a:pos x="204" y="540"/>
                </a:cxn>
                <a:cxn ang="0">
                  <a:pos x="189" y="518"/>
                </a:cxn>
                <a:cxn ang="0">
                  <a:pos x="167" y="489"/>
                </a:cxn>
                <a:cxn ang="0">
                  <a:pos x="149" y="459"/>
                </a:cxn>
                <a:cxn ang="0">
                  <a:pos x="131" y="430"/>
                </a:cxn>
                <a:cxn ang="0">
                  <a:pos x="109" y="390"/>
                </a:cxn>
                <a:cxn ang="0">
                  <a:pos x="94" y="361"/>
                </a:cxn>
                <a:cxn ang="0">
                  <a:pos x="80" y="325"/>
                </a:cxn>
                <a:cxn ang="0">
                  <a:pos x="62" y="281"/>
                </a:cxn>
                <a:cxn ang="0">
                  <a:pos x="54" y="255"/>
                </a:cxn>
                <a:cxn ang="0">
                  <a:pos x="43" y="219"/>
                </a:cxn>
                <a:cxn ang="0">
                  <a:pos x="32" y="182"/>
                </a:cxn>
                <a:cxn ang="0">
                  <a:pos x="25" y="153"/>
                </a:cxn>
                <a:cxn ang="0">
                  <a:pos x="18" y="113"/>
                </a:cxn>
                <a:cxn ang="0">
                  <a:pos x="11" y="77"/>
                </a:cxn>
                <a:cxn ang="0">
                  <a:pos x="3" y="22"/>
                </a:cxn>
              </a:cxnLst>
              <a:rect l="0" t="0" r="r" b="b"/>
              <a:pathLst>
                <a:path w="609" h="616">
                  <a:moveTo>
                    <a:pt x="0" y="0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9" y="15"/>
                  </a:lnTo>
                  <a:lnTo>
                    <a:pt x="32" y="15"/>
                  </a:lnTo>
                  <a:lnTo>
                    <a:pt x="36" y="18"/>
                  </a:lnTo>
                  <a:lnTo>
                    <a:pt x="43" y="18"/>
                  </a:lnTo>
                  <a:lnTo>
                    <a:pt x="47" y="22"/>
                  </a:lnTo>
                  <a:lnTo>
                    <a:pt x="51" y="22"/>
                  </a:lnTo>
                  <a:lnTo>
                    <a:pt x="54" y="26"/>
                  </a:lnTo>
                  <a:lnTo>
                    <a:pt x="62" y="26"/>
                  </a:lnTo>
                  <a:lnTo>
                    <a:pt x="65" y="29"/>
                  </a:lnTo>
                  <a:lnTo>
                    <a:pt x="69" y="29"/>
                  </a:lnTo>
                  <a:lnTo>
                    <a:pt x="76" y="33"/>
                  </a:lnTo>
                  <a:lnTo>
                    <a:pt x="80" y="36"/>
                  </a:lnTo>
                  <a:lnTo>
                    <a:pt x="84" y="36"/>
                  </a:lnTo>
                  <a:lnTo>
                    <a:pt x="91" y="40"/>
                  </a:lnTo>
                  <a:lnTo>
                    <a:pt x="94" y="40"/>
                  </a:lnTo>
                  <a:lnTo>
                    <a:pt x="102" y="44"/>
                  </a:lnTo>
                  <a:lnTo>
                    <a:pt x="105" y="44"/>
                  </a:lnTo>
                  <a:lnTo>
                    <a:pt x="109" y="47"/>
                  </a:lnTo>
                  <a:lnTo>
                    <a:pt x="116" y="47"/>
                  </a:lnTo>
                  <a:lnTo>
                    <a:pt x="120" y="51"/>
                  </a:lnTo>
                  <a:lnTo>
                    <a:pt x="127" y="51"/>
                  </a:lnTo>
                  <a:lnTo>
                    <a:pt x="131" y="55"/>
                  </a:lnTo>
                  <a:lnTo>
                    <a:pt x="138" y="55"/>
                  </a:lnTo>
                  <a:lnTo>
                    <a:pt x="142" y="58"/>
                  </a:lnTo>
                  <a:lnTo>
                    <a:pt x="149" y="62"/>
                  </a:lnTo>
                  <a:lnTo>
                    <a:pt x="156" y="62"/>
                  </a:lnTo>
                  <a:lnTo>
                    <a:pt x="160" y="66"/>
                  </a:lnTo>
                  <a:lnTo>
                    <a:pt x="167" y="66"/>
                  </a:lnTo>
                  <a:lnTo>
                    <a:pt x="171" y="69"/>
                  </a:lnTo>
                  <a:lnTo>
                    <a:pt x="178" y="69"/>
                  </a:lnTo>
                  <a:lnTo>
                    <a:pt x="186" y="73"/>
                  </a:lnTo>
                  <a:lnTo>
                    <a:pt x="189" y="73"/>
                  </a:lnTo>
                  <a:lnTo>
                    <a:pt x="197" y="77"/>
                  </a:lnTo>
                  <a:lnTo>
                    <a:pt x="204" y="77"/>
                  </a:lnTo>
                  <a:lnTo>
                    <a:pt x="208" y="80"/>
                  </a:lnTo>
                  <a:lnTo>
                    <a:pt x="215" y="84"/>
                  </a:lnTo>
                  <a:lnTo>
                    <a:pt x="222" y="84"/>
                  </a:lnTo>
                  <a:lnTo>
                    <a:pt x="226" y="88"/>
                  </a:lnTo>
                  <a:lnTo>
                    <a:pt x="233" y="88"/>
                  </a:lnTo>
                  <a:lnTo>
                    <a:pt x="240" y="91"/>
                  </a:lnTo>
                  <a:lnTo>
                    <a:pt x="244" y="91"/>
                  </a:lnTo>
                  <a:lnTo>
                    <a:pt x="251" y="95"/>
                  </a:lnTo>
                  <a:lnTo>
                    <a:pt x="259" y="95"/>
                  </a:lnTo>
                  <a:lnTo>
                    <a:pt x="262" y="98"/>
                  </a:lnTo>
                  <a:lnTo>
                    <a:pt x="269" y="98"/>
                  </a:lnTo>
                  <a:lnTo>
                    <a:pt x="277" y="102"/>
                  </a:lnTo>
                  <a:lnTo>
                    <a:pt x="284" y="102"/>
                  </a:lnTo>
                  <a:lnTo>
                    <a:pt x="291" y="106"/>
                  </a:lnTo>
                  <a:lnTo>
                    <a:pt x="299" y="106"/>
                  </a:lnTo>
                  <a:lnTo>
                    <a:pt x="313" y="113"/>
                  </a:lnTo>
                  <a:lnTo>
                    <a:pt x="321" y="113"/>
                  </a:lnTo>
                  <a:lnTo>
                    <a:pt x="328" y="117"/>
                  </a:lnTo>
                  <a:lnTo>
                    <a:pt x="335" y="117"/>
                  </a:lnTo>
                  <a:lnTo>
                    <a:pt x="342" y="120"/>
                  </a:lnTo>
                  <a:lnTo>
                    <a:pt x="350" y="120"/>
                  </a:lnTo>
                  <a:lnTo>
                    <a:pt x="357" y="124"/>
                  </a:lnTo>
                  <a:lnTo>
                    <a:pt x="364" y="124"/>
                  </a:lnTo>
                  <a:lnTo>
                    <a:pt x="372" y="128"/>
                  </a:lnTo>
                  <a:lnTo>
                    <a:pt x="379" y="128"/>
                  </a:lnTo>
                  <a:lnTo>
                    <a:pt x="393" y="135"/>
                  </a:lnTo>
                  <a:lnTo>
                    <a:pt x="401" y="135"/>
                  </a:lnTo>
                  <a:lnTo>
                    <a:pt x="408" y="139"/>
                  </a:lnTo>
                  <a:lnTo>
                    <a:pt x="415" y="139"/>
                  </a:lnTo>
                  <a:lnTo>
                    <a:pt x="426" y="142"/>
                  </a:lnTo>
                  <a:lnTo>
                    <a:pt x="434" y="142"/>
                  </a:lnTo>
                  <a:lnTo>
                    <a:pt x="448" y="150"/>
                  </a:lnTo>
                  <a:lnTo>
                    <a:pt x="455" y="150"/>
                  </a:lnTo>
                  <a:lnTo>
                    <a:pt x="466" y="153"/>
                  </a:lnTo>
                  <a:lnTo>
                    <a:pt x="474" y="153"/>
                  </a:lnTo>
                  <a:lnTo>
                    <a:pt x="481" y="157"/>
                  </a:lnTo>
                  <a:lnTo>
                    <a:pt x="488" y="157"/>
                  </a:lnTo>
                  <a:lnTo>
                    <a:pt x="499" y="160"/>
                  </a:lnTo>
                  <a:lnTo>
                    <a:pt x="507" y="160"/>
                  </a:lnTo>
                  <a:lnTo>
                    <a:pt x="514" y="164"/>
                  </a:lnTo>
                  <a:lnTo>
                    <a:pt x="525" y="168"/>
                  </a:lnTo>
                  <a:lnTo>
                    <a:pt x="532" y="168"/>
                  </a:lnTo>
                  <a:lnTo>
                    <a:pt x="543" y="171"/>
                  </a:lnTo>
                  <a:lnTo>
                    <a:pt x="550" y="171"/>
                  </a:lnTo>
                  <a:lnTo>
                    <a:pt x="558" y="175"/>
                  </a:lnTo>
                  <a:lnTo>
                    <a:pt x="569" y="175"/>
                  </a:lnTo>
                  <a:lnTo>
                    <a:pt x="576" y="179"/>
                  </a:lnTo>
                  <a:lnTo>
                    <a:pt x="587" y="182"/>
                  </a:lnTo>
                  <a:lnTo>
                    <a:pt x="594" y="182"/>
                  </a:lnTo>
                  <a:lnTo>
                    <a:pt x="605" y="186"/>
                  </a:lnTo>
                  <a:lnTo>
                    <a:pt x="609" y="186"/>
                  </a:lnTo>
                  <a:lnTo>
                    <a:pt x="601" y="193"/>
                  </a:lnTo>
                  <a:lnTo>
                    <a:pt x="598" y="201"/>
                  </a:lnTo>
                  <a:lnTo>
                    <a:pt x="583" y="215"/>
                  </a:lnTo>
                  <a:lnTo>
                    <a:pt x="576" y="222"/>
                  </a:lnTo>
                  <a:lnTo>
                    <a:pt x="572" y="230"/>
                  </a:lnTo>
                  <a:lnTo>
                    <a:pt x="565" y="237"/>
                  </a:lnTo>
                  <a:lnTo>
                    <a:pt x="561" y="241"/>
                  </a:lnTo>
                  <a:lnTo>
                    <a:pt x="547" y="255"/>
                  </a:lnTo>
                  <a:lnTo>
                    <a:pt x="543" y="263"/>
                  </a:lnTo>
                  <a:lnTo>
                    <a:pt x="536" y="270"/>
                  </a:lnTo>
                  <a:lnTo>
                    <a:pt x="532" y="277"/>
                  </a:lnTo>
                  <a:lnTo>
                    <a:pt x="525" y="281"/>
                  </a:lnTo>
                  <a:lnTo>
                    <a:pt x="521" y="288"/>
                  </a:lnTo>
                  <a:lnTo>
                    <a:pt x="514" y="295"/>
                  </a:lnTo>
                  <a:lnTo>
                    <a:pt x="510" y="303"/>
                  </a:lnTo>
                  <a:lnTo>
                    <a:pt x="503" y="306"/>
                  </a:lnTo>
                  <a:lnTo>
                    <a:pt x="499" y="314"/>
                  </a:lnTo>
                  <a:lnTo>
                    <a:pt x="492" y="321"/>
                  </a:lnTo>
                  <a:lnTo>
                    <a:pt x="488" y="325"/>
                  </a:lnTo>
                  <a:lnTo>
                    <a:pt x="481" y="332"/>
                  </a:lnTo>
                  <a:lnTo>
                    <a:pt x="477" y="339"/>
                  </a:lnTo>
                  <a:lnTo>
                    <a:pt x="474" y="343"/>
                  </a:lnTo>
                  <a:lnTo>
                    <a:pt x="466" y="350"/>
                  </a:lnTo>
                  <a:lnTo>
                    <a:pt x="463" y="357"/>
                  </a:lnTo>
                  <a:lnTo>
                    <a:pt x="459" y="361"/>
                  </a:lnTo>
                  <a:lnTo>
                    <a:pt x="452" y="368"/>
                  </a:lnTo>
                  <a:lnTo>
                    <a:pt x="448" y="372"/>
                  </a:lnTo>
                  <a:lnTo>
                    <a:pt x="445" y="379"/>
                  </a:lnTo>
                  <a:lnTo>
                    <a:pt x="437" y="383"/>
                  </a:lnTo>
                  <a:lnTo>
                    <a:pt x="434" y="390"/>
                  </a:lnTo>
                  <a:lnTo>
                    <a:pt x="430" y="394"/>
                  </a:lnTo>
                  <a:lnTo>
                    <a:pt x="426" y="401"/>
                  </a:lnTo>
                  <a:lnTo>
                    <a:pt x="423" y="405"/>
                  </a:lnTo>
                  <a:lnTo>
                    <a:pt x="415" y="412"/>
                  </a:lnTo>
                  <a:lnTo>
                    <a:pt x="412" y="416"/>
                  </a:lnTo>
                  <a:lnTo>
                    <a:pt x="408" y="423"/>
                  </a:lnTo>
                  <a:lnTo>
                    <a:pt x="401" y="430"/>
                  </a:lnTo>
                  <a:lnTo>
                    <a:pt x="397" y="438"/>
                  </a:lnTo>
                  <a:lnTo>
                    <a:pt x="390" y="445"/>
                  </a:lnTo>
                  <a:lnTo>
                    <a:pt x="386" y="452"/>
                  </a:lnTo>
                  <a:lnTo>
                    <a:pt x="379" y="459"/>
                  </a:lnTo>
                  <a:lnTo>
                    <a:pt x="372" y="467"/>
                  </a:lnTo>
                  <a:lnTo>
                    <a:pt x="368" y="474"/>
                  </a:lnTo>
                  <a:lnTo>
                    <a:pt x="361" y="481"/>
                  </a:lnTo>
                  <a:lnTo>
                    <a:pt x="353" y="489"/>
                  </a:lnTo>
                  <a:lnTo>
                    <a:pt x="350" y="492"/>
                  </a:lnTo>
                  <a:lnTo>
                    <a:pt x="350" y="500"/>
                  </a:lnTo>
                  <a:lnTo>
                    <a:pt x="342" y="507"/>
                  </a:lnTo>
                  <a:lnTo>
                    <a:pt x="335" y="514"/>
                  </a:lnTo>
                  <a:lnTo>
                    <a:pt x="331" y="518"/>
                  </a:lnTo>
                  <a:lnTo>
                    <a:pt x="331" y="521"/>
                  </a:lnTo>
                  <a:lnTo>
                    <a:pt x="324" y="529"/>
                  </a:lnTo>
                  <a:lnTo>
                    <a:pt x="321" y="532"/>
                  </a:lnTo>
                  <a:lnTo>
                    <a:pt x="321" y="536"/>
                  </a:lnTo>
                  <a:lnTo>
                    <a:pt x="313" y="543"/>
                  </a:lnTo>
                  <a:lnTo>
                    <a:pt x="313" y="547"/>
                  </a:lnTo>
                  <a:lnTo>
                    <a:pt x="306" y="554"/>
                  </a:lnTo>
                  <a:lnTo>
                    <a:pt x="306" y="558"/>
                  </a:lnTo>
                  <a:lnTo>
                    <a:pt x="299" y="565"/>
                  </a:lnTo>
                  <a:lnTo>
                    <a:pt x="299" y="569"/>
                  </a:lnTo>
                  <a:lnTo>
                    <a:pt x="295" y="569"/>
                  </a:lnTo>
                  <a:lnTo>
                    <a:pt x="295" y="573"/>
                  </a:lnTo>
                  <a:lnTo>
                    <a:pt x="291" y="576"/>
                  </a:lnTo>
                  <a:lnTo>
                    <a:pt x="291" y="580"/>
                  </a:lnTo>
                  <a:lnTo>
                    <a:pt x="284" y="587"/>
                  </a:lnTo>
                  <a:lnTo>
                    <a:pt x="284" y="591"/>
                  </a:lnTo>
                  <a:lnTo>
                    <a:pt x="280" y="594"/>
                  </a:lnTo>
                  <a:lnTo>
                    <a:pt x="280" y="598"/>
                  </a:lnTo>
                  <a:lnTo>
                    <a:pt x="277" y="598"/>
                  </a:lnTo>
                  <a:lnTo>
                    <a:pt x="277" y="605"/>
                  </a:lnTo>
                  <a:lnTo>
                    <a:pt x="273" y="605"/>
                  </a:lnTo>
                  <a:lnTo>
                    <a:pt x="273" y="613"/>
                  </a:lnTo>
                  <a:lnTo>
                    <a:pt x="269" y="613"/>
                  </a:lnTo>
                  <a:lnTo>
                    <a:pt x="269" y="616"/>
                  </a:lnTo>
                  <a:lnTo>
                    <a:pt x="266" y="613"/>
                  </a:lnTo>
                  <a:lnTo>
                    <a:pt x="259" y="605"/>
                  </a:lnTo>
                  <a:lnTo>
                    <a:pt x="255" y="602"/>
                  </a:lnTo>
                  <a:lnTo>
                    <a:pt x="251" y="594"/>
                  </a:lnTo>
                  <a:lnTo>
                    <a:pt x="244" y="591"/>
                  </a:lnTo>
                  <a:lnTo>
                    <a:pt x="240" y="583"/>
                  </a:lnTo>
                  <a:lnTo>
                    <a:pt x="237" y="580"/>
                  </a:lnTo>
                  <a:lnTo>
                    <a:pt x="233" y="573"/>
                  </a:lnTo>
                  <a:lnTo>
                    <a:pt x="226" y="569"/>
                  </a:lnTo>
                  <a:lnTo>
                    <a:pt x="222" y="562"/>
                  </a:lnTo>
                  <a:lnTo>
                    <a:pt x="218" y="558"/>
                  </a:lnTo>
                  <a:lnTo>
                    <a:pt x="215" y="551"/>
                  </a:lnTo>
                  <a:lnTo>
                    <a:pt x="208" y="547"/>
                  </a:lnTo>
                  <a:lnTo>
                    <a:pt x="204" y="540"/>
                  </a:lnTo>
                  <a:lnTo>
                    <a:pt x="200" y="536"/>
                  </a:lnTo>
                  <a:lnTo>
                    <a:pt x="197" y="529"/>
                  </a:lnTo>
                  <a:lnTo>
                    <a:pt x="193" y="525"/>
                  </a:lnTo>
                  <a:lnTo>
                    <a:pt x="189" y="518"/>
                  </a:lnTo>
                  <a:lnTo>
                    <a:pt x="182" y="514"/>
                  </a:lnTo>
                  <a:lnTo>
                    <a:pt x="178" y="507"/>
                  </a:lnTo>
                  <a:lnTo>
                    <a:pt x="175" y="503"/>
                  </a:lnTo>
                  <a:lnTo>
                    <a:pt x="167" y="489"/>
                  </a:lnTo>
                  <a:lnTo>
                    <a:pt x="164" y="485"/>
                  </a:lnTo>
                  <a:lnTo>
                    <a:pt x="156" y="470"/>
                  </a:lnTo>
                  <a:lnTo>
                    <a:pt x="153" y="467"/>
                  </a:lnTo>
                  <a:lnTo>
                    <a:pt x="149" y="459"/>
                  </a:lnTo>
                  <a:lnTo>
                    <a:pt x="146" y="456"/>
                  </a:lnTo>
                  <a:lnTo>
                    <a:pt x="138" y="441"/>
                  </a:lnTo>
                  <a:lnTo>
                    <a:pt x="135" y="434"/>
                  </a:lnTo>
                  <a:lnTo>
                    <a:pt x="131" y="430"/>
                  </a:lnTo>
                  <a:lnTo>
                    <a:pt x="124" y="416"/>
                  </a:lnTo>
                  <a:lnTo>
                    <a:pt x="120" y="412"/>
                  </a:lnTo>
                  <a:lnTo>
                    <a:pt x="113" y="397"/>
                  </a:lnTo>
                  <a:lnTo>
                    <a:pt x="109" y="390"/>
                  </a:lnTo>
                  <a:lnTo>
                    <a:pt x="105" y="387"/>
                  </a:lnTo>
                  <a:lnTo>
                    <a:pt x="105" y="379"/>
                  </a:lnTo>
                  <a:lnTo>
                    <a:pt x="98" y="365"/>
                  </a:lnTo>
                  <a:lnTo>
                    <a:pt x="94" y="361"/>
                  </a:lnTo>
                  <a:lnTo>
                    <a:pt x="87" y="346"/>
                  </a:lnTo>
                  <a:lnTo>
                    <a:pt x="87" y="343"/>
                  </a:lnTo>
                  <a:lnTo>
                    <a:pt x="80" y="328"/>
                  </a:lnTo>
                  <a:lnTo>
                    <a:pt x="80" y="325"/>
                  </a:lnTo>
                  <a:lnTo>
                    <a:pt x="73" y="310"/>
                  </a:lnTo>
                  <a:lnTo>
                    <a:pt x="69" y="303"/>
                  </a:lnTo>
                  <a:lnTo>
                    <a:pt x="69" y="295"/>
                  </a:lnTo>
                  <a:lnTo>
                    <a:pt x="62" y="281"/>
                  </a:lnTo>
                  <a:lnTo>
                    <a:pt x="62" y="273"/>
                  </a:lnTo>
                  <a:lnTo>
                    <a:pt x="58" y="266"/>
                  </a:lnTo>
                  <a:lnTo>
                    <a:pt x="54" y="263"/>
                  </a:lnTo>
                  <a:lnTo>
                    <a:pt x="54" y="255"/>
                  </a:lnTo>
                  <a:lnTo>
                    <a:pt x="47" y="241"/>
                  </a:lnTo>
                  <a:lnTo>
                    <a:pt x="47" y="233"/>
                  </a:lnTo>
                  <a:lnTo>
                    <a:pt x="43" y="226"/>
                  </a:lnTo>
                  <a:lnTo>
                    <a:pt x="43" y="219"/>
                  </a:lnTo>
                  <a:lnTo>
                    <a:pt x="40" y="211"/>
                  </a:lnTo>
                  <a:lnTo>
                    <a:pt x="40" y="204"/>
                  </a:lnTo>
                  <a:lnTo>
                    <a:pt x="32" y="190"/>
                  </a:lnTo>
                  <a:lnTo>
                    <a:pt x="32" y="182"/>
                  </a:lnTo>
                  <a:lnTo>
                    <a:pt x="29" y="175"/>
                  </a:lnTo>
                  <a:lnTo>
                    <a:pt x="29" y="168"/>
                  </a:lnTo>
                  <a:lnTo>
                    <a:pt x="25" y="160"/>
                  </a:lnTo>
                  <a:lnTo>
                    <a:pt x="25" y="153"/>
                  </a:lnTo>
                  <a:lnTo>
                    <a:pt x="22" y="146"/>
                  </a:lnTo>
                  <a:lnTo>
                    <a:pt x="22" y="131"/>
                  </a:lnTo>
                  <a:lnTo>
                    <a:pt x="18" y="124"/>
                  </a:lnTo>
                  <a:lnTo>
                    <a:pt x="18" y="113"/>
                  </a:lnTo>
                  <a:lnTo>
                    <a:pt x="14" y="106"/>
                  </a:lnTo>
                  <a:lnTo>
                    <a:pt x="14" y="91"/>
                  </a:lnTo>
                  <a:lnTo>
                    <a:pt x="11" y="84"/>
                  </a:lnTo>
                  <a:lnTo>
                    <a:pt x="11" y="77"/>
                  </a:lnTo>
                  <a:lnTo>
                    <a:pt x="7" y="69"/>
                  </a:lnTo>
                  <a:lnTo>
                    <a:pt x="7" y="51"/>
                  </a:lnTo>
                  <a:lnTo>
                    <a:pt x="3" y="44"/>
                  </a:lnTo>
                  <a:lnTo>
                    <a:pt x="3" y="2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30" name="Freeform 158"/>
            <p:cNvSpPr>
              <a:spLocks/>
            </p:cNvSpPr>
            <p:nvPr/>
          </p:nvSpPr>
          <p:spPr bwMode="auto">
            <a:xfrm>
              <a:off x="1215917" y="3070965"/>
              <a:ext cx="610795" cy="598615"/>
            </a:xfrm>
            <a:custGeom>
              <a:avLst/>
              <a:gdLst/>
              <a:ahLst/>
              <a:cxnLst>
                <a:cxn ang="0">
                  <a:pos x="19" y="449"/>
                </a:cxn>
                <a:cxn ang="0">
                  <a:pos x="44" y="474"/>
                </a:cxn>
                <a:cxn ang="0">
                  <a:pos x="66" y="500"/>
                </a:cxn>
                <a:cxn ang="0">
                  <a:pos x="92" y="521"/>
                </a:cxn>
                <a:cxn ang="0">
                  <a:pos x="124" y="551"/>
                </a:cxn>
                <a:cxn ang="0">
                  <a:pos x="154" y="572"/>
                </a:cxn>
                <a:cxn ang="0">
                  <a:pos x="186" y="598"/>
                </a:cxn>
                <a:cxn ang="0">
                  <a:pos x="227" y="624"/>
                </a:cxn>
                <a:cxn ang="0">
                  <a:pos x="270" y="649"/>
                </a:cxn>
                <a:cxn ang="0">
                  <a:pos x="310" y="671"/>
                </a:cxn>
                <a:cxn ang="0">
                  <a:pos x="369" y="700"/>
                </a:cxn>
                <a:cxn ang="0">
                  <a:pos x="416" y="715"/>
                </a:cxn>
                <a:cxn ang="0">
                  <a:pos x="464" y="733"/>
                </a:cxn>
                <a:cxn ang="0">
                  <a:pos x="496" y="740"/>
                </a:cxn>
                <a:cxn ang="0">
                  <a:pos x="529" y="748"/>
                </a:cxn>
                <a:cxn ang="0">
                  <a:pos x="562" y="755"/>
                </a:cxn>
                <a:cxn ang="0">
                  <a:pos x="602" y="762"/>
                </a:cxn>
                <a:cxn ang="0">
                  <a:pos x="664" y="769"/>
                </a:cxn>
                <a:cxn ang="0">
                  <a:pos x="671" y="758"/>
                </a:cxn>
                <a:cxn ang="0">
                  <a:pos x="650" y="733"/>
                </a:cxn>
                <a:cxn ang="0">
                  <a:pos x="631" y="711"/>
                </a:cxn>
                <a:cxn ang="0">
                  <a:pos x="613" y="686"/>
                </a:cxn>
                <a:cxn ang="0">
                  <a:pos x="595" y="656"/>
                </a:cxn>
                <a:cxn ang="0">
                  <a:pos x="577" y="627"/>
                </a:cxn>
                <a:cxn ang="0">
                  <a:pos x="547" y="569"/>
                </a:cxn>
                <a:cxn ang="0">
                  <a:pos x="522" y="518"/>
                </a:cxn>
                <a:cxn ang="0">
                  <a:pos x="507" y="489"/>
                </a:cxn>
                <a:cxn ang="0">
                  <a:pos x="489" y="445"/>
                </a:cxn>
                <a:cxn ang="0">
                  <a:pos x="475" y="408"/>
                </a:cxn>
                <a:cxn ang="0">
                  <a:pos x="456" y="361"/>
                </a:cxn>
                <a:cxn ang="0">
                  <a:pos x="431" y="288"/>
                </a:cxn>
                <a:cxn ang="0">
                  <a:pos x="402" y="201"/>
                </a:cxn>
                <a:cxn ang="0">
                  <a:pos x="376" y="120"/>
                </a:cxn>
                <a:cxn ang="0">
                  <a:pos x="358" y="58"/>
                </a:cxn>
                <a:cxn ang="0">
                  <a:pos x="343" y="7"/>
                </a:cxn>
                <a:cxn ang="0">
                  <a:pos x="314" y="29"/>
                </a:cxn>
                <a:cxn ang="0">
                  <a:pos x="292" y="55"/>
                </a:cxn>
                <a:cxn ang="0">
                  <a:pos x="263" y="91"/>
                </a:cxn>
                <a:cxn ang="0">
                  <a:pos x="241" y="117"/>
                </a:cxn>
                <a:cxn ang="0">
                  <a:pos x="219" y="139"/>
                </a:cxn>
                <a:cxn ang="0">
                  <a:pos x="197" y="164"/>
                </a:cxn>
                <a:cxn ang="0">
                  <a:pos x="179" y="186"/>
                </a:cxn>
                <a:cxn ang="0">
                  <a:pos x="161" y="208"/>
                </a:cxn>
                <a:cxn ang="0">
                  <a:pos x="143" y="230"/>
                </a:cxn>
                <a:cxn ang="0">
                  <a:pos x="121" y="259"/>
                </a:cxn>
                <a:cxn ang="0">
                  <a:pos x="99" y="288"/>
                </a:cxn>
                <a:cxn ang="0">
                  <a:pos x="81" y="314"/>
                </a:cxn>
                <a:cxn ang="0">
                  <a:pos x="62" y="335"/>
                </a:cxn>
                <a:cxn ang="0">
                  <a:pos x="44" y="357"/>
                </a:cxn>
                <a:cxn ang="0">
                  <a:pos x="30" y="379"/>
                </a:cxn>
                <a:cxn ang="0">
                  <a:pos x="22" y="390"/>
                </a:cxn>
                <a:cxn ang="0">
                  <a:pos x="11" y="408"/>
                </a:cxn>
                <a:cxn ang="0">
                  <a:pos x="4" y="419"/>
                </a:cxn>
              </a:cxnLst>
              <a:rect l="0" t="0" r="r" b="b"/>
              <a:pathLst>
                <a:path w="686" h="773">
                  <a:moveTo>
                    <a:pt x="0" y="430"/>
                  </a:moveTo>
                  <a:lnTo>
                    <a:pt x="8" y="438"/>
                  </a:lnTo>
                  <a:lnTo>
                    <a:pt x="11" y="445"/>
                  </a:lnTo>
                  <a:lnTo>
                    <a:pt x="19" y="449"/>
                  </a:lnTo>
                  <a:lnTo>
                    <a:pt x="26" y="456"/>
                  </a:lnTo>
                  <a:lnTo>
                    <a:pt x="30" y="463"/>
                  </a:lnTo>
                  <a:lnTo>
                    <a:pt x="37" y="470"/>
                  </a:lnTo>
                  <a:lnTo>
                    <a:pt x="44" y="474"/>
                  </a:lnTo>
                  <a:lnTo>
                    <a:pt x="48" y="481"/>
                  </a:lnTo>
                  <a:lnTo>
                    <a:pt x="55" y="489"/>
                  </a:lnTo>
                  <a:lnTo>
                    <a:pt x="62" y="492"/>
                  </a:lnTo>
                  <a:lnTo>
                    <a:pt x="66" y="500"/>
                  </a:lnTo>
                  <a:lnTo>
                    <a:pt x="73" y="507"/>
                  </a:lnTo>
                  <a:lnTo>
                    <a:pt x="81" y="511"/>
                  </a:lnTo>
                  <a:lnTo>
                    <a:pt x="88" y="518"/>
                  </a:lnTo>
                  <a:lnTo>
                    <a:pt x="92" y="521"/>
                  </a:lnTo>
                  <a:lnTo>
                    <a:pt x="106" y="536"/>
                  </a:lnTo>
                  <a:lnTo>
                    <a:pt x="114" y="540"/>
                  </a:lnTo>
                  <a:lnTo>
                    <a:pt x="121" y="547"/>
                  </a:lnTo>
                  <a:lnTo>
                    <a:pt x="124" y="551"/>
                  </a:lnTo>
                  <a:lnTo>
                    <a:pt x="132" y="554"/>
                  </a:lnTo>
                  <a:lnTo>
                    <a:pt x="139" y="562"/>
                  </a:lnTo>
                  <a:lnTo>
                    <a:pt x="146" y="565"/>
                  </a:lnTo>
                  <a:lnTo>
                    <a:pt x="154" y="572"/>
                  </a:lnTo>
                  <a:lnTo>
                    <a:pt x="157" y="576"/>
                  </a:lnTo>
                  <a:lnTo>
                    <a:pt x="165" y="583"/>
                  </a:lnTo>
                  <a:lnTo>
                    <a:pt x="179" y="591"/>
                  </a:lnTo>
                  <a:lnTo>
                    <a:pt x="186" y="598"/>
                  </a:lnTo>
                  <a:lnTo>
                    <a:pt x="201" y="605"/>
                  </a:lnTo>
                  <a:lnTo>
                    <a:pt x="208" y="609"/>
                  </a:lnTo>
                  <a:lnTo>
                    <a:pt x="212" y="616"/>
                  </a:lnTo>
                  <a:lnTo>
                    <a:pt x="227" y="624"/>
                  </a:lnTo>
                  <a:lnTo>
                    <a:pt x="234" y="627"/>
                  </a:lnTo>
                  <a:lnTo>
                    <a:pt x="241" y="634"/>
                  </a:lnTo>
                  <a:lnTo>
                    <a:pt x="256" y="642"/>
                  </a:lnTo>
                  <a:lnTo>
                    <a:pt x="270" y="649"/>
                  </a:lnTo>
                  <a:lnTo>
                    <a:pt x="285" y="656"/>
                  </a:lnTo>
                  <a:lnTo>
                    <a:pt x="300" y="664"/>
                  </a:lnTo>
                  <a:lnTo>
                    <a:pt x="307" y="667"/>
                  </a:lnTo>
                  <a:lnTo>
                    <a:pt x="310" y="671"/>
                  </a:lnTo>
                  <a:lnTo>
                    <a:pt x="325" y="678"/>
                  </a:lnTo>
                  <a:lnTo>
                    <a:pt x="340" y="686"/>
                  </a:lnTo>
                  <a:lnTo>
                    <a:pt x="354" y="693"/>
                  </a:lnTo>
                  <a:lnTo>
                    <a:pt x="369" y="700"/>
                  </a:lnTo>
                  <a:lnTo>
                    <a:pt x="380" y="700"/>
                  </a:lnTo>
                  <a:lnTo>
                    <a:pt x="394" y="707"/>
                  </a:lnTo>
                  <a:lnTo>
                    <a:pt x="409" y="715"/>
                  </a:lnTo>
                  <a:lnTo>
                    <a:pt x="416" y="715"/>
                  </a:lnTo>
                  <a:lnTo>
                    <a:pt x="431" y="722"/>
                  </a:lnTo>
                  <a:lnTo>
                    <a:pt x="442" y="726"/>
                  </a:lnTo>
                  <a:lnTo>
                    <a:pt x="449" y="726"/>
                  </a:lnTo>
                  <a:lnTo>
                    <a:pt x="464" y="733"/>
                  </a:lnTo>
                  <a:lnTo>
                    <a:pt x="471" y="733"/>
                  </a:lnTo>
                  <a:lnTo>
                    <a:pt x="478" y="737"/>
                  </a:lnTo>
                  <a:lnTo>
                    <a:pt x="489" y="740"/>
                  </a:lnTo>
                  <a:lnTo>
                    <a:pt x="496" y="740"/>
                  </a:lnTo>
                  <a:lnTo>
                    <a:pt x="504" y="744"/>
                  </a:lnTo>
                  <a:lnTo>
                    <a:pt x="511" y="744"/>
                  </a:lnTo>
                  <a:lnTo>
                    <a:pt x="522" y="748"/>
                  </a:lnTo>
                  <a:lnTo>
                    <a:pt x="529" y="748"/>
                  </a:lnTo>
                  <a:lnTo>
                    <a:pt x="537" y="751"/>
                  </a:lnTo>
                  <a:lnTo>
                    <a:pt x="544" y="751"/>
                  </a:lnTo>
                  <a:lnTo>
                    <a:pt x="555" y="755"/>
                  </a:lnTo>
                  <a:lnTo>
                    <a:pt x="562" y="755"/>
                  </a:lnTo>
                  <a:lnTo>
                    <a:pt x="569" y="758"/>
                  </a:lnTo>
                  <a:lnTo>
                    <a:pt x="577" y="758"/>
                  </a:lnTo>
                  <a:lnTo>
                    <a:pt x="588" y="762"/>
                  </a:lnTo>
                  <a:lnTo>
                    <a:pt x="602" y="762"/>
                  </a:lnTo>
                  <a:lnTo>
                    <a:pt x="613" y="766"/>
                  </a:lnTo>
                  <a:lnTo>
                    <a:pt x="628" y="766"/>
                  </a:lnTo>
                  <a:lnTo>
                    <a:pt x="639" y="769"/>
                  </a:lnTo>
                  <a:lnTo>
                    <a:pt x="664" y="769"/>
                  </a:lnTo>
                  <a:lnTo>
                    <a:pt x="671" y="773"/>
                  </a:lnTo>
                  <a:lnTo>
                    <a:pt x="686" y="773"/>
                  </a:lnTo>
                  <a:lnTo>
                    <a:pt x="679" y="766"/>
                  </a:lnTo>
                  <a:lnTo>
                    <a:pt x="671" y="758"/>
                  </a:lnTo>
                  <a:lnTo>
                    <a:pt x="664" y="751"/>
                  </a:lnTo>
                  <a:lnTo>
                    <a:pt x="661" y="744"/>
                  </a:lnTo>
                  <a:lnTo>
                    <a:pt x="653" y="737"/>
                  </a:lnTo>
                  <a:lnTo>
                    <a:pt x="650" y="733"/>
                  </a:lnTo>
                  <a:lnTo>
                    <a:pt x="646" y="726"/>
                  </a:lnTo>
                  <a:lnTo>
                    <a:pt x="642" y="722"/>
                  </a:lnTo>
                  <a:lnTo>
                    <a:pt x="635" y="718"/>
                  </a:lnTo>
                  <a:lnTo>
                    <a:pt x="631" y="711"/>
                  </a:lnTo>
                  <a:lnTo>
                    <a:pt x="624" y="704"/>
                  </a:lnTo>
                  <a:lnTo>
                    <a:pt x="620" y="696"/>
                  </a:lnTo>
                  <a:lnTo>
                    <a:pt x="617" y="693"/>
                  </a:lnTo>
                  <a:lnTo>
                    <a:pt x="613" y="686"/>
                  </a:lnTo>
                  <a:lnTo>
                    <a:pt x="609" y="682"/>
                  </a:lnTo>
                  <a:lnTo>
                    <a:pt x="606" y="675"/>
                  </a:lnTo>
                  <a:lnTo>
                    <a:pt x="602" y="671"/>
                  </a:lnTo>
                  <a:lnTo>
                    <a:pt x="595" y="656"/>
                  </a:lnTo>
                  <a:lnTo>
                    <a:pt x="591" y="653"/>
                  </a:lnTo>
                  <a:lnTo>
                    <a:pt x="584" y="638"/>
                  </a:lnTo>
                  <a:lnTo>
                    <a:pt x="580" y="631"/>
                  </a:lnTo>
                  <a:lnTo>
                    <a:pt x="577" y="627"/>
                  </a:lnTo>
                  <a:lnTo>
                    <a:pt x="569" y="613"/>
                  </a:lnTo>
                  <a:lnTo>
                    <a:pt x="562" y="598"/>
                  </a:lnTo>
                  <a:lnTo>
                    <a:pt x="555" y="583"/>
                  </a:lnTo>
                  <a:lnTo>
                    <a:pt x="547" y="569"/>
                  </a:lnTo>
                  <a:lnTo>
                    <a:pt x="540" y="554"/>
                  </a:lnTo>
                  <a:lnTo>
                    <a:pt x="533" y="540"/>
                  </a:lnTo>
                  <a:lnTo>
                    <a:pt x="526" y="525"/>
                  </a:lnTo>
                  <a:lnTo>
                    <a:pt x="522" y="518"/>
                  </a:lnTo>
                  <a:lnTo>
                    <a:pt x="518" y="507"/>
                  </a:lnTo>
                  <a:lnTo>
                    <a:pt x="515" y="500"/>
                  </a:lnTo>
                  <a:lnTo>
                    <a:pt x="511" y="496"/>
                  </a:lnTo>
                  <a:lnTo>
                    <a:pt x="507" y="489"/>
                  </a:lnTo>
                  <a:lnTo>
                    <a:pt x="504" y="478"/>
                  </a:lnTo>
                  <a:lnTo>
                    <a:pt x="496" y="463"/>
                  </a:lnTo>
                  <a:lnTo>
                    <a:pt x="493" y="452"/>
                  </a:lnTo>
                  <a:lnTo>
                    <a:pt x="489" y="445"/>
                  </a:lnTo>
                  <a:lnTo>
                    <a:pt x="486" y="434"/>
                  </a:lnTo>
                  <a:lnTo>
                    <a:pt x="482" y="427"/>
                  </a:lnTo>
                  <a:lnTo>
                    <a:pt x="478" y="416"/>
                  </a:lnTo>
                  <a:lnTo>
                    <a:pt x="475" y="408"/>
                  </a:lnTo>
                  <a:lnTo>
                    <a:pt x="471" y="397"/>
                  </a:lnTo>
                  <a:lnTo>
                    <a:pt x="467" y="390"/>
                  </a:lnTo>
                  <a:lnTo>
                    <a:pt x="460" y="368"/>
                  </a:lnTo>
                  <a:lnTo>
                    <a:pt x="456" y="361"/>
                  </a:lnTo>
                  <a:lnTo>
                    <a:pt x="449" y="339"/>
                  </a:lnTo>
                  <a:lnTo>
                    <a:pt x="445" y="332"/>
                  </a:lnTo>
                  <a:lnTo>
                    <a:pt x="438" y="310"/>
                  </a:lnTo>
                  <a:lnTo>
                    <a:pt x="431" y="288"/>
                  </a:lnTo>
                  <a:lnTo>
                    <a:pt x="424" y="266"/>
                  </a:lnTo>
                  <a:lnTo>
                    <a:pt x="416" y="244"/>
                  </a:lnTo>
                  <a:lnTo>
                    <a:pt x="409" y="222"/>
                  </a:lnTo>
                  <a:lnTo>
                    <a:pt x="402" y="201"/>
                  </a:lnTo>
                  <a:lnTo>
                    <a:pt x="394" y="179"/>
                  </a:lnTo>
                  <a:lnTo>
                    <a:pt x="387" y="157"/>
                  </a:lnTo>
                  <a:lnTo>
                    <a:pt x="383" y="142"/>
                  </a:lnTo>
                  <a:lnTo>
                    <a:pt x="376" y="120"/>
                  </a:lnTo>
                  <a:lnTo>
                    <a:pt x="372" y="106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8" y="58"/>
                  </a:lnTo>
                  <a:lnTo>
                    <a:pt x="354" y="44"/>
                  </a:lnTo>
                  <a:lnTo>
                    <a:pt x="351" y="33"/>
                  </a:lnTo>
                  <a:lnTo>
                    <a:pt x="347" y="18"/>
                  </a:lnTo>
                  <a:lnTo>
                    <a:pt x="343" y="7"/>
                  </a:lnTo>
                  <a:lnTo>
                    <a:pt x="340" y="0"/>
                  </a:lnTo>
                  <a:lnTo>
                    <a:pt x="332" y="7"/>
                  </a:lnTo>
                  <a:lnTo>
                    <a:pt x="329" y="15"/>
                  </a:lnTo>
                  <a:lnTo>
                    <a:pt x="314" y="29"/>
                  </a:lnTo>
                  <a:lnTo>
                    <a:pt x="307" y="36"/>
                  </a:lnTo>
                  <a:lnTo>
                    <a:pt x="303" y="44"/>
                  </a:lnTo>
                  <a:lnTo>
                    <a:pt x="296" y="51"/>
                  </a:lnTo>
                  <a:lnTo>
                    <a:pt x="292" y="55"/>
                  </a:lnTo>
                  <a:lnTo>
                    <a:pt x="278" y="69"/>
                  </a:lnTo>
                  <a:lnTo>
                    <a:pt x="274" y="77"/>
                  </a:lnTo>
                  <a:lnTo>
                    <a:pt x="267" y="84"/>
                  </a:lnTo>
                  <a:lnTo>
                    <a:pt x="263" y="91"/>
                  </a:lnTo>
                  <a:lnTo>
                    <a:pt x="256" y="95"/>
                  </a:lnTo>
                  <a:lnTo>
                    <a:pt x="252" y="102"/>
                  </a:lnTo>
                  <a:lnTo>
                    <a:pt x="245" y="109"/>
                  </a:lnTo>
                  <a:lnTo>
                    <a:pt x="241" y="117"/>
                  </a:lnTo>
                  <a:lnTo>
                    <a:pt x="234" y="120"/>
                  </a:lnTo>
                  <a:lnTo>
                    <a:pt x="230" y="128"/>
                  </a:lnTo>
                  <a:lnTo>
                    <a:pt x="223" y="135"/>
                  </a:lnTo>
                  <a:lnTo>
                    <a:pt x="219" y="139"/>
                  </a:lnTo>
                  <a:lnTo>
                    <a:pt x="212" y="146"/>
                  </a:lnTo>
                  <a:lnTo>
                    <a:pt x="208" y="153"/>
                  </a:lnTo>
                  <a:lnTo>
                    <a:pt x="205" y="157"/>
                  </a:lnTo>
                  <a:lnTo>
                    <a:pt x="197" y="164"/>
                  </a:lnTo>
                  <a:lnTo>
                    <a:pt x="194" y="171"/>
                  </a:lnTo>
                  <a:lnTo>
                    <a:pt x="190" y="175"/>
                  </a:lnTo>
                  <a:lnTo>
                    <a:pt x="183" y="182"/>
                  </a:lnTo>
                  <a:lnTo>
                    <a:pt x="179" y="186"/>
                  </a:lnTo>
                  <a:lnTo>
                    <a:pt x="176" y="193"/>
                  </a:lnTo>
                  <a:lnTo>
                    <a:pt x="168" y="197"/>
                  </a:lnTo>
                  <a:lnTo>
                    <a:pt x="165" y="204"/>
                  </a:lnTo>
                  <a:lnTo>
                    <a:pt x="161" y="208"/>
                  </a:lnTo>
                  <a:lnTo>
                    <a:pt x="157" y="215"/>
                  </a:lnTo>
                  <a:lnTo>
                    <a:pt x="154" y="219"/>
                  </a:lnTo>
                  <a:lnTo>
                    <a:pt x="146" y="226"/>
                  </a:lnTo>
                  <a:lnTo>
                    <a:pt x="143" y="230"/>
                  </a:lnTo>
                  <a:lnTo>
                    <a:pt x="139" y="237"/>
                  </a:lnTo>
                  <a:lnTo>
                    <a:pt x="132" y="244"/>
                  </a:lnTo>
                  <a:lnTo>
                    <a:pt x="128" y="252"/>
                  </a:lnTo>
                  <a:lnTo>
                    <a:pt x="121" y="259"/>
                  </a:lnTo>
                  <a:lnTo>
                    <a:pt x="117" y="266"/>
                  </a:lnTo>
                  <a:lnTo>
                    <a:pt x="110" y="273"/>
                  </a:lnTo>
                  <a:lnTo>
                    <a:pt x="103" y="281"/>
                  </a:lnTo>
                  <a:lnTo>
                    <a:pt x="99" y="288"/>
                  </a:lnTo>
                  <a:lnTo>
                    <a:pt x="92" y="295"/>
                  </a:lnTo>
                  <a:lnTo>
                    <a:pt x="84" y="303"/>
                  </a:lnTo>
                  <a:lnTo>
                    <a:pt x="81" y="306"/>
                  </a:lnTo>
                  <a:lnTo>
                    <a:pt x="81" y="314"/>
                  </a:lnTo>
                  <a:lnTo>
                    <a:pt x="73" y="321"/>
                  </a:lnTo>
                  <a:lnTo>
                    <a:pt x="66" y="328"/>
                  </a:lnTo>
                  <a:lnTo>
                    <a:pt x="62" y="332"/>
                  </a:lnTo>
                  <a:lnTo>
                    <a:pt x="62" y="335"/>
                  </a:lnTo>
                  <a:lnTo>
                    <a:pt x="55" y="343"/>
                  </a:lnTo>
                  <a:lnTo>
                    <a:pt x="52" y="346"/>
                  </a:lnTo>
                  <a:lnTo>
                    <a:pt x="52" y="350"/>
                  </a:lnTo>
                  <a:lnTo>
                    <a:pt x="44" y="357"/>
                  </a:lnTo>
                  <a:lnTo>
                    <a:pt x="44" y="361"/>
                  </a:lnTo>
                  <a:lnTo>
                    <a:pt x="37" y="368"/>
                  </a:lnTo>
                  <a:lnTo>
                    <a:pt x="37" y="372"/>
                  </a:lnTo>
                  <a:lnTo>
                    <a:pt x="30" y="379"/>
                  </a:lnTo>
                  <a:lnTo>
                    <a:pt x="30" y="383"/>
                  </a:lnTo>
                  <a:lnTo>
                    <a:pt x="26" y="383"/>
                  </a:lnTo>
                  <a:lnTo>
                    <a:pt x="26" y="387"/>
                  </a:lnTo>
                  <a:lnTo>
                    <a:pt x="22" y="390"/>
                  </a:lnTo>
                  <a:lnTo>
                    <a:pt x="22" y="394"/>
                  </a:lnTo>
                  <a:lnTo>
                    <a:pt x="15" y="401"/>
                  </a:lnTo>
                  <a:lnTo>
                    <a:pt x="15" y="405"/>
                  </a:lnTo>
                  <a:lnTo>
                    <a:pt x="11" y="408"/>
                  </a:lnTo>
                  <a:lnTo>
                    <a:pt x="11" y="412"/>
                  </a:lnTo>
                  <a:lnTo>
                    <a:pt x="8" y="412"/>
                  </a:lnTo>
                  <a:lnTo>
                    <a:pt x="8" y="419"/>
                  </a:lnTo>
                  <a:lnTo>
                    <a:pt x="4" y="419"/>
                  </a:lnTo>
                  <a:lnTo>
                    <a:pt x="4" y="427"/>
                  </a:lnTo>
                  <a:lnTo>
                    <a:pt x="0" y="427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29" name="Freeform 157"/>
            <p:cNvSpPr>
              <a:spLocks/>
            </p:cNvSpPr>
            <p:nvPr/>
          </p:nvSpPr>
          <p:spPr bwMode="auto">
            <a:xfrm>
              <a:off x="1500955" y="3033552"/>
              <a:ext cx="1058710" cy="636029"/>
            </a:xfrm>
            <a:custGeom>
              <a:avLst/>
              <a:gdLst/>
              <a:ahLst/>
              <a:cxnLst>
                <a:cxn ang="0">
                  <a:pos x="324" y="751"/>
                </a:cxn>
                <a:cxn ang="0">
                  <a:pos x="306" y="726"/>
                </a:cxn>
                <a:cxn ang="0">
                  <a:pos x="284" y="704"/>
                </a:cxn>
                <a:cxn ang="0">
                  <a:pos x="269" y="682"/>
                </a:cxn>
                <a:cxn ang="0">
                  <a:pos x="251" y="653"/>
                </a:cxn>
                <a:cxn ang="0">
                  <a:pos x="229" y="613"/>
                </a:cxn>
                <a:cxn ang="0">
                  <a:pos x="200" y="554"/>
                </a:cxn>
                <a:cxn ang="0">
                  <a:pos x="178" y="507"/>
                </a:cxn>
                <a:cxn ang="0">
                  <a:pos x="164" y="478"/>
                </a:cxn>
                <a:cxn ang="0">
                  <a:pos x="146" y="434"/>
                </a:cxn>
                <a:cxn ang="0">
                  <a:pos x="131" y="397"/>
                </a:cxn>
                <a:cxn ang="0">
                  <a:pos x="109" y="339"/>
                </a:cxn>
                <a:cxn ang="0">
                  <a:pos x="84" y="266"/>
                </a:cxn>
                <a:cxn ang="0">
                  <a:pos x="54" y="179"/>
                </a:cxn>
                <a:cxn ang="0">
                  <a:pos x="32" y="106"/>
                </a:cxn>
                <a:cxn ang="0">
                  <a:pos x="14" y="44"/>
                </a:cxn>
                <a:cxn ang="0">
                  <a:pos x="0" y="0"/>
                </a:cxn>
                <a:cxn ang="0">
                  <a:pos x="109" y="58"/>
                </a:cxn>
                <a:cxn ang="0">
                  <a:pos x="211" y="117"/>
                </a:cxn>
                <a:cxn ang="0">
                  <a:pos x="310" y="168"/>
                </a:cxn>
                <a:cxn ang="0">
                  <a:pos x="404" y="215"/>
                </a:cxn>
                <a:cxn ang="0">
                  <a:pos x="474" y="252"/>
                </a:cxn>
                <a:cxn ang="0">
                  <a:pos x="543" y="284"/>
                </a:cxn>
                <a:cxn ang="0">
                  <a:pos x="623" y="321"/>
                </a:cxn>
                <a:cxn ang="0">
                  <a:pos x="700" y="357"/>
                </a:cxn>
                <a:cxn ang="0">
                  <a:pos x="769" y="387"/>
                </a:cxn>
                <a:cxn ang="0">
                  <a:pos x="816" y="405"/>
                </a:cxn>
                <a:cxn ang="0">
                  <a:pos x="868" y="423"/>
                </a:cxn>
                <a:cxn ang="0">
                  <a:pos x="933" y="449"/>
                </a:cxn>
                <a:cxn ang="0">
                  <a:pos x="995" y="463"/>
                </a:cxn>
                <a:cxn ang="0">
                  <a:pos x="1032" y="474"/>
                </a:cxn>
                <a:cxn ang="0">
                  <a:pos x="1068" y="481"/>
                </a:cxn>
                <a:cxn ang="0">
                  <a:pos x="1148" y="481"/>
                </a:cxn>
                <a:cxn ang="0">
                  <a:pos x="1178" y="474"/>
                </a:cxn>
                <a:cxn ang="0">
                  <a:pos x="1192" y="467"/>
                </a:cxn>
                <a:cxn ang="0">
                  <a:pos x="1152" y="511"/>
                </a:cxn>
                <a:cxn ang="0">
                  <a:pos x="1112" y="543"/>
                </a:cxn>
                <a:cxn ang="0">
                  <a:pos x="1072" y="572"/>
                </a:cxn>
                <a:cxn ang="0">
                  <a:pos x="1032" y="602"/>
                </a:cxn>
                <a:cxn ang="0">
                  <a:pos x="999" y="624"/>
                </a:cxn>
                <a:cxn ang="0">
                  <a:pos x="966" y="642"/>
                </a:cxn>
                <a:cxn ang="0">
                  <a:pos x="933" y="664"/>
                </a:cxn>
                <a:cxn ang="0">
                  <a:pos x="897" y="678"/>
                </a:cxn>
                <a:cxn ang="0">
                  <a:pos x="864" y="696"/>
                </a:cxn>
                <a:cxn ang="0">
                  <a:pos x="827" y="711"/>
                </a:cxn>
                <a:cxn ang="0">
                  <a:pos x="795" y="722"/>
                </a:cxn>
                <a:cxn ang="0">
                  <a:pos x="758" y="733"/>
                </a:cxn>
                <a:cxn ang="0">
                  <a:pos x="711" y="744"/>
                </a:cxn>
                <a:cxn ang="0">
                  <a:pos x="671" y="755"/>
                </a:cxn>
                <a:cxn ang="0">
                  <a:pos x="634" y="762"/>
                </a:cxn>
                <a:cxn ang="0">
                  <a:pos x="583" y="769"/>
                </a:cxn>
                <a:cxn ang="0">
                  <a:pos x="499" y="777"/>
                </a:cxn>
              </a:cxnLst>
              <a:rect l="0" t="0" r="r" b="b"/>
              <a:pathLst>
                <a:path w="1196" h="777">
                  <a:moveTo>
                    <a:pt x="346" y="773"/>
                  </a:moveTo>
                  <a:lnTo>
                    <a:pt x="339" y="766"/>
                  </a:lnTo>
                  <a:lnTo>
                    <a:pt x="331" y="758"/>
                  </a:lnTo>
                  <a:lnTo>
                    <a:pt x="324" y="751"/>
                  </a:lnTo>
                  <a:lnTo>
                    <a:pt x="321" y="744"/>
                  </a:lnTo>
                  <a:lnTo>
                    <a:pt x="313" y="737"/>
                  </a:lnTo>
                  <a:lnTo>
                    <a:pt x="310" y="733"/>
                  </a:lnTo>
                  <a:lnTo>
                    <a:pt x="306" y="726"/>
                  </a:lnTo>
                  <a:lnTo>
                    <a:pt x="302" y="722"/>
                  </a:lnTo>
                  <a:lnTo>
                    <a:pt x="295" y="718"/>
                  </a:lnTo>
                  <a:lnTo>
                    <a:pt x="291" y="711"/>
                  </a:lnTo>
                  <a:lnTo>
                    <a:pt x="284" y="704"/>
                  </a:lnTo>
                  <a:lnTo>
                    <a:pt x="280" y="696"/>
                  </a:lnTo>
                  <a:lnTo>
                    <a:pt x="277" y="693"/>
                  </a:lnTo>
                  <a:lnTo>
                    <a:pt x="273" y="686"/>
                  </a:lnTo>
                  <a:lnTo>
                    <a:pt x="269" y="682"/>
                  </a:lnTo>
                  <a:lnTo>
                    <a:pt x="266" y="675"/>
                  </a:lnTo>
                  <a:lnTo>
                    <a:pt x="262" y="671"/>
                  </a:lnTo>
                  <a:lnTo>
                    <a:pt x="255" y="656"/>
                  </a:lnTo>
                  <a:lnTo>
                    <a:pt x="251" y="653"/>
                  </a:lnTo>
                  <a:lnTo>
                    <a:pt x="244" y="638"/>
                  </a:lnTo>
                  <a:lnTo>
                    <a:pt x="240" y="631"/>
                  </a:lnTo>
                  <a:lnTo>
                    <a:pt x="237" y="627"/>
                  </a:lnTo>
                  <a:lnTo>
                    <a:pt x="229" y="613"/>
                  </a:lnTo>
                  <a:lnTo>
                    <a:pt x="222" y="598"/>
                  </a:lnTo>
                  <a:lnTo>
                    <a:pt x="215" y="583"/>
                  </a:lnTo>
                  <a:lnTo>
                    <a:pt x="207" y="569"/>
                  </a:lnTo>
                  <a:lnTo>
                    <a:pt x="200" y="554"/>
                  </a:lnTo>
                  <a:lnTo>
                    <a:pt x="193" y="540"/>
                  </a:lnTo>
                  <a:lnTo>
                    <a:pt x="186" y="525"/>
                  </a:lnTo>
                  <a:lnTo>
                    <a:pt x="182" y="518"/>
                  </a:lnTo>
                  <a:lnTo>
                    <a:pt x="178" y="507"/>
                  </a:lnTo>
                  <a:lnTo>
                    <a:pt x="175" y="500"/>
                  </a:lnTo>
                  <a:lnTo>
                    <a:pt x="171" y="496"/>
                  </a:lnTo>
                  <a:lnTo>
                    <a:pt x="167" y="489"/>
                  </a:lnTo>
                  <a:lnTo>
                    <a:pt x="164" y="478"/>
                  </a:lnTo>
                  <a:lnTo>
                    <a:pt x="156" y="463"/>
                  </a:lnTo>
                  <a:lnTo>
                    <a:pt x="153" y="452"/>
                  </a:lnTo>
                  <a:lnTo>
                    <a:pt x="149" y="445"/>
                  </a:lnTo>
                  <a:lnTo>
                    <a:pt x="146" y="434"/>
                  </a:lnTo>
                  <a:lnTo>
                    <a:pt x="142" y="427"/>
                  </a:lnTo>
                  <a:lnTo>
                    <a:pt x="138" y="416"/>
                  </a:lnTo>
                  <a:lnTo>
                    <a:pt x="135" y="408"/>
                  </a:lnTo>
                  <a:lnTo>
                    <a:pt x="131" y="397"/>
                  </a:lnTo>
                  <a:lnTo>
                    <a:pt x="127" y="390"/>
                  </a:lnTo>
                  <a:lnTo>
                    <a:pt x="120" y="368"/>
                  </a:lnTo>
                  <a:lnTo>
                    <a:pt x="116" y="361"/>
                  </a:lnTo>
                  <a:lnTo>
                    <a:pt x="109" y="339"/>
                  </a:lnTo>
                  <a:lnTo>
                    <a:pt x="105" y="332"/>
                  </a:lnTo>
                  <a:lnTo>
                    <a:pt x="98" y="310"/>
                  </a:lnTo>
                  <a:lnTo>
                    <a:pt x="91" y="288"/>
                  </a:lnTo>
                  <a:lnTo>
                    <a:pt x="84" y="266"/>
                  </a:lnTo>
                  <a:lnTo>
                    <a:pt x="76" y="244"/>
                  </a:lnTo>
                  <a:lnTo>
                    <a:pt x="69" y="222"/>
                  </a:lnTo>
                  <a:lnTo>
                    <a:pt x="62" y="201"/>
                  </a:lnTo>
                  <a:lnTo>
                    <a:pt x="54" y="179"/>
                  </a:lnTo>
                  <a:lnTo>
                    <a:pt x="47" y="157"/>
                  </a:lnTo>
                  <a:lnTo>
                    <a:pt x="43" y="142"/>
                  </a:lnTo>
                  <a:lnTo>
                    <a:pt x="36" y="120"/>
                  </a:lnTo>
                  <a:lnTo>
                    <a:pt x="32" y="106"/>
                  </a:lnTo>
                  <a:lnTo>
                    <a:pt x="25" y="84"/>
                  </a:lnTo>
                  <a:lnTo>
                    <a:pt x="22" y="69"/>
                  </a:lnTo>
                  <a:lnTo>
                    <a:pt x="18" y="58"/>
                  </a:lnTo>
                  <a:lnTo>
                    <a:pt x="14" y="44"/>
                  </a:lnTo>
                  <a:lnTo>
                    <a:pt x="11" y="33"/>
                  </a:lnTo>
                  <a:lnTo>
                    <a:pt x="7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3" y="25"/>
                  </a:lnTo>
                  <a:lnTo>
                    <a:pt x="87" y="47"/>
                  </a:lnTo>
                  <a:lnTo>
                    <a:pt x="109" y="58"/>
                  </a:lnTo>
                  <a:lnTo>
                    <a:pt x="131" y="73"/>
                  </a:lnTo>
                  <a:lnTo>
                    <a:pt x="149" y="84"/>
                  </a:lnTo>
                  <a:lnTo>
                    <a:pt x="193" y="106"/>
                  </a:lnTo>
                  <a:lnTo>
                    <a:pt x="211" y="117"/>
                  </a:lnTo>
                  <a:lnTo>
                    <a:pt x="233" y="128"/>
                  </a:lnTo>
                  <a:lnTo>
                    <a:pt x="251" y="139"/>
                  </a:lnTo>
                  <a:lnTo>
                    <a:pt x="273" y="146"/>
                  </a:lnTo>
                  <a:lnTo>
                    <a:pt x="310" y="168"/>
                  </a:lnTo>
                  <a:lnTo>
                    <a:pt x="331" y="179"/>
                  </a:lnTo>
                  <a:lnTo>
                    <a:pt x="350" y="186"/>
                  </a:lnTo>
                  <a:lnTo>
                    <a:pt x="386" y="208"/>
                  </a:lnTo>
                  <a:lnTo>
                    <a:pt x="404" y="215"/>
                  </a:lnTo>
                  <a:lnTo>
                    <a:pt x="423" y="226"/>
                  </a:lnTo>
                  <a:lnTo>
                    <a:pt x="441" y="233"/>
                  </a:lnTo>
                  <a:lnTo>
                    <a:pt x="459" y="244"/>
                  </a:lnTo>
                  <a:lnTo>
                    <a:pt x="474" y="252"/>
                  </a:lnTo>
                  <a:lnTo>
                    <a:pt x="492" y="259"/>
                  </a:lnTo>
                  <a:lnTo>
                    <a:pt x="510" y="270"/>
                  </a:lnTo>
                  <a:lnTo>
                    <a:pt x="528" y="277"/>
                  </a:lnTo>
                  <a:lnTo>
                    <a:pt x="543" y="284"/>
                  </a:lnTo>
                  <a:lnTo>
                    <a:pt x="561" y="292"/>
                  </a:lnTo>
                  <a:lnTo>
                    <a:pt x="576" y="299"/>
                  </a:lnTo>
                  <a:lnTo>
                    <a:pt x="594" y="306"/>
                  </a:lnTo>
                  <a:lnTo>
                    <a:pt x="623" y="321"/>
                  </a:lnTo>
                  <a:lnTo>
                    <a:pt x="638" y="328"/>
                  </a:lnTo>
                  <a:lnTo>
                    <a:pt x="656" y="335"/>
                  </a:lnTo>
                  <a:lnTo>
                    <a:pt x="685" y="350"/>
                  </a:lnTo>
                  <a:lnTo>
                    <a:pt x="700" y="357"/>
                  </a:lnTo>
                  <a:lnTo>
                    <a:pt x="714" y="361"/>
                  </a:lnTo>
                  <a:lnTo>
                    <a:pt x="744" y="376"/>
                  </a:lnTo>
                  <a:lnTo>
                    <a:pt x="754" y="379"/>
                  </a:lnTo>
                  <a:lnTo>
                    <a:pt x="769" y="387"/>
                  </a:lnTo>
                  <a:lnTo>
                    <a:pt x="784" y="390"/>
                  </a:lnTo>
                  <a:lnTo>
                    <a:pt x="795" y="397"/>
                  </a:lnTo>
                  <a:lnTo>
                    <a:pt x="809" y="401"/>
                  </a:lnTo>
                  <a:lnTo>
                    <a:pt x="816" y="405"/>
                  </a:lnTo>
                  <a:lnTo>
                    <a:pt x="827" y="408"/>
                  </a:lnTo>
                  <a:lnTo>
                    <a:pt x="842" y="416"/>
                  </a:lnTo>
                  <a:lnTo>
                    <a:pt x="853" y="419"/>
                  </a:lnTo>
                  <a:lnTo>
                    <a:pt x="868" y="423"/>
                  </a:lnTo>
                  <a:lnTo>
                    <a:pt x="889" y="430"/>
                  </a:lnTo>
                  <a:lnTo>
                    <a:pt x="900" y="438"/>
                  </a:lnTo>
                  <a:lnTo>
                    <a:pt x="922" y="445"/>
                  </a:lnTo>
                  <a:lnTo>
                    <a:pt x="933" y="449"/>
                  </a:lnTo>
                  <a:lnTo>
                    <a:pt x="944" y="449"/>
                  </a:lnTo>
                  <a:lnTo>
                    <a:pt x="966" y="456"/>
                  </a:lnTo>
                  <a:lnTo>
                    <a:pt x="988" y="463"/>
                  </a:lnTo>
                  <a:lnTo>
                    <a:pt x="995" y="463"/>
                  </a:lnTo>
                  <a:lnTo>
                    <a:pt x="1006" y="467"/>
                  </a:lnTo>
                  <a:lnTo>
                    <a:pt x="1013" y="470"/>
                  </a:lnTo>
                  <a:lnTo>
                    <a:pt x="1024" y="470"/>
                  </a:lnTo>
                  <a:lnTo>
                    <a:pt x="1032" y="474"/>
                  </a:lnTo>
                  <a:lnTo>
                    <a:pt x="1043" y="474"/>
                  </a:lnTo>
                  <a:lnTo>
                    <a:pt x="1050" y="478"/>
                  </a:lnTo>
                  <a:lnTo>
                    <a:pt x="1057" y="478"/>
                  </a:lnTo>
                  <a:lnTo>
                    <a:pt x="1068" y="481"/>
                  </a:lnTo>
                  <a:lnTo>
                    <a:pt x="1097" y="481"/>
                  </a:lnTo>
                  <a:lnTo>
                    <a:pt x="1105" y="485"/>
                  </a:lnTo>
                  <a:lnTo>
                    <a:pt x="1141" y="485"/>
                  </a:lnTo>
                  <a:lnTo>
                    <a:pt x="1148" y="481"/>
                  </a:lnTo>
                  <a:lnTo>
                    <a:pt x="1163" y="481"/>
                  </a:lnTo>
                  <a:lnTo>
                    <a:pt x="1170" y="478"/>
                  </a:lnTo>
                  <a:lnTo>
                    <a:pt x="1174" y="478"/>
                  </a:lnTo>
                  <a:lnTo>
                    <a:pt x="1178" y="474"/>
                  </a:lnTo>
                  <a:lnTo>
                    <a:pt x="1181" y="474"/>
                  </a:lnTo>
                  <a:lnTo>
                    <a:pt x="1185" y="470"/>
                  </a:lnTo>
                  <a:lnTo>
                    <a:pt x="1188" y="470"/>
                  </a:lnTo>
                  <a:lnTo>
                    <a:pt x="1192" y="467"/>
                  </a:lnTo>
                  <a:lnTo>
                    <a:pt x="1196" y="467"/>
                  </a:lnTo>
                  <a:lnTo>
                    <a:pt x="1181" y="481"/>
                  </a:lnTo>
                  <a:lnTo>
                    <a:pt x="1167" y="496"/>
                  </a:lnTo>
                  <a:lnTo>
                    <a:pt x="1152" y="511"/>
                  </a:lnTo>
                  <a:lnTo>
                    <a:pt x="1145" y="518"/>
                  </a:lnTo>
                  <a:lnTo>
                    <a:pt x="1137" y="521"/>
                  </a:lnTo>
                  <a:lnTo>
                    <a:pt x="1126" y="529"/>
                  </a:lnTo>
                  <a:lnTo>
                    <a:pt x="1112" y="543"/>
                  </a:lnTo>
                  <a:lnTo>
                    <a:pt x="1105" y="551"/>
                  </a:lnTo>
                  <a:lnTo>
                    <a:pt x="1097" y="554"/>
                  </a:lnTo>
                  <a:lnTo>
                    <a:pt x="1083" y="569"/>
                  </a:lnTo>
                  <a:lnTo>
                    <a:pt x="1072" y="572"/>
                  </a:lnTo>
                  <a:lnTo>
                    <a:pt x="1064" y="580"/>
                  </a:lnTo>
                  <a:lnTo>
                    <a:pt x="1057" y="583"/>
                  </a:lnTo>
                  <a:lnTo>
                    <a:pt x="1043" y="598"/>
                  </a:lnTo>
                  <a:lnTo>
                    <a:pt x="1032" y="602"/>
                  </a:lnTo>
                  <a:lnTo>
                    <a:pt x="1024" y="609"/>
                  </a:lnTo>
                  <a:lnTo>
                    <a:pt x="1017" y="613"/>
                  </a:lnTo>
                  <a:lnTo>
                    <a:pt x="1010" y="620"/>
                  </a:lnTo>
                  <a:lnTo>
                    <a:pt x="999" y="624"/>
                  </a:lnTo>
                  <a:lnTo>
                    <a:pt x="992" y="627"/>
                  </a:lnTo>
                  <a:lnTo>
                    <a:pt x="984" y="634"/>
                  </a:lnTo>
                  <a:lnTo>
                    <a:pt x="977" y="638"/>
                  </a:lnTo>
                  <a:lnTo>
                    <a:pt x="966" y="642"/>
                  </a:lnTo>
                  <a:lnTo>
                    <a:pt x="959" y="649"/>
                  </a:lnTo>
                  <a:lnTo>
                    <a:pt x="951" y="653"/>
                  </a:lnTo>
                  <a:lnTo>
                    <a:pt x="940" y="656"/>
                  </a:lnTo>
                  <a:lnTo>
                    <a:pt x="933" y="664"/>
                  </a:lnTo>
                  <a:lnTo>
                    <a:pt x="926" y="667"/>
                  </a:lnTo>
                  <a:lnTo>
                    <a:pt x="915" y="671"/>
                  </a:lnTo>
                  <a:lnTo>
                    <a:pt x="908" y="675"/>
                  </a:lnTo>
                  <a:lnTo>
                    <a:pt x="897" y="678"/>
                  </a:lnTo>
                  <a:lnTo>
                    <a:pt x="889" y="682"/>
                  </a:lnTo>
                  <a:lnTo>
                    <a:pt x="882" y="689"/>
                  </a:lnTo>
                  <a:lnTo>
                    <a:pt x="871" y="693"/>
                  </a:lnTo>
                  <a:lnTo>
                    <a:pt x="864" y="696"/>
                  </a:lnTo>
                  <a:lnTo>
                    <a:pt x="853" y="700"/>
                  </a:lnTo>
                  <a:lnTo>
                    <a:pt x="846" y="704"/>
                  </a:lnTo>
                  <a:lnTo>
                    <a:pt x="835" y="707"/>
                  </a:lnTo>
                  <a:lnTo>
                    <a:pt x="827" y="711"/>
                  </a:lnTo>
                  <a:lnTo>
                    <a:pt x="816" y="715"/>
                  </a:lnTo>
                  <a:lnTo>
                    <a:pt x="813" y="715"/>
                  </a:lnTo>
                  <a:lnTo>
                    <a:pt x="802" y="718"/>
                  </a:lnTo>
                  <a:lnTo>
                    <a:pt x="795" y="722"/>
                  </a:lnTo>
                  <a:lnTo>
                    <a:pt x="784" y="726"/>
                  </a:lnTo>
                  <a:lnTo>
                    <a:pt x="776" y="726"/>
                  </a:lnTo>
                  <a:lnTo>
                    <a:pt x="765" y="729"/>
                  </a:lnTo>
                  <a:lnTo>
                    <a:pt x="758" y="733"/>
                  </a:lnTo>
                  <a:lnTo>
                    <a:pt x="747" y="737"/>
                  </a:lnTo>
                  <a:lnTo>
                    <a:pt x="740" y="737"/>
                  </a:lnTo>
                  <a:lnTo>
                    <a:pt x="718" y="744"/>
                  </a:lnTo>
                  <a:lnTo>
                    <a:pt x="711" y="744"/>
                  </a:lnTo>
                  <a:lnTo>
                    <a:pt x="700" y="748"/>
                  </a:lnTo>
                  <a:lnTo>
                    <a:pt x="693" y="751"/>
                  </a:lnTo>
                  <a:lnTo>
                    <a:pt x="682" y="751"/>
                  </a:lnTo>
                  <a:lnTo>
                    <a:pt x="671" y="755"/>
                  </a:lnTo>
                  <a:lnTo>
                    <a:pt x="663" y="755"/>
                  </a:lnTo>
                  <a:lnTo>
                    <a:pt x="652" y="758"/>
                  </a:lnTo>
                  <a:lnTo>
                    <a:pt x="641" y="758"/>
                  </a:lnTo>
                  <a:lnTo>
                    <a:pt x="634" y="762"/>
                  </a:lnTo>
                  <a:lnTo>
                    <a:pt x="623" y="762"/>
                  </a:lnTo>
                  <a:lnTo>
                    <a:pt x="612" y="766"/>
                  </a:lnTo>
                  <a:lnTo>
                    <a:pt x="594" y="766"/>
                  </a:lnTo>
                  <a:lnTo>
                    <a:pt x="583" y="769"/>
                  </a:lnTo>
                  <a:lnTo>
                    <a:pt x="561" y="769"/>
                  </a:lnTo>
                  <a:lnTo>
                    <a:pt x="554" y="773"/>
                  </a:lnTo>
                  <a:lnTo>
                    <a:pt x="510" y="773"/>
                  </a:lnTo>
                  <a:lnTo>
                    <a:pt x="499" y="777"/>
                  </a:lnTo>
                  <a:lnTo>
                    <a:pt x="386" y="777"/>
                  </a:lnTo>
                  <a:lnTo>
                    <a:pt x="375" y="773"/>
                  </a:lnTo>
                  <a:lnTo>
                    <a:pt x="346" y="773"/>
                  </a:lnTo>
                  <a:close/>
                </a:path>
              </a:pathLst>
            </a:custGeom>
            <a:solidFill>
              <a:srgbClr val="27F9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28" name="Freeform 156"/>
            <p:cNvSpPr>
              <a:spLocks/>
            </p:cNvSpPr>
            <p:nvPr/>
          </p:nvSpPr>
          <p:spPr bwMode="auto">
            <a:xfrm>
              <a:off x="1500956" y="2809071"/>
              <a:ext cx="1303028" cy="636029"/>
            </a:xfrm>
            <a:custGeom>
              <a:avLst/>
              <a:gdLst/>
              <a:ahLst/>
              <a:cxnLst>
                <a:cxn ang="0">
                  <a:pos x="1218" y="719"/>
                </a:cxn>
                <a:cxn ang="0">
                  <a:pos x="1265" y="668"/>
                </a:cxn>
                <a:cxn ang="0">
                  <a:pos x="1287" y="635"/>
                </a:cxn>
                <a:cxn ang="0">
                  <a:pos x="1309" y="606"/>
                </a:cxn>
                <a:cxn ang="0">
                  <a:pos x="1331" y="576"/>
                </a:cxn>
                <a:cxn ang="0">
                  <a:pos x="1356" y="536"/>
                </a:cxn>
                <a:cxn ang="0">
                  <a:pos x="1382" y="496"/>
                </a:cxn>
                <a:cxn ang="0">
                  <a:pos x="1404" y="449"/>
                </a:cxn>
                <a:cxn ang="0">
                  <a:pos x="1425" y="412"/>
                </a:cxn>
                <a:cxn ang="0">
                  <a:pos x="1440" y="376"/>
                </a:cxn>
                <a:cxn ang="0">
                  <a:pos x="1451" y="343"/>
                </a:cxn>
                <a:cxn ang="0">
                  <a:pos x="1466" y="303"/>
                </a:cxn>
                <a:cxn ang="0">
                  <a:pos x="1473" y="266"/>
                </a:cxn>
                <a:cxn ang="0">
                  <a:pos x="1484" y="226"/>
                </a:cxn>
                <a:cxn ang="0">
                  <a:pos x="1491" y="186"/>
                </a:cxn>
                <a:cxn ang="0">
                  <a:pos x="1498" y="135"/>
                </a:cxn>
                <a:cxn ang="0">
                  <a:pos x="1506" y="0"/>
                </a:cxn>
                <a:cxn ang="0">
                  <a:pos x="1487" y="7"/>
                </a:cxn>
                <a:cxn ang="0">
                  <a:pos x="1462" y="22"/>
                </a:cxn>
                <a:cxn ang="0">
                  <a:pos x="1436" y="29"/>
                </a:cxn>
                <a:cxn ang="0">
                  <a:pos x="1396" y="40"/>
                </a:cxn>
                <a:cxn ang="0">
                  <a:pos x="1360" y="51"/>
                </a:cxn>
                <a:cxn ang="0">
                  <a:pos x="1298" y="69"/>
                </a:cxn>
                <a:cxn ang="0">
                  <a:pos x="1236" y="80"/>
                </a:cxn>
                <a:cxn ang="0">
                  <a:pos x="1185" y="91"/>
                </a:cxn>
                <a:cxn ang="0">
                  <a:pos x="1097" y="110"/>
                </a:cxn>
                <a:cxn ang="0">
                  <a:pos x="1028" y="124"/>
                </a:cxn>
                <a:cxn ang="0">
                  <a:pos x="904" y="146"/>
                </a:cxn>
                <a:cxn ang="0">
                  <a:pos x="791" y="164"/>
                </a:cxn>
                <a:cxn ang="0">
                  <a:pos x="685" y="183"/>
                </a:cxn>
                <a:cxn ang="0">
                  <a:pos x="576" y="197"/>
                </a:cxn>
                <a:cxn ang="0">
                  <a:pos x="459" y="215"/>
                </a:cxn>
                <a:cxn ang="0">
                  <a:pos x="313" y="237"/>
                </a:cxn>
                <a:cxn ang="0">
                  <a:pos x="153" y="259"/>
                </a:cxn>
                <a:cxn ang="0">
                  <a:pos x="14" y="277"/>
                </a:cxn>
                <a:cxn ang="0">
                  <a:pos x="87" y="328"/>
                </a:cxn>
                <a:cxn ang="0">
                  <a:pos x="193" y="387"/>
                </a:cxn>
                <a:cxn ang="0">
                  <a:pos x="273" y="427"/>
                </a:cxn>
                <a:cxn ang="0">
                  <a:pos x="386" y="489"/>
                </a:cxn>
                <a:cxn ang="0">
                  <a:pos x="459" y="525"/>
                </a:cxn>
                <a:cxn ang="0">
                  <a:pos x="528" y="558"/>
                </a:cxn>
                <a:cxn ang="0">
                  <a:pos x="594" y="587"/>
                </a:cxn>
                <a:cxn ang="0">
                  <a:pos x="685" y="631"/>
                </a:cxn>
                <a:cxn ang="0">
                  <a:pos x="754" y="660"/>
                </a:cxn>
                <a:cxn ang="0">
                  <a:pos x="809" y="682"/>
                </a:cxn>
                <a:cxn ang="0">
                  <a:pos x="853" y="700"/>
                </a:cxn>
                <a:cxn ang="0">
                  <a:pos x="922" y="726"/>
                </a:cxn>
                <a:cxn ang="0">
                  <a:pos x="988" y="744"/>
                </a:cxn>
                <a:cxn ang="0">
                  <a:pos x="1024" y="751"/>
                </a:cxn>
                <a:cxn ang="0">
                  <a:pos x="1057" y="759"/>
                </a:cxn>
                <a:cxn ang="0">
                  <a:pos x="1141" y="766"/>
                </a:cxn>
                <a:cxn ang="0">
                  <a:pos x="1174" y="759"/>
                </a:cxn>
                <a:cxn ang="0">
                  <a:pos x="1188" y="751"/>
                </a:cxn>
              </a:cxnLst>
              <a:rect l="0" t="0" r="r" b="b"/>
              <a:pathLst>
                <a:path w="1506" h="766">
                  <a:moveTo>
                    <a:pt x="1192" y="748"/>
                  </a:moveTo>
                  <a:lnTo>
                    <a:pt x="1207" y="733"/>
                  </a:lnTo>
                  <a:lnTo>
                    <a:pt x="1214" y="726"/>
                  </a:lnTo>
                  <a:lnTo>
                    <a:pt x="1218" y="719"/>
                  </a:lnTo>
                  <a:lnTo>
                    <a:pt x="1232" y="704"/>
                  </a:lnTo>
                  <a:lnTo>
                    <a:pt x="1247" y="689"/>
                  </a:lnTo>
                  <a:lnTo>
                    <a:pt x="1250" y="682"/>
                  </a:lnTo>
                  <a:lnTo>
                    <a:pt x="1265" y="668"/>
                  </a:lnTo>
                  <a:lnTo>
                    <a:pt x="1269" y="660"/>
                  </a:lnTo>
                  <a:lnTo>
                    <a:pt x="1276" y="653"/>
                  </a:lnTo>
                  <a:lnTo>
                    <a:pt x="1283" y="642"/>
                  </a:lnTo>
                  <a:lnTo>
                    <a:pt x="1287" y="635"/>
                  </a:lnTo>
                  <a:lnTo>
                    <a:pt x="1294" y="627"/>
                  </a:lnTo>
                  <a:lnTo>
                    <a:pt x="1298" y="620"/>
                  </a:lnTo>
                  <a:lnTo>
                    <a:pt x="1305" y="613"/>
                  </a:lnTo>
                  <a:lnTo>
                    <a:pt x="1309" y="606"/>
                  </a:lnTo>
                  <a:lnTo>
                    <a:pt x="1316" y="598"/>
                  </a:lnTo>
                  <a:lnTo>
                    <a:pt x="1320" y="591"/>
                  </a:lnTo>
                  <a:lnTo>
                    <a:pt x="1327" y="584"/>
                  </a:lnTo>
                  <a:lnTo>
                    <a:pt x="1331" y="576"/>
                  </a:lnTo>
                  <a:lnTo>
                    <a:pt x="1338" y="569"/>
                  </a:lnTo>
                  <a:lnTo>
                    <a:pt x="1342" y="558"/>
                  </a:lnTo>
                  <a:lnTo>
                    <a:pt x="1349" y="551"/>
                  </a:lnTo>
                  <a:lnTo>
                    <a:pt x="1356" y="536"/>
                  </a:lnTo>
                  <a:lnTo>
                    <a:pt x="1363" y="529"/>
                  </a:lnTo>
                  <a:lnTo>
                    <a:pt x="1371" y="514"/>
                  </a:lnTo>
                  <a:lnTo>
                    <a:pt x="1374" y="507"/>
                  </a:lnTo>
                  <a:lnTo>
                    <a:pt x="1382" y="496"/>
                  </a:lnTo>
                  <a:lnTo>
                    <a:pt x="1389" y="482"/>
                  </a:lnTo>
                  <a:lnTo>
                    <a:pt x="1396" y="467"/>
                  </a:lnTo>
                  <a:lnTo>
                    <a:pt x="1400" y="460"/>
                  </a:lnTo>
                  <a:lnTo>
                    <a:pt x="1404" y="449"/>
                  </a:lnTo>
                  <a:lnTo>
                    <a:pt x="1407" y="441"/>
                  </a:lnTo>
                  <a:lnTo>
                    <a:pt x="1415" y="434"/>
                  </a:lnTo>
                  <a:lnTo>
                    <a:pt x="1422" y="420"/>
                  </a:lnTo>
                  <a:lnTo>
                    <a:pt x="1425" y="412"/>
                  </a:lnTo>
                  <a:lnTo>
                    <a:pt x="1429" y="401"/>
                  </a:lnTo>
                  <a:lnTo>
                    <a:pt x="1429" y="394"/>
                  </a:lnTo>
                  <a:lnTo>
                    <a:pt x="1433" y="390"/>
                  </a:lnTo>
                  <a:lnTo>
                    <a:pt x="1440" y="376"/>
                  </a:lnTo>
                  <a:lnTo>
                    <a:pt x="1444" y="365"/>
                  </a:lnTo>
                  <a:lnTo>
                    <a:pt x="1447" y="358"/>
                  </a:lnTo>
                  <a:lnTo>
                    <a:pt x="1447" y="350"/>
                  </a:lnTo>
                  <a:lnTo>
                    <a:pt x="1451" y="343"/>
                  </a:lnTo>
                  <a:lnTo>
                    <a:pt x="1455" y="332"/>
                  </a:lnTo>
                  <a:lnTo>
                    <a:pt x="1458" y="325"/>
                  </a:lnTo>
                  <a:lnTo>
                    <a:pt x="1458" y="317"/>
                  </a:lnTo>
                  <a:lnTo>
                    <a:pt x="1466" y="303"/>
                  </a:lnTo>
                  <a:lnTo>
                    <a:pt x="1469" y="292"/>
                  </a:lnTo>
                  <a:lnTo>
                    <a:pt x="1469" y="285"/>
                  </a:lnTo>
                  <a:lnTo>
                    <a:pt x="1473" y="277"/>
                  </a:lnTo>
                  <a:lnTo>
                    <a:pt x="1473" y="266"/>
                  </a:lnTo>
                  <a:lnTo>
                    <a:pt x="1480" y="252"/>
                  </a:lnTo>
                  <a:lnTo>
                    <a:pt x="1480" y="245"/>
                  </a:lnTo>
                  <a:lnTo>
                    <a:pt x="1484" y="234"/>
                  </a:lnTo>
                  <a:lnTo>
                    <a:pt x="1484" y="226"/>
                  </a:lnTo>
                  <a:lnTo>
                    <a:pt x="1487" y="219"/>
                  </a:lnTo>
                  <a:lnTo>
                    <a:pt x="1487" y="212"/>
                  </a:lnTo>
                  <a:lnTo>
                    <a:pt x="1491" y="201"/>
                  </a:lnTo>
                  <a:lnTo>
                    <a:pt x="1491" y="186"/>
                  </a:lnTo>
                  <a:lnTo>
                    <a:pt x="1495" y="175"/>
                  </a:lnTo>
                  <a:lnTo>
                    <a:pt x="1495" y="168"/>
                  </a:lnTo>
                  <a:lnTo>
                    <a:pt x="1498" y="161"/>
                  </a:lnTo>
                  <a:lnTo>
                    <a:pt x="1498" y="135"/>
                  </a:lnTo>
                  <a:lnTo>
                    <a:pt x="1502" y="124"/>
                  </a:lnTo>
                  <a:lnTo>
                    <a:pt x="1502" y="91"/>
                  </a:lnTo>
                  <a:lnTo>
                    <a:pt x="1506" y="84"/>
                  </a:lnTo>
                  <a:lnTo>
                    <a:pt x="1506" y="0"/>
                  </a:lnTo>
                  <a:lnTo>
                    <a:pt x="1502" y="4"/>
                  </a:lnTo>
                  <a:lnTo>
                    <a:pt x="1498" y="4"/>
                  </a:lnTo>
                  <a:lnTo>
                    <a:pt x="1495" y="7"/>
                  </a:lnTo>
                  <a:lnTo>
                    <a:pt x="1487" y="7"/>
                  </a:lnTo>
                  <a:lnTo>
                    <a:pt x="1480" y="15"/>
                  </a:lnTo>
                  <a:lnTo>
                    <a:pt x="1473" y="15"/>
                  </a:lnTo>
                  <a:lnTo>
                    <a:pt x="1466" y="18"/>
                  </a:lnTo>
                  <a:lnTo>
                    <a:pt x="1462" y="22"/>
                  </a:lnTo>
                  <a:lnTo>
                    <a:pt x="1455" y="22"/>
                  </a:lnTo>
                  <a:lnTo>
                    <a:pt x="1447" y="26"/>
                  </a:lnTo>
                  <a:lnTo>
                    <a:pt x="1440" y="26"/>
                  </a:lnTo>
                  <a:lnTo>
                    <a:pt x="1436" y="29"/>
                  </a:lnTo>
                  <a:lnTo>
                    <a:pt x="1429" y="33"/>
                  </a:lnTo>
                  <a:lnTo>
                    <a:pt x="1418" y="33"/>
                  </a:lnTo>
                  <a:lnTo>
                    <a:pt x="1404" y="40"/>
                  </a:lnTo>
                  <a:lnTo>
                    <a:pt x="1396" y="40"/>
                  </a:lnTo>
                  <a:lnTo>
                    <a:pt x="1385" y="44"/>
                  </a:lnTo>
                  <a:lnTo>
                    <a:pt x="1378" y="48"/>
                  </a:lnTo>
                  <a:lnTo>
                    <a:pt x="1367" y="51"/>
                  </a:lnTo>
                  <a:lnTo>
                    <a:pt x="1360" y="51"/>
                  </a:lnTo>
                  <a:lnTo>
                    <a:pt x="1338" y="59"/>
                  </a:lnTo>
                  <a:lnTo>
                    <a:pt x="1331" y="59"/>
                  </a:lnTo>
                  <a:lnTo>
                    <a:pt x="1309" y="66"/>
                  </a:lnTo>
                  <a:lnTo>
                    <a:pt x="1298" y="69"/>
                  </a:lnTo>
                  <a:lnTo>
                    <a:pt x="1287" y="69"/>
                  </a:lnTo>
                  <a:lnTo>
                    <a:pt x="1272" y="73"/>
                  </a:lnTo>
                  <a:lnTo>
                    <a:pt x="1250" y="80"/>
                  </a:lnTo>
                  <a:lnTo>
                    <a:pt x="1236" y="80"/>
                  </a:lnTo>
                  <a:lnTo>
                    <a:pt x="1225" y="84"/>
                  </a:lnTo>
                  <a:lnTo>
                    <a:pt x="1210" y="88"/>
                  </a:lnTo>
                  <a:lnTo>
                    <a:pt x="1199" y="91"/>
                  </a:lnTo>
                  <a:lnTo>
                    <a:pt x="1185" y="91"/>
                  </a:lnTo>
                  <a:lnTo>
                    <a:pt x="1156" y="99"/>
                  </a:lnTo>
                  <a:lnTo>
                    <a:pt x="1141" y="102"/>
                  </a:lnTo>
                  <a:lnTo>
                    <a:pt x="1126" y="102"/>
                  </a:lnTo>
                  <a:lnTo>
                    <a:pt x="1097" y="110"/>
                  </a:lnTo>
                  <a:lnTo>
                    <a:pt x="1068" y="117"/>
                  </a:lnTo>
                  <a:lnTo>
                    <a:pt x="1050" y="121"/>
                  </a:lnTo>
                  <a:lnTo>
                    <a:pt x="1043" y="121"/>
                  </a:lnTo>
                  <a:lnTo>
                    <a:pt x="1028" y="124"/>
                  </a:lnTo>
                  <a:lnTo>
                    <a:pt x="992" y="131"/>
                  </a:lnTo>
                  <a:lnTo>
                    <a:pt x="977" y="131"/>
                  </a:lnTo>
                  <a:lnTo>
                    <a:pt x="940" y="139"/>
                  </a:lnTo>
                  <a:lnTo>
                    <a:pt x="904" y="146"/>
                  </a:lnTo>
                  <a:lnTo>
                    <a:pt x="868" y="153"/>
                  </a:lnTo>
                  <a:lnTo>
                    <a:pt x="849" y="153"/>
                  </a:lnTo>
                  <a:lnTo>
                    <a:pt x="827" y="157"/>
                  </a:lnTo>
                  <a:lnTo>
                    <a:pt x="791" y="164"/>
                  </a:lnTo>
                  <a:lnTo>
                    <a:pt x="769" y="168"/>
                  </a:lnTo>
                  <a:lnTo>
                    <a:pt x="751" y="172"/>
                  </a:lnTo>
                  <a:lnTo>
                    <a:pt x="707" y="179"/>
                  </a:lnTo>
                  <a:lnTo>
                    <a:pt x="685" y="183"/>
                  </a:lnTo>
                  <a:lnTo>
                    <a:pt x="667" y="186"/>
                  </a:lnTo>
                  <a:lnTo>
                    <a:pt x="645" y="186"/>
                  </a:lnTo>
                  <a:lnTo>
                    <a:pt x="601" y="193"/>
                  </a:lnTo>
                  <a:lnTo>
                    <a:pt x="576" y="197"/>
                  </a:lnTo>
                  <a:lnTo>
                    <a:pt x="532" y="204"/>
                  </a:lnTo>
                  <a:lnTo>
                    <a:pt x="507" y="208"/>
                  </a:lnTo>
                  <a:lnTo>
                    <a:pt x="485" y="212"/>
                  </a:lnTo>
                  <a:lnTo>
                    <a:pt x="459" y="215"/>
                  </a:lnTo>
                  <a:lnTo>
                    <a:pt x="437" y="219"/>
                  </a:lnTo>
                  <a:lnTo>
                    <a:pt x="386" y="226"/>
                  </a:lnTo>
                  <a:lnTo>
                    <a:pt x="364" y="230"/>
                  </a:lnTo>
                  <a:lnTo>
                    <a:pt x="313" y="237"/>
                  </a:lnTo>
                  <a:lnTo>
                    <a:pt x="262" y="245"/>
                  </a:lnTo>
                  <a:lnTo>
                    <a:pt x="233" y="248"/>
                  </a:lnTo>
                  <a:lnTo>
                    <a:pt x="182" y="255"/>
                  </a:lnTo>
                  <a:lnTo>
                    <a:pt x="153" y="259"/>
                  </a:lnTo>
                  <a:lnTo>
                    <a:pt x="127" y="263"/>
                  </a:lnTo>
                  <a:lnTo>
                    <a:pt x="98" y="266"/>
                  </a:lnTo>
                  <a:lnTo>
                    <a:pt x="73" y="270"/>
                  </a:lnTo>
                  <a:lnTo>
                    <a:pt x="14" y="277"/>
                  </a:lnTo>
                  <a:lnTo>
                    <a:pt x="0" y="281"/>
                  </a:lnTo>
                  <a:lnTo>
                    <a:pt x="22" y="292"/>
                  </a:lnTo>
                  <a:lnTo>
                    <a:pt x="43" y="306"/>
                  </a:lnTo>
                  <a:lnTo>
                    <a:pt x="87" y="328"/>
                  </a:lnTo>
                  <a:lnTo>
                    <a:pt x="109" y="339"/>
                  </a:lnTo>
                  <a:lnTo>
                    <a:pt x="131" y="354"/>
                  </a:lnTo>
                  <a:lnTo>
                    <a:pt x="149" y="365"/>
                  </a:lnTo>
                  <a:lnTo>
                    <a:pt x="193" y="387"/>
                  </a:lnTo>
                  <a:lnTo>
                    <a:pt x="211" y="398"/>
                  </a:lnTo>
                  <a:lnTo>
                    <a:pt x="233" y="409"/>
                  </a:lnTo>
                  <a:lnTo>
                    <a:pt x="251" y="420"/>
                  </a:lnTo>
                  <a:lnTo>
                    <a:pt x="273" y="427"/>
                  </a:lnTo>
                  <a:lnTo>
                    <a:pt x="310" y="449"/>
                  </a:lnTo>
                  <a:lnTo>
                    <a:pt x="331" y="460"/>
                  </a:lnTo>
                  <a:lnTo>
                    <a:pt x="350" y="467"/>
                  </a:lnTo>
                  <a:lnTo>
                    <a:pt x="386" y="489"/>
                  </a:lnTo>
                  <a:lnTo>
                    <a:pt x="404" y="496"/>
                  </a:lnTo>
                  <a:lnTo>
                    <a:pt x="423" y="507"/>
                  </a:lnTo>
                  <a:lnTo>
                    <a:pt x="441" y="514"/>
                  </a:lnTo>
                  <a:lnTo>
                    <a:pt x="459" y="525"/>
                  </a:lnTo>
                  <a:lnTo>
                    <a:pt x="474" y="533"/>
                  </a:lnTo>
                  <a:lnTo>
                    <a:pt x="492" y="540"/>
                  </a:lnTo>
                  <a:lnTo>
                    <a:pt x="510" y="551"/>
                  </a:lnTo>
                  <a:lnTo>
                    <a:pt x="528" y="558"/>
                  </a:lnTo>
                  <a:lnTo>
                    <a:pt x="543" y="565"/>
                  </a:lnTo>
                  <a:lnTo>
                    <a:pt x="561" y="573"/>
                  </a:lnTo>
                  <a:lnTo>
                    <a:pt x="576" y="580"/>
                  </a:lnTo>
                  <a:lnTo>
                    <a:pt x="594" y="587"/>
                  </a:lnTo>
                  <a:lnTo>
                    <a:pt x="623" y="602"/>
                  </a:lnTo>
                  <a:lnTo>
                    <a:pt x="638" y="609"/>
                  </a:lnTo>
                  <a:lnTo>
                    <a:pt x="656" y="616"/>
                  </a:lnTo>
                  <a:lnTo>
                    <a:pt x="685" y="631"/>
                  </a:lnTo>
                  <a:lnTo>
                    <a:pt x="700" y="638"/>
                  </a:lnTo>
                  <a:lnTo>
                    <a:pt x="714" y="642"/>
                  </a:lnTo>
                  <a:lnTo>
                    <a:pt x="744" y="657"/>
                  </a:lnTo>
                  <a:lnTo>
                    <a:pt x="754" y="660"/>
                  </a:lnTo>
                  <a:lnTo>
                    <a:pt x="769" y="668"/>
                  </a:lnTo>
                  <a:lnTo>
                    <a:pt x="784" y="671"/>
                  </a:lnTo>
                  <a:lnTo>
                    <a:pt x="795" y="678"/>
                  </a:lnTo>
                  <a:lnTo>
                    <a:pt x="809" y="682"/>
                  </a:lnTo>
                  <a:lnTo>
                    <a:pt x="816" y="686"/>
                  </a:lnTo>
                  <a:lnTo>
                    <a:pt x="827" y="689"/>
                  </a:lnTo>
                  <a:lnTo>
                    <a:pt x="842" y="697"/>
                  </a:lnTo>
                  <a:lnTo>
                    <a:pt x="853" y="700"/>
                  </a:lnTo>
                  <a:lnTo>
                    <a:pt x="868" y="704"/>
                  </a:lnTo>
                  <a:lnTo>
                    <a:pt x="889" y="711"/>
                  </a:lnTo>
                  <a:lnTo>
                    <a:pt x="900" y="719"/>
                  </a:lnTo>
                  <a:lnTo>
                    <a:pt x="922" y="726"/>
                  </a:lnTo>
                  <a:lnTo>
                    <a:pt x="933" y="730"/>
                  </a:lnTo>
                  <a:lnTo>
                    <a:pt x="944" y="730"/>
                  </a:lnTo>
                  <a:lnTo>
                    <a:pt x="966" y="737"/>
                  </a:lnTo>
                  <a:lnTo>
                    <a:pt x="988" y="744"/>
                  </a:lnTo>
                  <a:lnTo>
                    <a:pt x="995" y="744"/>
                  </a:lnTo>
                  <a:lnTo>
                    <a:pt x="1006" y="748"/>
                  </a:lnTo>
                  <a:lnTo>
                    <a:pt x="1013" y="751"/>
                  </a:lnTo>
                  <a:lnTo>
                    <a:pt x="1024" y="751"/>
                  </a:lnTo>
                  <a:lnTo>
                    <a:pt x="1032" y="755"/>
                  </a:lnTo>
                  <a:lnTo>
                    <a:pt x="1043" y="755"/>
                  </a:lnTo>
                  <a:lnTo>
                    <a:pt x="1050" y="759"/>
                  </a:lnTo>
                  <a:lnTo>
                    <a:pt x="1057" y="759"/>
                  </a:lnTo>
                  <a:lnTo>
                    <a:pt x="1068" y="762"/>
                  </a:lnTo>
                  <a:lnTo>
                    <a:pt x="1097" y="762"/>
                  </a:lnTo>
                  <a:lnTo>
                    <a:pt x="1105" y="766"/>
                  </a:lnTo>
                  <a:lnTo>
                    <a:pt x="1141" y="766"/>
                  </a:lnTo>
                  <a:lnTo>
                    <a:pt x="1148" y="762"/>
                  </a:lnTo>
                  <a:lnTo>
                    <a:pt x="1163" y="762"/>
                  </a:lnTo>
                  <a:lnTo>
                    <a:pt x="1170" y="759"/>
                  </a:lnTo>
                  <a:lnTo>
                    <a:pt x="1174" y="759"/>
                  </a:lnTo>
                  <a:lnTo>
                    <a:pt x="1178" y="755"/>
                  </a:lnTo>
                  <a:lnTo>
                    <a:pt x="1181" y="755"/>
                  </a:lnTo>
                  <a:lnTo>
                    <a:pt x="1185" y="751"/>
                  </a:lnTo>
                  <a:lnTo>
                    <a:pt x="1188" y="751"/>
                  </a:lnTo>
                  <a:lnTo>
                    <a:pt x="1192" y="748"/>
                  </a:lnTo>
                  <a:lnTo>
                    <a:pt x="1196" y="748"/>
                  </a:lnTo>
                  <a:lnTo>
                    <a:pt x="1192" y="748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27" name="Freeform 155"/>
            <p:cNvSpPr>
              <a:spLocks/>
            </p:cNvSpPr>
            <p:nvPr/>
          </p:nvSpPr>
          <p:spPr bwMode="auto">
            <a:xfrm>
              <a:off x="1500956" y="2247868"/>
              <a:ext cx="1303028" cy="785683"/>
            </a:xfrm>
            <a:custGeom>
              <a:avLst/>
              <a:gdLst/>
              <a:ahLst/>
              <a:cxnLst>
                <a:cxn ang="0">
                  <a:pos x="1495" y="754"/>
                </a:cxn>
                <a:cxn ang="0">
                  <a:pos x="1466" y="765"/>
                </a:cxn>
                <a:cxn ang="0">
                  <a:pos x="1440" y="773"/>
                </a:cxn>
                <a:cxn ang="0">
                  <a:pos x="1404" y="787"/>
                </a:cxn>
                <a:cxn ang="0">
                  <a:pos x="1367" y="798"/>
                </a:cxn>
                <a:cxn ang="0">
                  <a:pos x="1309" y="813"/>
                </a:cxn>
                <a:cxn ang="0">
                  <a:pos x="1250" y="827"/>
                </a:cxn>
                <a:cxn ang="0">
                  <a:pos x="1199" y="838"/>
                </a:cxn>
                <a:cxn ang="0">
                  <a:pos x="1126" y="849"/>
                </a:cxn>
                <a:cxn ang="0">
                  <a:pos x="1043" y="868"/>
                </a:cxn>
                <a:cxn ang="0">
                  <a:pos x="940" y="886"/>
                </a:cxn>
                <a:cxn ang="0">
                  <a:pos x="827" y="904"/>
                </a:cxn>
                <a:cxn ang="0">
                  <a:pos x="707" y="926"/>
                </a:cxn>
                <a:cxn ang="0">
                  <a:pos x="601" y="940"/>
                </a:cxn>
                <a:cxn ang="0">
                  <a:pos x="485" y="959"/>
                </a:cxn>
                <a:cxn ang="0">
                  <a:pos x="364" y="977"/>
                </a:cxn>
                <a:cxn ang="0">
                  <a:pos x="182" y="1002"/>
                </a:cxn>
                <a:cxn ang="0">
                  <a:pos x="73" y="1017"/>
                </a:cxn>
                <a:cxn ang="0">
                  <a:pos x="32" y="995"/>
                </a:cxn>
                <a:cxn ang="0">
                  <a:pos x="98" y="933"/>
                </a:cxn>
                <a:cxn ang="0">
                  <a:pos x="178" y="860"/>
                </a:cxn>
                <a:cxn ang="0">
                  <a:pos x="259" y="787"/>
                </a:cxn>
                <a:cxn ang="0">
                  <a:pos x="364" y="689"/>
                </a:cxn>
                <a:cxn ang="0">
                  <a:pos x="437" y="623"/>
                </a:cxn>
                <a:cxn ang="0">
                  <a:pos x="492" y="572"/>
                </a:cxn>
                <a:cxn ang="0">
                  <a:pos x="561" y="510"/>
                </a:cxn>
                <a:cxn ang="0">
                  <a:pos x="631" y="452"/>
                </a:cxn>
                <a:cxn ang="0">
                  <a:pos x="689" y="401"/>
                </a:cxn>
                <a:cxn ang="0">
                  <a:pos x="740" y="357"/>
                </a:cxn>
                <a:cxn ang="0">
                  <a:pos x="787" y="317"/>
                </a:cxn>
                <a:cxn ang="0">
                  <a:pos x="849" y="266"/>
                </a:cxn>
                <a:cxn ang="0">
                  <a:pos x="893" y="229"/>
                </a:cxn>
                <a:cxn ang="0">
                  <a:pos x="940" y="193"/>
                </a:cxn>
                <a:cxn ang="0">
                  <a:pos x="1002" y="142"/>
                </a:cxn>
                <a:cxn ang="0">
                  <a:pos x="1054" y="102"/>
                </a:cxn>
                <a:cxn ang="0">
                  <a:pos x="1105" y="65"/>
                </a:cxn>
                <a:cxn ang="0">
                  <a:pos x="1152" y="29"/>
                </a:cxn>
                <a:cxn ang="0">
                  <a:pos x="1188" y="3"/>
                </a:cxn>
                <a:cxn ang="0">
                  <a:pos x="1210" y="18"/>
                </a:cxn>
                <a:cxn ang="0">
                  <a:pos x="1247" y="58"/>
                </a:cxn>
                <a:cxn ang="0">
                  <a:pos x="1276" y="91"/>
                </a:cxn>
                <a:cxn ang="0">
                  <a:pos x="1298" y="116"/>
                </a:cxn>
                <a:cxn ang="0">
                  <a:pos x="1327" y="160"/>
                </a:cxn>
                <a:cxn ang="0">
                  <a:pos x="1356" y="204"/>
                </a:cxn>
                <a:cxn ang="0">
                  <a:pos x="1382" y="248"/>
                </a:cxn>
                <a:cxn ang="0">
                  <a:pos x="1404" y="288"/>
                </a:cxn>
                <a:cxn ang="0">
                  <a:pos x="1418" y="328"/>
                </a:cxn>
                <a:cxn ang="0">
                  <a:pos x="1436" y="364"/>
                </a:cxn>
                <a:cxn ang="0">
                  <a:pos x="1451" y="404"/>
                </a:cxn>
                <a:cxn ang="0">
                  <a:pos x="1466" y="455"/>
                </a:cxn>
                <a:cxn ang="0">
                  <a:pos x="1477" y="499"/>
                </a:cxn>
                <a:cxn ang="0">
                  <a:pos x="1484" y="536"/>
                </a:cxn>
                <a:cxn ang="0">
                  <a:pos x="1491" y="572"/>
                </a:cxn>
                <a:cxn ang="0">
                  <a:pos x="1498" y="627"/>
                </a:cxn>
                <a:cxn ang="0">
                  <a:pos x="1506" y="703"/>
                </a:cxn>
              </a:cxnLst>
              <a:rect l="0" t="0" r="r" b="b"/>
              <a:pathLst>
                <a:path w="1506" h="1028">
                  <a:moveTo>
                    <a:pt x="1506" y="747"/>
                  </a:moveTo>
                  <a:lnTo>
                    <a:pt x="1502" y="751"/>
                  </a:lnTo>
                  <a:lnTo>
                    <a:pt x="1498" y="751"/>
                  </a:lnTo>
                  <a:lnTo>
                    <a:pt x="1495" y="754"/>
                  </a:lnTo>
                  <a:lnTo>
                    <a:pt x="1487" y="754"/>
                  </a:lnTo>
                  <a:lnTo>
                    <a:pt x="1480" y="762"/>
                  </a:lnTo>
                  <a:lnTo>
                    <a:pt x="1473" y="762"/>
                  </a:lnTo>
                  <a:lnTo>
                    <a:pt x="1466" y="765"/>
                  </a:lnTo>
                  <a:lnTo>
                    <a:pt x="1462" y="769"/>
                  </a:lnTo>
                  <a:lnTo>
                    <a:pt x="1455" y="769"/>
                  </a:lnTo>
                  <a:lnTo>
                    <a:pt x="1447" y="773"/>
                  </a:lnTo>
                  <a:lnTo>
                    <a:pt x="1440" y="773"/>
                  </a:lnTo>
                  <a:lnTo>
                    <a:pt x="1436" y="776"/>
                  </a:lnTo>
                  <a:lnTo>
                    <a:pt x="1429" y="780"/>
                  </a:lnTo>
                  <a:lnTo>
                    <a:pt x="1418" y="780"/>
                  </a:lnTo>
                  <a:lnTo>
                    <a:pt x="1404" y="787"/>
                  </a:lnTo>
                  <a:lnTo>
                    <a:pt x="1396" y="787"/>
                  </a:lnTo>
                  <a:lnTo>
                    <a:pt x="1385" y="791"/>
                  </a:lnTo>
                  <a:lnTo>
                    <a:pt x="1378" y="795"/>
                  </a:lnTo>
                  <a:lnTo>
                    <a:pt x="1367" y="798"/>
                  </a:lnTo>
                  <a:lnTo>
                    <a:pt x="1360" y="798"/>
                  </a:lnTo>
                  <a:lnTo>
                    <a:pt x="1338" y="806"/>
                  </a:lnTo>
                  <a:lnTo>
                    <a:pt x="1331" y="806"/>
                  </a:lnTo>
                  <a:lnTo>
                    <a:pt x="1309" y="813"/>
                  </a:lnTo>
                  <a:lnTo>
                    <a:pt x="1298" y="816"/>
                  </a:lnTo>
                  <a:lnTo>
                    <a:pt x="1287" y="816"/>
                  </a:lnTo>
                  <a:lnTo>
                    <a:pt x="1272" y="820"/>
                  </a:lnTo>
                  <a:lnTo>
                    <a:pt x="1250" y="827"/>
                  </a:lnTo>
                  <a:lnTo>
                    <a:pt x="1236" y="827"/>
                  </a:lnTo>
                  <a:lnTo>
                    <a:pt x="1225" y="831"/>
                  </a:lnTo>
                  <a:lnTo>
                    <a:pt x="1210" y="835"/>
                  </a:lnTo>
                  <a:lnTo>
                    <a:pt x="1199" y="838"/>
                  </a:lnTo>
                  <a:lnTo>
                    <a:pt x="1185" y="838"/>
                  </a:lnTo>
                  <a:lnTo>
                    <a:pt x="1156" y="846"/>
                  </a:lnTo>
                  <a:lnTo>
                    <a:pt x="1141" y="849"/>
                  </a:lnTo>
                  <a:lnTo>
                    <a:pt x="1126" y="849"/>
                  </a:lnTo>
                  <a:lnTo>
                    <a:pt x="1097" y="857"/>
                  </a:lnTo>
                  <a:lnTo>
                    <a:pt x="1068" y="864"/>
                  </a:lnTo>
                  <a:lnTo>
                    <a:pt x="1050" y="868"/>
                  </a:lnTo>
                  <a:lnTo>
                    <a:pt x="1043" y="868"/>
                  </a:lnTo>
                  <a:lnTo>
                    <a:pt x="1028" y="871"/>
                  </a:lnTo>
                  <a:lnTo>
                    <a:pt x="992" y="878"/>
                  </a:lnTo>
                  <a:lnTo>
                    <a:pt x="977" y="878"/>
                  </a:lnTo>
                  <a:lnTo>
                    <a:pt x="940" y="886"/>
                  </a:lnTo>
                  <a:lnTo>
                    <a:pt x="904" y="893"/>
                  </a:lnTo>
                  <a:lnTo>
                    <a:pt x="868" y="900"/>
                  </a:lnTo>
                  <a:lnTo>
                    <a:pt x="849" y="900"/>
                  </a:lnTo>
                  <a:lnTo>
                    <a:pt x="827" y="904"/>
                  </a:lnTo>
                  <a:lnTo>
                    <a:pt x="791" y="911"/>
                  </a:lnTo>
                  <a:lnTo>
                    <a:pt x="769" y="915"/>
                  </a:lnTo>
                  <a:lnTo>
                    <a:pt x="751" y="919"/>
                  </a:lnTo>
                  <a:lnTo>
                    <a:pt x="707" y="926"/>
                  </a:lnTo>
                  <a:lnTo>
                    <a:pt x="685" y="930"/>
                  </a:lnTo>
                  <a:lnTo>
                    <a:pt x="667" y="933"/>
                  </a:lnTo>
                  <a:lnTo>
                    <a:pt x="645" y="933"/>
                  </a:lnTo>
                  <a:lnTo>
                    <a:pt x="601" y="940"/>
                  </a:lnTo>
                  <a:lnTo>
                    <a:pt x="576" y="944"/>
                  </a:lnTo>
                  <a:lnTo>
                    <a:pt x="532" y="951"/>
                  </a:lnTo>
                  <a:lnTo>
                    <a:pt x="507" y="955"/>
                  </a:lnTo>
                  <a:lnTo>
                    <a:pt x="485" y="959"/>
                  </a:lnTo>
                  <a:lnTo>
                    <a:pt x="459" y="962"/>
                  </a:lnTo>
                  <a:lnTo>
                    <a:pt x="437" y="966"/>
                  </a:lnTo>
                  <a:lnTo>
                    <a:pt x="386" y="973"/>
                  </a:lnTo>
                  <a:lnTo>
                    <a:pt x="364" y="977"/>
                  </a:lnTo>
                  <a:lnTo>
                    <a:pt x="313" y="984"/>
                  </a:lnTo>
                  <a:lnTo>
                    <a:pt x="262" y="992"/>
                  </a:lnTo>
                  <a:lnTo>
                    <a:pt x="233" y="995"/>
                  </a:lnTo>
                  <a:lnTo>
                    <a:pt x="182" y="1002"/>
                  </a:lnTo>
                  <a:lnTo>
                    <a:pt x="153" y="1006"/>
                  </a:lnTo>
                  <a:lnTo>
                    <a:pt x="127" y="1010"/>
                  </a:lnTo>
                  <a:lnTo>
                    <a:pt x="98" y="1013"/>
                  </a:lnTo>
                  <a:lnTo>
                    <a:pt x="73" y="1017"/>
                  </a:lnTo>
                  <a:lnTo>
                    <a:pt x="14" y="1024"/>
                  </a:lnTo>
                  <a:lnTo>
                    <a:pt x="0" y="1028"/>
                  </a:lnTo>
                  <a:lnTo>
                    <a:pt x="18" y="1013"/>
                  </a:lnTo>
                  <a:lnTo>
                    <a:pt x="32" y="995"/>
                  </a:lnTo>
                  <a:lnTo>
                    <a:pt x="51" y="981"/>
                  </a:lnTo>
                  <a:lnTo>
                    <a:pt x="65" y="966"/>
                  </a:lnTo>
                  <a:lnTo>
                    <a:pt x="84" y="951"/>
                  </a:lnTo>
                  <a:lnTo>
                    <a:pt x="98" y="933"/>
                  </a:lnTo>
                  <a:lnTo>
                    <a:pt x="116" y="919"/>
                  </a:lnTo>
                  <a:lnTo>
                    <a:pt x="131" y="904"/>
                  </a:lnTo>
                  <a:lnTo>
                    <a:pt x="149" y="889"/>
                  </a:lnTo>
                  <a:lnTo>
                    <a:pt x="178" y="860"/>
                  </a:lnTo>
                  <a:lnTo>
                    <a:pt x="197" y="846"/>
                  </a:lnTo>
                  <a:lnTo>
                    <a:pt x="226" y="816"/>
                  </a:lnTo>
                  <a:lnTo>
                    <a:pt x="240" y="802"/>
                  </a:lnTo>
                  <a:lnTo>
                    <a:pt x="259" y="787"/>
                  </a:lnTo>
                  <a:lnTo>
                    <a:pt x="288" y="758"/>
                  </a:lnTo>
                  <a:lnTo>
                    <a:pt x="317" y="729"/>
                  </a:lnTo>
                  <a:lnTo>
                    <a:pt x="335" y="718"/>
                  </a:lnTo>
                  <a:lnTo>
                    <a:pt x="364" y="689"/>
                  </a:lnTo>
                  <a:lnTo>
                    <a:pt x="379" y="678"/>
                  </a:lnTo>
                  <a:lnTo>
                    <a:pt x="408" y="649"/>
                  </a:lnTo>
                  <a:lnTo>
                    <a:pt x="423" y="638"/>
                  </a:lnTo>
                  <a:lnTo>
                    <a:pt x="437" y="623"/>
                  </a:lnTo>
                  <a:lnTo>
                    <a:pt x="452" y="612"/>
                  </a:lnTo>
                  <a:lnTo>
                    <a:pt x="466" y="598"/>
                  </a:lnTo>
                  <a:lnTo>
                    <a:pt x="481" y="587"/>
                  </a:lnTo>
                  <a:lnTo>
                    <a:pt x="492" y="572"/>
                  </a:lnTo>
                  <a:lnTo>
                    <a:pt x="507" y="561"/>
                  </a:lnTo>
                  <a:lnTo>
                    <a:pt x="521" y="547"/>
                  </a:lnTo>
                  <a:lnTo>
                    <a:pt x="550" y="525"/>
                  </a:lnTo>
                  <a:lnTo>
                    <a:pt x="561" y="510"/>
                  </a:lnTo>
                  <a:lnTo>
                    <a:pt x="590" y="488"/>
                  </a:lnTo>
                  <a:lnTo>
                    <a:pt x="605" y="474"/>
                  </a:lnTo>
                  <a:lnTo>
                    <a:pt x="616" y="463"/>
                  </a:lnTo>
                  <a:lnTo>
                    <a:pt x="631" y="452"/>
                  </a:lnTo>
                  <a:lnTo>
                    <a:pt x="641" y="441"/>
                  </a:lnTo>
                  <a:lnTo>
                    <a:pt x="671" y="419"/>
                  </a:lnTo>
                  <a:lnTo>
                    <a:pt x="682" y="408"/>
                  </a:lnTo>
                  <a:lnTo>
                    <a:pt x="689" y="401"/>
                  </a:lnTo>
                  <a:lnTo>
                    <a:pt x="700" y="390"/>
                  </a:lnTo>
                  <a:lnTo>
                    <a:pt x="714" y="379"/>
                  </a:lnTo>
                  <a:lnTo>
                    <a:pt x="725" y="368"/>
                  </a:lnTo>
                  <a:lnTo>
                    <a:pt x="740" y="357"/>
                  </a:lnTo>
                  <a:lnTo>
                    <a:pt x="751" y="346"/>
                  </a:lnTo>
                  <a:lnTo>
                    <a:pt x="765" y="335"/>
                  </a:lnTo>
                  <a:lnTo>
                    <a:pt x="776" y="324"/>
                  </a:lnTo>
                  <a:lnTo>
                    <a:pt x="787" y="317"/>
                  </a:lnTo>
                  <a:lnTo>
                    <a:pt x="802" y="306"/>
                  </a:lnTo>
                  <a:lnTo>
                    <a:pt x="824" y="284"/>
                  </a:lnTo>
                  <a:lnTo>
                    <a:pt x="835" y="277"/>
                  </a:lnTo>
                  <a:lnTo>
                    <a:pt x="849" y="266"/>
                  </a:lnTo>
                  <a:lnTo>
                    <a:pt x="860" y="255"/>
                  </a:lnTo>
                  <a:lnTo>
                    <a:pt x="871" y="248"/>
                  </a:lnTo>
                  <a:lnTo>
                    <a:pt x="882" y="237"/>
                  </a:lnTo>
                  <a:lnTo>
                    <a:pt x="893" y="229"/>
                  </a:lnTo>
                  <a:lnTo>
                    <a:pt x="904" y="218"/>
                  </a:lnTo>
                  <a:lnTo>
                    <a:pt x="915" y="211"/>
                  </a:lnTo>
                  <a:lnTo>
                    <a:pt x="930" y="200"/>
                  </a:lnTo>
                  <a:lnTo>
                    <a:pt x="940" y="193"/>
                  </a:lnTo>
                  <a:lnTo>
                    <a:pt x="951" y="182"/>
                  </a:lnTo>
                  <a:lnTo>
                    <a:pt x="973" y="167"/>
                  </a:lnTo>
                  <a:lnTo>
                    <a:pt x="981" y="156"/>
                  </a:lnTo>
                  <a:lnTo>
                    <a:pt x="1002" y="142"/>
                  </a:lnTo>
                  <a:lnTo>
                    <a:pt x="1013" y="131"/>
                  </a:lnTo>
                  <a:lnTo>
                    <a:pt x="1035" y="116"/>
                  </a:lnTo>
                  <a:lnTo>
                    <a:pt x="1046" y="109"/>
                  </a:lnTo>
                  <a:lnTo>
                    <a:pt x="1054" y="102"/>
                  </a:lnTo>
                  <a:lnTo>
                    <a:pt x="1075" y="87"/>
                  </a:lnTo>
                  <a:lnTo>
                    <a:pt x="1086" y="80"/>
                  </a:lnTo>
                  <a:lnTo>
                    <a:pt x="1094" y="69"/>
                  </a:lnTo>
                  <a:lnTo>
                    <a:pt x="1105" y="65"/>
                  </a:lnTo>
                  <a:lnTo>
                    <a:pt x="1112" y="58"/>
                  </a:lnTo>
                  <a:lnTo>
                    <a:pt x="1134" y="43"/>
                  </a:lnTo>
                  <a:lnTo>
                    <a:pt x="1141" y="36"/>
                  </a:lnTo>
                  <a:lnTo>
                    <a:pt x="1152" y="29"/>
                  </a:lnTo>
                  <a:lnTo>
                    <a:pt x="1159" y="21"/>
                  </a:lnTo>
                  <a:lnTo>
                    <a:pt x="1170" y="14"/>
                  </a:lnTo>
                  <a:lnTo>
                    <a:pt x="1178" y="11"/>
                  </a:lnTo>
                  <a:lnTo>
                    <a:pt x="1188" y="3"/>
                  </a:lnTo>
                  <a:lnTo>
                    <a:pt x="1192" y="0"/>
                  </a:lnTo>
                  <a:lnTo>
                    <a:pt x="1199" y="7"/>
                  </a:lnTo>
                  <a:lnTo>
                    <a:pt x="1207" y="11"/>
                  </a:lnTo>
                  <a:lnTo>
                    <a:pt x="1210" y="18"/>
                  </a:lnTo>
                  <a:lnTo>
                    <a:pt x="1225" y="32"/>
                  </a:lnTo>
                  <a:lnTo>
                    <a:pt x="1229" y="36"/>
                  </a:lnTo>
                  <a:lnTo>
                    <a:pt x="1243" y="51"/>
                  </a:lnTo>
                  <a:lnTo>
                    <a:pt x="1247" y="58"/>
                  </a:lnTo>
                  <a:lnTo>
                    <a:pt x="1254" y="65"/>
                  </a:lnTo>
                  <a:lnTo>
                    <a:pt x="1258" y="69"/>
                  </a:lnTo>
                  <a:lnTo>
                    <a:pt x="1272" y="83"/>
                  </a:lnTo>
                  <a:lnTo>
                    <a:pt x="1276" y="91"/>
                  </a:lnTo>
                  <a:lnTo>
                    <a:pt x="1283" y="98"/>
                  </a:lnTo>
                  <a:lnTo>
                    <a:pt x="1287" y="105"/>
                  </a:lnTo>
                  <a:lnTo>
                    <a:pt x="1294" y="113"/>
                  </a:lnTo>
                  <a:lnTo>
                    <a:pt x="1298" y="116"/>
                  </a:lnTo>
                  <a:lnTo>
                    <a:pt x="1305" y="124"/>
                  </a:lnTo>
                  <a:lnTo>
                    <a:pt x="1312" y="138"/>
                  </a:lnTo>
                  <a:lnTo>
                    <a:pt x="1320" y="145"/>
                  </a:lnTo>
                  <a:lnTo>
                    <a:pt x="1327" y="160"/>
                  </a:lnTo>
                  <a:lnTo>
                    <a:pt x="1334" y="167"/>
                  </a:lnTo>
                  <a:lnTo>
                    <a:pt x="1342" y="182"/>
                  </a:lnTo>
                  <a:lnTo>
                    <a:pt x="1349" y="189"/>
                  </a:lnTo>
                  <a:lnTo>
                    <a:pt x="1356" y="204"/>
                  </a:lnTo>
                  <a:lnTo>
                    <a:pt x="1360" y="211"/>
                  </a:lnTo>
                  <a:lnTo>
                    <a:pt x="1367" y="218"/>
                  </a:lnTo>
                  <a:lnTo>
                    <a:pt x="1374" y="233"/>
                  </a:lnTo>
                  <a:lnTo>
                    <a:pt x="1382" y="248"/>
                  </a:lnTo>
                  <a:lnTo>
                    <a:pt x="1385" y="255"/>
                  </a:lnTo>
                  <a:lnTo>
                    <a:pt x="1389" y="266"/>
                  </a:lnTo>
                  <a:lnTo>
                    <a:pt x="1396" y="273"/>
                  </a:lnTo>
                  <a:lnTo>
                    <a:pt x="1404" y="288"/>
                  </a:lnTo>
                  <a:lnTo>
                    <a:pt x="1411" y="302"/>
                  </a:lnTo>
                  <a:lnTo>
                    <a:pt x="1415" y="310"/>
                  </a:lnTo>
                  <a:lnTo>
                    <a:pt x="1418" y="321"/>
                  </a:lnTo>
                  <a:lnTo>
                    <a:pt x="1418" y="328"/>
                  </a:lnTo>
                  <a:lnTo>
                    <a:pt x="1422" y="331"/>
                  </a:lnTo>
                  <a:lnTo>
                    <a:pt x="1429" y="346"/>
                  </a:lnTo>
                  <a:lnTo>
                    <a:pt x="1433" y="357"/>
                  </a:lnTo>
                  <a:lnTo>
                    <a:pt x="1436" y="364"/>
                  </a:lnTo>
                  <a:lnTo>
                    <a:pt x="1436" y="372"/>
                  </a:lnTo>
                  <a:lnTo>
                    <a:pt x="1440" y="379"/>
                  </a:lnTo>
                  <a:lnTo>
                    <a:pt x="1444" y="390"/>
                  </a:lnTo>
                  <a:lnTo>
                    <a:pt x="1451" y="404"/>
                  </a:lnTo>
                  <a:lnTo>
                    <a:pt x="1451" y="415"/>
                  </a:lnTo>
                  <a:lnTo>
                    <a:pt x="1458" y="430"/>
                  </a:lnTo>
                  <a:lnTo>
                    <a:pt x="1458" y="441"/>
                  </a:lnTo>
                  <a:lnTo>
                    <a:pt x="1466" y="455"/>
                  </a:lnTo>
                  <a:lnTo>
                    <a:pt x="1466" y="466"/>
                  </a:lnTo>
                  <a:lnTo>
                    <a:pt x="1473" y="481"/>
                  </a:lnTo>
                  <a:lnTo>
                    <a:pt x="1473" y="492"/>
                  </a:lnTo>
                  <a:lnTo>
                    <a:pt x="1477" y="499"/>
                  </a:lnTo>
                  <a:lnTo>
                    <a:pt x="1477" y="510"/>
                  </a:lnTo>
                  <a:lnTo>
                    <a:pt x="1480" y="517"/>
                  </a:lnTo>
                  <a:lnTo>
                    <a:pt x="1480" y="525"/>
                  </a:lnTo>
                  <a:lnTo>
                    <a:pt x="1484" y="536"/>
                  </a:lnTo>
                  <a:lnTo>
                    <a:pt x="1484" y="543"/>
                  </a:lnTo>
                  <a:lnTo>
                    <a:pt x="1487" y="554"/>
                  </a:lnTo>
                  <a:lnTo>
                    <a:pt x="1487" y="561"/>
                  </a:lnTo>
                  <a:lnTo>
                    <a:pt x="1491" y="572"/>
                  </a:lnTo>
                  <a:lnTo>
                    <a:pt x="1491" y="590"/>
                  </a:lnTo>
                  <a:lnTo>
                    <a:pt x="1495" y="598"/>
                  </a:lnTo>
                  <a:lnTo>
                    <a:pt x="1495" y="616"/>
                  </a:lnTo>
                  <a:lnTo>
                    <a:pt x="1498" y="627"/>
                  </a:lnTo>
                  <a:lnTo>
                    <a:pt x="1498" y="645"/>
                  </a:lnTo>
                  <a:lnTo>
                    <a:pt x="1502" y="656"/>
                  </a:lnTo>
                  <a:lnTo>
                    <a:pt x="1502" y="692"/>
                  </a:lnTo>
                  <a:lnTo>
                    <a:pt x="1506" y="703"/>
                  </a:lnTo>
                  <a:lnTo>
                    <a:pt x="1506" y="74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26" name="Freeform 154"/>
            <p:cNvSpPr>
              <a:spLocks/>
            </p:cNvSpPr>
            <p:nvPr/>
          </p:nvSpPr>
          <p:spPr bwMode="auto">
            <a:xfrm>
              <a:off x="1500955" y="1985974"/>
              <a:ext cx="1058710" cy="1078332"/>
            </a:xfrm>
            <a:custGeom>
              <a:avLst/>
              <a:gdLst/>
              <a:ahLst/>
              <a:cxnLst>
                <a:cxn ang="0">
                  <a:pos x="550" y="4"/>
                </a:cxn>
                <a:cxn ang="0">
                  <a:pos x="605" y="11"/>
                </a:cxn>
                <a:cxn ang="0">
                  <a:pos x="649" y="18"/>
                </a:cxn>
                <a:cxn ang="0">
                  <a:pos x="685" y="26"/>
                </a:cxn>
                <a:cxn ang="0">
                  <a:pos x="718" y="33"/>
                </a:cxn>
                <a:cxn ang="0">
                  <a:pos x="754" y="44"/>
                </a:cxn>
                <a:cxn ang="0">
                  <a:pos x="795" y="58"/>
                </a:cxn>
                <a:cxn ang="0">
                  <a:pos x="835" y="73"/>
                </a:cxn>
                <a:cxn ang="0">
                  <a:pos x="871" y="88"/>
                </a:cxn>
                <a:cxn ang="0">
                  <a:pos x="926" y="113"/>
                </a:cxn>
                <a:cxn ang="0">
                  <a:pos x="973" y="139"/>
                </a:cxn>
                <a:cxn ang="0">
                  <a:pos x="1010" y="160"/>
                </a:cxn>
                <a:cxn ang="0">
                  <a:pos x="1046" y="186"/>
                </a:cxn>
                <a:cxn ang="0">
                  <a:pos x="1083" y="212"/>
                </a:cxn>
                <a:cxn ang="0">
                  <a:pos x="1108" y="237"/>
                </a:cxn>
                <a:cxn ang="0">
                  <a:pos x="1145" y="266"/>
                </a:cxn>
                <a:cxn ang="0">
                  <a:pos x="1178" y="295"/>
                </a:cxn>
                <a:cxn ang="0">
                  <a:pos x="1185" y="321"/>
                </a:cxn>
                <a:cxn ang="0">
                  <a:pos x="1148" y="346"/>
                </a:cxn>
                <a:cxn ang="0">
                  <a:pos x="1108" y="372"/>
                </a:cxn>
                <a:cxn ang="0">
                  <a:pos x="1061" y="412"/>
                </a:cxn>
                <a:cxn ang="0">
                  <a:pos x="999" y="459"/>
                </a:cxn>
                <a:cxn ang="0">
                  <a:pos x="933" y="511"/>
                </a:cxn>
                <a:cxn ang="0">
                  <a:pos x="889" y="547"/>
                </a:cxn>
                <a:cxn ang="0">
                  <a:pos x="842" y="583"/>
                </a:cxn>
                <a:cxn ang="0">
                  <a:pos x="769" y="645"/>
                </a:cxn>
                <a:cxn ang="0">
                  <a:pos x="707" y="697"/>
                </a:cxn>
                <a:cxn ang="0">
                  <a:pos x="663" y="737"/>
                </a:cxn>
                <a:cxn ang="0">
                  <a:pos x="609" y="784"/>
                </a:cxn>
                <a:cxn ang="0">
                  <a:pos x="528" y="853"/>
                </a:cxn>
                <a:cxn ang="0">
                  <a:pos x="474" y="904"/>
                </a:cxn>
                <a:cxn ang="0">
                  <a:pos x="415" y="955"/>
                </a:cxn>
                <a:cxn ang="0">
                  <a:pos x="328" y="1036"/>
                </a:cxn>
                <a:cxn ang="0">
                  <a:pos x="237" y="1123"/>
                </a:cxn>
                <a:cxn ang="0">
                  <a:pos x="142" y="1211"/>
                </a:cxn>
                <a:cxn ang="0">
                  <a:pos x="76" y="1269"/>
                </a:cxn>
                <a:cxn ang="0">
                  <a:pos x="11" y="1335"/>
                </a:cxn>
                <a:cxn ang="0">
                  <a:pos x="18" y="1262"/>
                </a:cxn>
                <a:cxn ang="0">
                  <a:pos x="40" y="1156"/>
                </a:cxn>
                <a:cxn ang="0">
                  <a:pos x="62" y="1054"/>
                </a:cxn>
                <a:cxn ang="0">
                  <a:pos x="84" y="959"/>
                </a:cxn>
                <a:cxn ang="0">
                  <a:pos x="105" y="868"/>
                </a:cxn>
                <a:cxn ang="0">
                  <a:pos x="127" y="780"/>
                </a:cxn>
                <a:cxn ang="0">
                  <a:pos x="153" y="678"/>
                </a:cxn>
                <a:cxn ang="0">
                  <a:pos x="178" y="583"/>
                </a:cxn>
                <a:cxn ang="0">
                  <a:pos x="204" y="496"/>
                </a:cxn>
                <a:cxn ang="0">
                  <a:pos x="226" y="416"/>
                </a:cxn>
                <a:cxn ang="0">
                  <a:pos x="248" y="346"/>
                </a:cxn>
                <a:cxn ang="0">
                  <a:pos x="266" y="292"/>
                </a:cxn>
                <a:cxn ang="0">
                  <a:pos x="288" y="244"/>
                </a:cxn>
                <a:cxn ang="0">
                  <a:pos x="310" y="186"/>
                </a:cxn>
                <a:cxn ang="0">
                  <a:pos x="331" y="139"/>
                </a:cxn>
                <a:cxn ang="0">
                  <a:pos x="350" y="106"/>
                </a:cxn>
                <a:cxn ang="0">
                  <a:pos x="375" y="62"/>
                </a:cxn>
                <a:cxn ang="0">
                  <a:pos x="390" y="40"/>
                </a:cxn>
                <a:cxn ang="0">
                  <a:pos x="412" y="18"/>
                </a:cxn>
                <a:cxn ang="0">
                  <a:pos x="430" y="7"/>
                </a:cxn>
                <a:cxn ang="0">
                  <a:pos x="445" y="0"/>
                </a:cxn>
              </a:cxnLst>
              <a:rect l="0" t="0" r="r" b="b"/>
              <a:pathLst>
                <a:path w="1192" h="1342">
                  <a:moveTo>
                    <a:pt x="445" y="0"/>
                  </a:moveTo>
                  <a:lnTo>
                    <a:pt x="503" y="0"/>
                  </a:lnTo>
                  <a:lnTo>
                    <a:pt x="510" y="4"/>
                  </a:lnTo>
                  <a:lnTo>
                    <a:pt x="550" y="4"/>
                  </a:lnTo>
                  <a:lnTo>
                    <a:pt x="558" y="7"/>
                  </a:lnTo>
                  <a:lnTo>
                    <a:pt x="576" y="7"/>
                  </a:lnTo>
                  <a:lnTo>
                    <a:pt x="587" y="11"/>
                  </a:lnTo>
                  <a:lnTo>
                    <a:pt x="605" y="11"/>
                  </a:lnTo>
                  <a:lnTo>
                    <a:pt x="612" y="15"/>
                  </a:lnTo>
                  <a:lnTo>
                    <a:pt x="631" y="15"/>
                  </a:lnTo>
                  <a:lnTo>
                    <a:pt x="641" y="18"/>
                  </a:lnTo>
                  <a:lnTo>
                    <a:pt x="649" y="18"/>
                  </a:lnTo>
                  <a:lnTo>
                    <a:pt x="656" y="22"/>
                  </a:lnTo>
                  <a:lnTo>
                    <a:pt x="667" y="22"/>
                  </a:lnTo>
                  <a:lnTo>
                    <a:pt x="674" y="26"/>
                  </a:lnTo>
                  <a:lnTo>
                    <a:pt x="685" y="26"/>
                  </a:lnTo>
                  <a:lnTo>
                    <a:pt x="693" y="29"/>
                  </a:lnTo>
                  <a:lnTo>
                    <a:pt x="700" y="29"/>
                  </a:lnTo>
                  <a:lnTo>
                    <a:pt x="711" y="33"/>
                  </a:lnTo>
                  <a:lnTo>
                    <a:pt x="718" y="33"/>
                  </a:lnTo>
                  <a:lnTo>
                    <a:pt x="729" y="36"/>
                  </a:lnTo>
                  <a:lnTo>
                    <a:pt x="736" y="40"/>
                  </a:lnTo>
                  <a:lnTo>
                    <a:pt x="744" y="40"/>
                  </a:lnTo>
                  <a:lnTo>
                    <a:pt x="754" y="44"/>
                  </a:lnTo>
                  <a:lnTo>
                    <a:pt x="762" y="47"/>
                  </a:lnTo>
                  <a:lnTo>
                    <a:pt x="769" y="47"/>
                  </a:lnTo>
                  <a:lnTo>
                    <a:pt x="780" y="51"/>
                  </a:lnTo>
                  <a:lnTo>
                    <a:pt x="795" y="58"/>
                  </a:lnTo>
                  <a:lnTo>
                    <a:pt x="802" y="58"/>
                  </a:lnTo>
                  <a:lnTo>
                    <a:pt x="813" y="62"/>
                  </a:lnTo>
                  <a:lnTo>
                    <a:pt x="827" y="69"/>
                  </a:lnTo>
                  <a:lnTo>
                    <a:pt x="835" y="73"/>
                  </a:lnTo>
                  <a:lnTo>
                    <a:pt x="846" y="77"/>
                  </a:lnTo>
                  <a:lnTo>
                    <a:pt x="853" y="77"/>
                  </a:lnTo>
                  <a:lnTo>
                    <a:pt x="857" y="80"/>
                  </a:lnTo>
                  <a:lnTo>
                    <a:pt x="871" y="88"/>
                  </a:lnTo>
                  <a:lnTo>
                    <a:pt x="882" y="91"/>
                  </a:lnTo>
                  <a:lnTo>
                    <a:pt x="897" y="98"/>
                  </a:lnTo>
                  <a:lnTo>
                    <a:pt x="911" y="106"/>
                  </a:lnTo>
                  <a:lnTo>
                    <a:pt x="926" y="113"/>
                  </a:lnTo>
                  <a:lnTo>
                    <a:pt x="937" y="117"/>
                  </a:lnTo>
                  <a:lnTo>
                    <a:pt x="951" y="124"/>
                  </a:lnTo>
                  <a:lnTo>
                    <a:pt x="959" y="131"/>
                  </a:lnTo>
                  <a:lnTo>
                    <a:pt x="973" y="139"/>
                  </a:lnTo>
                  <a:lnTo>
                    <a:pt x="981" y="142"/>
                  </a:lnTo>
                  <a:lnTo>
                    <a:pt x="988" y="150"/>
                  </a:lnTo>
                  <a:lnTo>
                    <a:pt x="1002" y="157"/>
                  </a:lnTo>
                  <a:lnTo>
                    <a:pt x="1010" y="160"/>
                  </a:lnTo>
                  <a:lnTo>
                    <a:pt x="1017" y="168"/>
                  </a:lnTo>
                  <a:lnTo>
                    <a:pt x="1032" y="175"/>
                  </a:lnTo>
                  <a:lnTo>
                    <a:pt x="1039" y="182"/>
                  </a:lnTo>
                  <a:lnTo>
                    <a:pt x="1046" y="186"/>
                  </a:lnTo>
                  <a:lnTo>
                    <a:pt x="1054" y="193"/>
                  </a:lnTo>
                  <a:lnTo>
                    <a:pt x="1068" y="201"/>
                  </a:lnTo>
                  <a:lnTo>
                    <a:pt x="1075" y="208"/>
                  </a:lnTo>
                  <a:lnTo>
                    <a:pt x="1083" y="212"/>
                  </a:lnTo>
                  <a:lnTo>
                    <a:pt x="1090" y="219"/>
                  </a:lnTo>
                  <a:lnTo>
                    <a:pt x="1097" y="222"/>
                  </a:lnTo>
                  <a:lnTo>
                    <a:pt x="1101" y="230"/>
                  </a:lnTo>
                  <a:lnTo>
                    <a:pt x="1108" y="237"/>
                  </a:lnTo>
                  <a:lnTo>
                    <a:pt x="1116" y="241"/>
                  </a:lnTo>
                  <a:lnTo>
                    <a:pt x="1123" y="248"/>
                  </a:lnTo>
                  <a:lnTo>
                    <a:pt x="1130" y="252"/>
                  </a:lnTo>
                  <a:lnTo>
                    <a:pt x="1145" y="266"/>
                  </a:lnTo>
                  <a:lnTo>
                    <a:pt x="1148" y="270"/>
                  </a:lnTo>
                  <a:lnTo>
                    <a:pt x="1163" y="284"/>
                  </a:lnTo>
                  <a:lnTo>
                    <a:pt x="1170" y="292"/>
                  </a:lnTo>
                  <a:lnTo>
                    <a:pt x="1178" y="295"/>
                  </a:lnTo>
                  <a:lnTo>
                    <a:pt x="1181" y="303"/>
                  </a:lnTo>
                  <a:lnTo>
                    <a:pt x="1188" y="310"/>
                  </a:lnTo>
                  <a:lnTo>
                    <a:pt x="1192" y="314"/>
                  </a:lnTo>
                  <a:lnTo>
                    <a:pt x="1185" y="321"/>
                  </a:lnTo>
                  <a:lnTo>
                    <a:pt x="1174" y="325"/>
                  </a:lnTo>
                  <a:lnTo>
                    <a:pt x="1167" y="332"/>
                  </a:lnTo>
                  <a:lnTo>
                    <a:pt x="1156" y="339"/>
                  </a:lnTo>
                  <a:lnTo>
                    <a:pt x="1148" y="346"/>
                  </a:lnTo>
                  <a:lnTo>
                    <a:pt x="1137" y="354"/>
                  </a:lnTo>
                  <a:lnTo>
                    <a:pt x="1130" y="361"/>
                  </a:lnTo>
                  <a:lnTo>
                    <a:pt x="1119" y="365"/>
                  </a:lnTo>
                  <a:lnTo>
                    <a:pt x="1108" y="372"/>
                  </a:lnTo>
                  <a:lnTo>
                    <a:pt x="1101" y="379"/>
                  </a:lnTo>
                  <a:lnTo>
                    <a:pt x="1079" y="394"/>
                  </a:lnTo>
                  <a:lnTo>
                    <a:pt x="1072" y="401"/>
                  </a:lnTo>
                  <a:lnTo>
                    <a:pt x="1061" y="412"/>
                  </a:lnTo>
                  <a:lnTo>
                    <a:pt x="1039" y="427"/>
                  </a:lnTo>
                  <a:lnTo>
                    <a:pt x="1032" y="434"/>
                  </a:lnTo>
                  <a:lnTo>
                    <a:pt x="1010" y="449"/>
                  </a:lnTo>
                  <a:lnTo>
                    <a:pt x="999" y="459"/>
                  </a:lnTo>
                  <a:lnTo>
                    <a:pt x="977" y="474"/>
                  </a:lnTo>
                  <a:lnTo>
                    <a:pt x="966" y="485"/>
                  </a:lnTo>
                  <a:lnTo>
                    <a:pt x="944" y="500"/>
                  </a:lnTo>
                  <a:lnTo>
                    <a:pt x="933" y="511"/>
                  </a:lnTo>
                  <a:lnTo>
                    <a:pt x="922" y="518"/>
                  </a:lnTo>
                  <a:lnTo>
                    <a:pt x="911" y="529"/>
                  </a:lnTo>
                  <a:lnTo>
                    <a:pt x="900" y="536"/>
                  </a:lnTo>
                  <a:lnTo>
                    <a:pt x="889" y="547"/>
                  </a:lnTo>
                  <a:lnTo>
                    <a:pt x="878" y="554"/>
                  </a:lnTo>
                  <a:lnTo>
                    <a:pt x="868" y="565"/>
                  </a:lnTo>
                  <a:lnTo>
                    <a:pt x="853" y="576"/>
                  </a:lnTo>
                  <a:lnTo>
                    <a:pt x="842" y="583"/>
                  </a:lnTo>
                  <a:lnTo>
                    <a:pt x="820" y="605"/>
                  </a:lnTo>
                  <a:lnTo>
                    <a:pt x="806" y="613"/>
                  </a:lnTo>
                  <a:lnTo>
                    <a:pt x="784" y="635"/>
                  </a:lnTo>
                  <a:lnTo>
                    <a:pt x="769" y="645"/>
                  </a:lnTo>
                  <a:lnTo>
                    <a:pt x="747" y="667"/>
                  </a:lnTo>
                  <a:lnTo>
                    <a:pt x="733" y="675"/>
                  </a:lnTo>
                  <a:lnTo>
                    <a:pt x="722" y="686"/>
                  </a:lnTo>
                  <a:lnTo>
                    <a:pt x="707" y="697"/>
                  </a:lnTo>
                  <a:lnTo>
                    <a:pt x="696" y="707"/>
                  </a:lnTo>
                  <a:lnTo>
                    <a:pt x="689" y="715"/>
                  </a:lnTo>
                  <a:lnTo>
                    <a:pt x="674" y="726"/>
                  </a:lnTo>
                  <a:lnTo>
                    <a:pt x="663" y="737"/>
                  </a:lnTo>
                  <a:lnTo>
                    <a:pt x="649" y="748"/>
                  </a:lnTo>
                  <a:lnTo>
                    <a:pt x="638" y="759"/>
                  </a:lnTo>
                  <a:lnTo>
                    <a:pt x="623" y="773"/>
                  </a:lnTo>
                  <a:lnTo>
                    <a:pt x="609" y="784"/>
                  </a:lnTo>
                  <a:lnTo>
                    <a:pt x="598" y="795"/>
                  </a:lnTo>
                  <a:lnTo>
                    <a:pt x="569" y="817"/>
                  </a:lnTo>
                  <a:lnTo>
                    <a:pt x="558" y="831"/>
                  </a:lnTo>
                  <a:lnTo>
                    <a:pt x="528" y="853"/>
                  </a:lnTo>
                  <a:lnTo>
                    <a:pt x="514" y="868"/>
                  </a:lnTo>
                  <a:lnTo>
                    <a:pt x="503" y="879"/>
                  </a:lnTo>
                  <a:lnTo>
                    <a:pt x="488" y="893"/>
                  </a:lnTo>
                  <a:lnTo>
                    <a:pt x="474" y="904"/>
                  </a:lnTo>
                  <a:lnTo>
                    <a:pt x="459" y="919"/>
                  </a:lnTo>
                  <a:lnTo>
                    <a:pt x="445" y="930"/>
                  </a:lnTo>
                  <a:lnTo>
                    <a:pt x="430" y="944"/>
                  </a:lnTo>
                  <a:lnTo>
                    <a:pt x="415" y="955"/>
                  </a:lnTo>
                  <a:lnTo>
                    <a:pt x="386" y="985"/>
                  </a:lnTo>
                  <a:lnTo>
                    <a:pt x="372" y="996"/>
                  </a:lnTo>
                  <a:lnTo>
                    <a:pt x="342" y="1025"/>
                  </a:lnTo>
                  <a:lnTo>
                    <a:pt x="328" y="1036"/>
                  </a:lnTo>
                  <a:lnTo>
                    <a:pt x="313" y="1050"/>
                  </a:lnTo>
                  <a:lnTo>
                    <a:pt x="295" y="1065"/>
                  </a:lnTo>
                  <a:lnTo>
                    <a:pt x="266" y="1094"/>
                  </a:lnTo>
                  <a:lnTo>
                    <a:pt x="237" y="1123"/>
                  </a:lnTo>
                  <a:lnTo>
                    <a:pt x="218" y="1138"/>
                  </a:lnTo>
                  <a:lnTo>
                    <a:pt x="189" y="1167"/>
                  </a:lnTo>
                  <a:lnTo>
                    <a:pt x="171" y="1182"/>
                  </a:lnTo>
                  <a:lnTo>
                    <a:pt x="142" y="1211"/>
                  </a:lnTo>
                  <a:lnTo>
                    <a:pt x="124" y="1225"/>
                  </a:lnTo>
                  <a:lnTo>
                    <a:pt x="109" y="1240"/>
                  </a:lnTo>
                  <a:lnTo>
                    <a:pt x="91" y="1254"/>
                  </a:lnTo>
                  <a:lnTo>
                    <a:pt x="76" y="1269"/>
                  </a:lnTo>
                  <a:lnTo>
                    <a:pt x="58" y="1287"/>
                  </a:lnTo>
                  <a:lnTo>
                    <a:pt x="43" y="1302"/>
                  </a:lnTo>
                  <a:lnTo>
                    <a:pt x="25" y="1316"/>
                  </a:lnTo>
                  <a:lnTo>
                    <a:pt x="11" y="1335"/>
                  </a:lnTo>
                  <a:lnTo>
                    <a:pt x="0" y="1342"/>
                  </a:lnTo>
                  <a:lnTo>
                    <a:pt x="7" y="1313"/>
                  </a:lnTo>
                  <a:lnTo>
                    <a:pt x="11" y="1287"/>
                  </a:lnTo>
                  <a:lnTo>
                    <a:pt x="18" y="1262"/>
                  </a:lnTo>
                  <a:lnTo>
                    <a:pt x="22" y="1233"/>
                  </a:lnTo>
                  <a:lnTo>
                    <a:pt x="29" y="1207"/>
                  </a:lnTo>
                  <a:lnTo>
                    <a:pt x="32" y="1182"/>
                  </a:lnTo>
                  <a:lnTo>
                    <a:pt x="40" y="1156"/>
                  </a:lnTo>
                  <a:lnTo>
                    <a:pt x="43" y="1130"/>
                  </a:lnTo>
                  <a:lnTo>
                    <a:pt x="51" y="1105"/>
                  </a:lnTo>
                  <a:lnTo>
                    <a:pt x="54" y="1079"/>
                  </a:lnTo>
                  <a:lnTo>
                    <a:pt x="62" y="1054"/>
                  </a:lnTo>
                  <a:lnTo>
                    <a:pt x="65" y="1028"/>
                  </a:lnTo>
                  <a:lnTo>
                    <a:pt x="73" y="1006"/>
                  </a:lnTo>
                  <a:lnTo>
                    <a:pt x="76" y="981"/>
                  </a:lnTo>
                  <a:lnTo>
                    <a:pt x="84" y="959"/>
                  </a:lnTo>
                  <a:lnTo>
                    <a:pt x="87" y="934"/>
                  </a:lnTo>
                  <a:lnTo>
                    <a:pt x="94" y="912"/>
                  </a:lnTo>
                  <a:lnTo>
                    <a:pt x="98" y="890"/>
                  </a:lnTo>
                  <a:lnTo>
                    <a:pt x="105" y="868"/>
                  </a:lnTo>
                  <a:lnTo>
                    <a:pt x="109" y="846"/>
                  </a:lnTo>
                  <a:lnTo>
                    <a:pt x="116" y="824"/>
                  </a:lnTo>
                  <a:lnTo>
                    <a:pt x="120" y="802"/>
                  </a:lnTo>
                  <a:lnTo>
                    <a:pt x="127" y="780"/>
                  </a:lnTo>
                  <a:lnTo>
                    <a:pt x="135" y="737"/>
                  </a:lnTo>
                  <a:lnTo>
                    <a:pt x="142" y="718"/>
                  </a:lnTo>
                  <a:lnTo>
                    <a:pt x="146" y="697"/>
                  </a:lnTo>
                  <a:lnTo>
                    <a:pt x="153" y="678"/>
                  </a:lnTo>
                  <a:lnTo>
                    <a:pt x="156" y="656"/>
                  </a:lnTo>
                  <a:lnTo>
                    <a:pt x="164" y="638"/>
                  </a:lnTo>
                  <a:lnTo>
                    <a:pt x="171" y="602"/>
                  </a:lnTo>
                  <a:lnTo>
                    <a:pt x="178" y="583"/>
                  </a:lnTo>
                  <a:lnTo>
                    <a:pt x="186" y="547"/>
                  </a:lnTo>
                  <a:lnTo>
                    <a:pt x="193" y="529"/>
                  </a:lnTo>
                  <a:lnTo>
                    <a:pt x="197" y="511"/>
                  </a:lnTo>
                  <a:lnTo>
                    <a:pt x="204" y="496"/>
                  </a:lnTo>
                  <a:lnTo>
                    <a:pt x="207" y="478"/>
                  </a:lnTo>
                  <a:lnTo>
                    <a:pt x="211" y="463"/>
                  </a:lnTo>
                  <a:lnTo>
                    <a:pt x="218" y="445"/>
                  </a:lnTo>
                  <a:lnTo>
                    <a:pt x="226" y="416"/>
                  </a:lnTo>
                  <a:lnTo>
                    <a:pt x="233" y="397"/>
                  </a:lnTo>
                  <a:lnTo>
                    <a:pt x="240" y="368"/>
                  </a:lnTo>
                  <a:lnTo>
                    <a:pt x="244" y="361"/>
                  </a:lnTo>
                  <a:lnTo>
                    <a:pt x="248" y="346"/>
                  </a:lnTo>
                  <a:lnTo>
                    <a:pt x="255" y="332"/>
                  </a:lnTo>
                  <a:lnTo>
                    <a:pt x="259" y="317"/>
                  </a:lnTo>
                  <a:lnTo>
                    <a:pt x="262" y="306"/>
                  </a:lnTo>
                  <a:lnTo>
                    <a:pt x="266" y="292"/>
                  </a:lnTo>
                  <a:lnTo>
                    <a:pt x="273" y="281"/>
                  </a:lnTo>
                  <a:lnTo>
                    <a:pt x="277" y="266"/>
                  </a:lnTo>
                  <a:lnTo>
                    <a:pt x="280" y="255"/>
                  </a:lnTo>
                  <a:lnTo>
                    <a:pt x="288" y="244"/>
                  </a:lnTo>
                  <a:lnTo>
                    <a:pt x="291" y="230"/>
                  </a:lnTo>
                  <a:lnTo>
                    <a:pt x="299" y="208"/>
                  </a:lnTo>
                  <a:lnTo>
                    <a:pt x="306" y="197"/>
                  </a:lnTo>
                  <a:lnTo>
                    <a:pt x="310" y="186"/>
                  </a:lnTo>
                  <a:lnTo>
                    <a:pt x="313" y="179"/>
                  </a:lnTo>
                  <a:lnTo>
                    <a:pt x="321" y="157"/>
                  </a:lnTo>
                  <a:lnTo>
                    <a:pt x="328" y="150"/>
                  </a:lnTo>
                  <a:lnTo>
                    <a:pt x="331" y="139"/>
                  </a:lnTo>
                  <a:lnTo>
                    <a:pt x="335" y="131"/>
                  </a:lnTo>
                  <a:lnTo>
                    <a:pt x="339" y="120"/>
                  </a:lnTo>
                  <a:lnTo>
                    <a:pt x="342" y="113"/>
                  </a:lnTo>
                  <a:lnTo>
                    <a:pt x="350" y="106"/>
                  </a:lnTo>
                  <a:lnTo>
                    <a:pt x="357" y="91"/>
                  </a:lnTo>
                  <a:lnTo>
                    <a:pt x="364" y="77"/>
                  </a:lnTo>
                  <a:lnTo>
                    <a:pt x="372" y="69"/>
                  </a:lnTo>
                  <a:lnTo>
                    <a:pt x="375" y="62"/>
                  </a:lnTo>
                  <a:lnTo>
                    <a:pt x="379" y="58"/>
                  </a:lnTo>
                  <a:lnTo>
                    <a:pt x="383" y="51"/>
                  </a:lnTo>
                  <a:lnTo>
                    <a:pt x="386" y="47"/>
                  </a:lnTo>
                  <a:lnTo>
                    <a:pt x="390" y="40"/>
                  </a:lnTo>
                  <a:lnTo>
                    <a:pt x="397" y="33"/>
                  </a:lnTo>
                  <a:lnTo>
                    <a:pt x="404" y="29"/>
                  </a:lnTo>
                  <a:lnTo>
                    <a:pt x="408" y="22"/>
                  </a:lnTo>
                  <a:lnTo>
                    <a:pt x="412" y="18"/>
                  </a:lnTo>
                  <a:lnTo>
                    <a:pt x="415" y="18"/>
                  </a:lnTo>
                  <a:lnTo>
                    <a:pt x="423" y="11"/>
                  </a:lnTo>
                  <a:lnTo>
                    <a:pt x="426" y="7"/>
                  </a:lnTo>
                  <a:lnTo>
                    <a:pt x="430" y="7"/>
                  </a:lnTo>
                  <a:lnTo>
                    <a:pt x="434" y="4"/>
                  </a:lnTo>
                  <a:lnTo>
                    <a:pt x="437" y="4"/>
                  </a:lnTo>
                  <a:lnTo>
                    <a:pt x="441" y="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195" name="Text Box 123"/>
            <p:cNvSpPr txBox="1">
              <a:spLocks noChangeArrowheads="1"/>
            </p:cNvSpPr>
            <p:nvPr/>
          </p:nvSpPr>
          <p:spPr bwMode="auto">
            <a:xfrm>
              <a:off x="1810011" y="2285282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6" name="Text Box 124"/>
            <p:cNvSpPr txBox="1">
              <a:spLocks noChangeArrowheads="1"/>
            </p:cNvSpPr>
            <p:nvPr/>
          </p:nvSpPr>
          <p:spPr bwMode="auto">
            <a:xfrm>
              <a:off x="1321375" y="3295445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" name="Text Box 119"/>
            <p:cNvSpPr txBox="1">
              <a:spLocks noChangeArrowheads="1"/>
            </p:cNvSpPr>
            <p:nvPr/>
          </p:nvSpPr>
          <p:spPr bwMode="auto">
            <a:xfrm>
              <a:off x="1321375" y="2285282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" name="Text Box 119"/>
            <p:cNvSpPr txBox="1">
              <a:spLocks noChangeArrowheads="1"/>
            </p:cNvSpPr>
            <p:nvPr/>
          </p:nvSpPr>
          <p:spPr bwMode="auto">
            <a:xfrm>
              <a:off x="1687852" y="3295445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" name="Text Box 121"/>
            <p:cNvSpPr txBox="1">
              <a:spLocks noChangeArrowheads="1"/>
            </p:cNvSpPr>
            <p:nvPr/>
          </p:nvSpPr>
          <p:spPr bwMode="auto">
            <a:xfrm>
              <a:off x="1077058" y="2734243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" name="Text Box 121"/>
            <p:cNvSpPr txBox="1">
              <a:spLocks noChangeArrowheads="1"/>
            </p:cNvSpPr>
            <p:nvPr/>
          </p:nvSpPr>
          <p:spPr bwMode="auto">
            <a:xfrm>
              <a:off x="1972889" y="3070965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" name="Text Box 122"/>
            <p:cNvSpPr txBox="1">
              <a:spLocks noChangeArrowheads="1"/>
            </p:cNvSpPr>
            <p:nvPr/>
          </p:nvSpPr>
          <p:spPr bwMode="auto">
            <a:xfrm>
              <a:off x="1077059" y="3070965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" name="Text Box 122"/>
            <p:cNvSpPr txBox="1">
              <a:spLocks noChangeArrowheads="1"/>
            </p:cNvSpPr>
            <p:nvPr/>
          </p:nvSpPr>
          <p:spPr bwMode="auto">
            <a:xfrm>
              <a:off x="2054330" y="2696830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3" name="Group 173"/>
            <p:cNvGrpSpPr>
              <a:grpSpLocks/>
            </p:cNvGrpSpPr>
            <p:nvPr/>
          </p:nvGrpSpPr>
          <p:grpSpPr bwMode="auto">
            <a:xfrm>
              <a:off x="971600" y="1985974"/>
              <a:ext cx="1832384" cy="1683606"/>
              <a:chOff x="788" y="693"/>
              <a:chExt cx="2119" cy="2119"/>
            </a:xfrm>
          </p:grpSpPr>
          <p:sp>
            <p:nvSpPr>
              <p:cNvPr id="3246" name="Freeform 174"/>
              <p:cNvSpPr>
                <a:spLocks/>
              </p:cNvSpPr>
              <p:nvPr/>
            </p:nvSpPr>
            <p:spPr bwMode="auto">
              <a:xfrm>
                <a:off x="792" y="1849"/>
                <a:ext cx="609" cy="616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9" y="15"/>
                  </a:cxn>
                  <a:cxn ang="0">
                    <a:pos x="47" y="22"/>
                  </a:cxn>
                  <a:cxn ang="0">
                    <a:pos x="65" y="29"/>
                  </a:cxn>
                  <a:cxn ang="0">
                    <a:pos x="84" y="36"/>
                  </a:cxn>
                  <a:cxn ang="0">
                    <a:pos x="105" y="44"/>
                  </a:cxn>
                  <a:cxn ang="0">
                    <a:pos x="127" y="51"/>
                  </a:cxn>
                  <a:cxn ang="0">
                    <a:pos x="149" y="62"/>
                  </a:cxn>
                  <a:cxn ang="0">
                    <a:pos x="171" y="69"/>
                  </a:cxn>
                  <a:cxn ang="0">
                    <a:pos x="197" y="77"/>
                  </a:cxn>
                  <a:cxn ang="0">
                    <a:pos x="222" y="84"/>
                  </a:cxn>
                  <a:cxn ang="0">
                    <a:pos x="244" y="91"/>
                  </a:cxn>
                  <a:cxn ang="0">
                    <a:pos x="269" y="98"/>
                  </a:cxn>
                  <a:cxn ang="0">
                    <a:pos x="299" y="106"/>
                  </a:cxn>
                  <a:cxn ang="0">
                    <a:pos x="335" y="117"/>
                  </a:cxn>
                  <a:cxn ang="0">
                    <a:pos x="364" y="124"/>
                  </a:cxn>
                  <a:cxn ang="0">
                    <a:pos x="401" y="135"/>
                  </a:cxn>
                  <a:cxn ang="0">
                    <a:pos x="434" y="142"/>
                  </a:cxn>
                  <a:cxn ang="0">
                    <a:pos x="474" y="153"/>
                  </a:cxn>
                  <a:cxn ang="0">
                    <a:pos x="507" y="160"/>
                  </a:cxn>
                  <a:cxn ang="0">
                    <a:pos x="543" y="171"/>
                  </a:cxn>
                  <a:cxn ang="0">
                    <a:pos x="576" y="179"/>
                  </a:cxn>
                  <a:cxn ang="0">
                    <a:pos x="609" y="186"/>
                  </a:cxn>
                  <a:cxn ang="0">
                    <a:pos x="576" y="222"/>
                  </a:cxn>
                  <a:cxn ang="0">
                    <a:pos x="547" y="255"/>
                  </a:cxn>
                  <a:cxn ang="0">
                    <a:pos x="525" y="281"/>
                  </a:cxn>
                  <a:cxn ang="0">
                    <a:pos x="503" y="306"/>
                  </a:cxn>
                  <a:cxn ang="0">
                    <a:pos x="481" y="332"/>
                  </a:cxn>
                  <a:cxn ang="0">
                    <a:pos x="463" y="357"/>
                  </a:cxn>
                  <a:cxn ang="0">
                    <a:pos x="445" y="379"/>
                  </a:cxn>
                  <a:cxn ang="0">
                    <a:pos x="426" y="401"/>
                  </a:cxn>
                  <a:cxn ang="0">
                    <a:pos x="408" y="423"/>
                  </a:cxn>
                  <a:cxn ang="0">
                    <a:pos x="386" y="452"/>
                  </a:cxn>
                  <a:cxn ang="0">
                    <a:pos x="361" y="481"/>
                  </a:cxn>
                  <a:cxn ang="0">
                    <a:pos x="342" y="507"/>
                  </a:cxn>
                  <a:cxn ang="0">
                    <a:pos x="324" y="529"/>
                  </a:cxn>
                  <a:cxn ang="0">
                    <a:pos x="313" y="547"/>
                  </a:cxn>
                  <a:cxn ang="0">
                    <a:pos x="299" y="569"/>
                  </a:cxn>
                  <a:cxn ang="0">
                    <a:pos x="291" y="580"/>
                  </a:cxn>
                  <a:cxn ang="0">
                    <a:pos x="280" y="598"/>
                  </a:cxn>
                  <a:cxn ang="0">
                    <a:pos x="273" y="613"/>
                  </a:cxn>
                  <a:cxn ang="0">
                    <a:pos x="259" y="605"/>
                  </a:cxn>
                  <a:cxn ang="0">
                    <a:pos x="240" y="583"/>
                  </a:cxn>
                  <a:cxn ang="0">
                    <a:pos x="222" y="562"/>
                  </a:cxn>
                  <a:cxn ang="0">
                    <a:pos x="204" y="540"/>
                  </a:cxn>
                  <a:cxn ang="0">
                    <a:pos x="189" y="518"/>
                  </a:cxn>
                  <a:cxn ang="0">
                    <a:pos x="167" y="489"/>
                  </a:cxn>
                  <a:cxn ang="0">
                    <a:pos x="149" y="459"/>
                  </a:cxn>
                  <a:cxn ang="0">
                    <a:pos x="131" y="430"/>
                  </a:cxn>
                  <a:cxn ang="0">
                    <a:pos x="109" y="390"/>
                  </a:cxn>
                  <a:cxn ang="0">
                    <a:pos x="94" y="361"/>
                  </a:cxn>
                  <a:cxn ang="0">
                    <a:pos x="80" y="325"/>
                  </a:cxn>
                  <a:cxn ang="0">
                    <a:pos x="62" y="281"/>
                  </a:cxn>
                  <a:cxn ang="0">
                    <a:pos x="54" y="255"/>
                  </a:cxn>
                  <a:cxn ang="0">
                    <a:pos x="43" y="219"/>
                  </a:cxn>
                  <a:cxn ang="0">
                    <a:pos x="32" y="182"/>
                  </a:cxn>
                  <a:cxn ang="0">
                    <a:pos x="25" y="153"/>
                  </a:cxn>
                  <a:cxn ang="0">
                    <a:pos x="18" y="113"/>
                  </a:cxn>
                  <a:cxn ang="0">
                    <a:pos x="11" y="77"/>
                  </a:cxn>
                  <a:cxn ang="0">
                    <a:pos x="3" y="22"/>
                  </a:cxn>
                </a:cxnLst>
                <a:rect l="0" t="0" r="r" b="b"/>
                <a:pathLst>
                  <a:path w="609" h="616">
                    <a:moveTo>
                      <a:pt x="0" y="0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6" y="18"/>
                    </a:lnTo>
                    <a:lnTo>
                      <a:pt x="43" y="18"/>
                    </a:lnTo>
                    <a:lnTo>
                      <a:pt x="47" y="22"/>
                    </a:lnTo>
                    <a:lnTo>
                      <a:pt x="51" y="22"/>
                    </a:lnTo>
                    <a:lnTo>
                      <a:pt x="54" y="26"/>
                    </a:lnTo>
                    <a:lnTo>
                      <a:pt x="62" y="26"/>
                    </a:lnTo>
                    <a:lnTo>
                      <a:pt x="65" y="29"/>
                    </a:lnTo>
                    <a:lnTo>
                      <a:pt x="69" y="29"/>
                    </a:lnTo>
                    <a:lnTo>
                      <a:pt x="76" y="33"/>
                    </a:lnTo>
                    <a:lnTo>
                      <a:pt x="80" y="36"/>
                    </a:lnTo>
                    <a:lnTo>
                      <a:pt x="84" y="36"/>
                    </a:lnTo>
                    <a:lnTo>
                      <a:pt x="91" y="40"/>
                    </a:lnTo>
                    <a:lnTo>
                      <a:pt x="94" y="40"/>
                    </a:lnTo>
                    <a:lnTo>
                      <a:pt x="102" y="44"/>
                    </a:lnTo>
                    <a:lnTo>
                      <a:pt x="105" y="44"/>
                    </a:lnTo>
                    <a:lnTo>
                      <a:pt x="109" y="47"/>
                    </a:lnTo>
                    <a:lnTo>
                      <a:pt x="116" y="47"/>
                    </a:lnTo>
                    <a:lnTo>
                      <a:pt x="120" y="51"/>
                    </a:lnTo>
                    <a:lnTo>
                      <a:pt x="127" y="51"/>
                    </a:lnTo>
                    <a:lnTo>
                      <a:pt x="131" y="55"/>
                    </a:lnTo>
                    <a:lnTo>
                      <a:pt x="138" y="55"/>
                    </a:lnTo>
                    <a:lnTo>
                      <a:pt x="142" y="58"/>
                    </a:lnTo>
                    <a:lnTo>
                      <a:pt x="149" y="62"/>
                    </a:lnTo>
                    <a:lnTo>
                      <a:pt x="156" y="62"/>
                    </a:lnTo>
                    <a:lnTo>
                      <a:pt x="160" y="66"/>
                    </a:lnTo>
                    <a:lnTo>
                      <a:pt x="167" y="66"/>
                    </a:lnTo>
                    <a:lnTo>
                      <a:pt x="171" y="69"/>
                    </a:lnTo>
                    <a:lnTo>
                      <a:pt x="178" y="69"/>
                    </a:lnTo>
                    <a:lnTo>
                      <a:pt x="186" y="73"/>
                    </a:lnTo>
                    <a:lnTo>
                      <a:pt x="189" y="73"/>
                    </a:lnTo>
                    <a:lnTo>
                      <a:pt x="197" y="77"/>
                    </a:lnTo>
                    <a:lnTo>
                      <a:pt x="204" y="77"/>
                    </a:lnTo>
                    <a:lnTo>
                      <a:pt x="208" y="80"/>
                    </a:lnTo>
                    <a:lnTo>
                      <a:pt x="215" y="84"/>
                    </a:lnTo>
                    <a:lnTo>
                      <a:pt x="222" y="84"/>
                    </a:lnTo>
                    <a:lnTo>
                      <a:pt x="226" y="88"/>
                    </a:lnTo>
                    <a:lnTo>
                      <a:pt x="233" y="88"/>
                    </a:lnTo>
                    <a:lnTo>
                      <a:pt x="240" y="91"/>
                    </a:lnTo>
                    <a:lnTo>
                      <a:pt x="244" y="91"/>
                    </a:lnTo>
                    <a:lnTo>
                      <a:pt x="251" y="95"/>
                    </a:lnTo>
                    <a:lnTo>
                      <a:pt x="259" y="95"/>
                    </a:lnTo>
                    <a:lnTo>
                      <a:pt x="262" y="98"/>
                    </a:lnTo>
                    <a:lnTo>
                      <a:pt x="269" y="98"/>
                    </a:lnTo>
                    <a:lnTo>
                      <a:pt x="277" y="102"/>
                    </a:lnTo>
                    <a:lnTo>
                      <a:pt x="284" y="102"/>
                    </a:lnTo>
                    <a:lnTo>
                      <a:pt x="291" y="106"/>
                    </a:lnTo>
                    <a:lnTo>
                      <a:pt x="299" y="106"/>
                    </a:lnTo>
                    <a:lnTo>
                      <a:pt x="313" y="113"/>
                    </a:lnTo>
                    <a:lnTo>
                      <a:pt x="321" y="113"/>
                    </a:lnTo>
                    <a:lnTo>
                      <a:pt x="328" y="117"/>
                    </a:lnTo>
                    <a:lnTo>
                      <a:pt x="335" y="117"/>
                    </a:lnTo>
                    <a:lnTo>
                      <a:pt x="342" y="120"/>
                    </a:lnTo>
                    <a:lnTo>
                      <a:pt x="350" y="120"/>
                    </a:lnTo>
                    <a:lnTo>
                      <a:pt x="357" y="124"/>
                    </a:lnTo>
                    <a:lnTo>
                      <a:pt x="364" y="124"/>
                    </a:lnTo>
                    <a:lnTo>
                      <a:pt x="372" y="128"/>
                    </a:lnTo>
                    <a:lnTo>
                      <a:pt x="379" y="128"/>
                    </a:lnTo>
                    <a:lnTo>
                      <a:pt x="393" y="135"/>
                    </a:lnTo>
                    <a:lnTo>
                      <a:pt x="401" y="135"/>
                    </a:lnTo>
                    <a:lnTo>
                      <a:pt x="408" y="139"/>
                    </a:lnTo>
                    <a:lnTo>
                      <a:pt x="415" y="139"/>
                    </a:lnTo>
                    <a:lnTo>
                      <a:pt x="426" y="142"/>
                    </a:lnTo>
                    <a:lnTo>
                      <a:pt x="434" y="142"/>
                    </a:lnTo>
                    <a:lnTo>
                      <a:pt x="448" y="150"/>
                    </a:lnTo>
                    <a:lnTo>
                      <a:pt x="455" y="150"/>
                    </a:lnTo>
                    <a:lnTo>
                      <a:pt x="466" y="153"/>
                    </a:lnTo>
                    <a:lnTo>
                      <a:pt x="474" y="153"/>
                    </a:lnTo>
                    <a:lnTo>
                      <a:pt x="481" y="157"/>
                    </a:lnTo>
                    <a:lnTo>
                      <a:pt x="488" y="157"/>
                    </a:lnTo>
                    <a:lnTo>
                      <a:pt x="499" y="160"/>
                    </a:lnTo>
                    <a:lnTo>
                      <a:pt x="507" y="160"/>
                    </a:lnTo>
                    <a:lnTo>
                      <a:pt x="514" y="164"/>
                    </a:lnTo>
                    <a:lnTo>
                      <a:pt x="525" y="168"/>
                    </a:lnTo>
                    <a:lnTo>
                      <a:pt x="532" y="168"/>
                    </a:lnTo>
                    <a:lnTo>
                      <a:pt x="543" y="171"/>
                    </a:lnTo>
                    <a:lnTo>
                      <a:pt x="550" y="171"/>
                    </a:lnTo>
                    <a:lnTo>
                      <a:pt x="558" y="175"/>
                    </a:lnTo>
                    <a:lnTo>
                      <a:pt x="569" y="175"/>
                    </a:lnTo>
                    <a:lnTo>
                      <a:pt x="576" y="179"/>
                    </a:lnTo>
                    <a:lnTo>
                      <a:pt x="587" y="182"/>
                    </a:lnTo>
                    <a:lnTo>
                      <a:pt x="594" y="182"/>
                    </a:lnTo>
                    <a:lnTo>
                      <a:pt x="605" y="186"/>
                    </a:lnTo>
                    <a:lnTo>
                      <a:pt x="609" y="186"/>
                    </a:lnTo>
                    <a:lnTo>
                      <a:pt x="601" y="193"/>
                    </a:lnTo>
                    <a:lnTo>
                      <a:pt x="598" y="201"/>
                    </a:lnTo>
                    <a:lnTo>
                      <a:pt x="583" y="215"/>
                    </a:lnTo>
                    <a:lnTo>
                      <a:pt x="576" y="222"/>
                    </a:lnTo>
                    <a:lnTo>
                      <a:pt x="572" y="230"/>
                    </a:lnTo>
                    <a:lnTo>
                      <a:pt x="565" y="237"/>
                    </a:lnTo>
                    <a:lnTo>
                      <a:pt x="561" y="241"/>
                    </a:lnTo>
                    <a:lnTo>
                      <a:pt x="547" y="255"/>
                    </a:lnTo>
                    <a:lnTo>
                      <a:pt x="543" y="263"/>
                    </a:lnTo>
                    <a:lnTo>
                      <a:pt x="536" y="270"/>
                    </a:lnTo>
                    <a:lnTo>
                      <a:pt x="532" y="277"/>
                    </a:lnTo>
                    <a:lnTo>
                      <a:pt x="525" y="281"/>
                    </a:lnTo>
                    <a:lnTo>
                      <a:pt x="521" y="288"/>
                    </a:lnTo>
                    <a:lnTo>
                      <a:pt x="514" y="295"/>
                    </a:lnTo>
                    <a:lnTo>
                      <a:pt x="510" y="303"/>
                    </a:lnTo>
                    <a:lnTo>
                      <a:pt x="503" y="306"/>
                    </a:lnTo>
                    <a:lnTo>
                      <a:pt x="499" y="314"/>
                    </a:lnTo>
                    <a:lnTo>
                      <a:pt x="492" y="321"/>
                    </a:lnTo>
                    <a:lnTo>
                      <a:pt x="488" y="325"/>
                    </a:lnTo>
                    <a:lnTo>
                      <a:pt x="481" y="332"/>
                    </a:lnTo>
                    <a:lnTo>
                      <a:pt x="477" y="339"/>
                    </a:lnTo>
                    <a:lnTo>
                      <a:pt x="474" y="343"/>
                    </a:lnTo>
                    <a:lnTo>
                      <a:pt x="466" y="350"/>
                    </a:lnTo>
                    <a:lnTo>
                      <a:pt x="463" y="357"/>
                    </a:lnTo>
                    <a:lnTo>
                      <a:pt x="459" y="361"/>
                    </a:lnTo>
                    <a:lnTo>
                      <a:pt x="452" y="368"/>
                    </a:lnTo>
                    <a:lnTo>
                      <a:pt x="448" y="372"/>
                    </a:lnTo>
                    <a:lnTo>
                      <a:pt x="445" y="379"/>
                    </a:lnTo>
                    <a:lnTo>
                      <a:pt x="437" y="383"/>
                    </a:lnTo>
                    <a:lnTo>
                      <a:pt x="434" y="390"/>
                    </a:lnTo>
                    <a:lnTo>
                      <a:pt x="430" y="394"/>
                    </a:lnTo>
                    <a:lnTo>
                      <a:pt x="426" y="401"/>
                    </a:lnTo>
                    <a:lnTo>
                      <a:pt x="423" y="405"/>
                    </a:lnTo>
                    <a:lnTo>
                      <a:pt x="415" y="412"/>
                    </a:lnTo>
                    <a:lnTo>
                      <a:pt x="412" y="416"/>
                    </a:lnTo>
                    <a:lnTo>
                      <a:pt x="408" y="423"/>
                    </a:lnTo>
                    <a:lnTo>
                      <a:pt x="401" y="430"/>
                    </a:lnTo>
                    <a:lnTo>
                      <a:pt x="397" y="438"/>
                    </a:lnTo>
                    <a:lnTo>
                      <a:pt x="390" y="445"/>
                    </a:lnTo>
                    <a:lnTo>
                      <a:pt x="386" y="452"/>
                    </a:lnTo>
                    <a:lnTo>
                      <a:pt x="379" y="459"/>
                    </a:lnTo>
                    <a:lnTo>
                      <a:pt x="372" y="467"/>
                    </a:lnTo>
                    <a:lnTo>
                      <a:pt x="368" y="474"/>
                    </a:lnTo>
                    <a:lnTo>
                      <a:pt x="361" y="481"/>
                    </a:lnTo>
                    <a:lnTo>
                      <a:pt x="353" y="489"/>
                    </a:lnTo>
                    <a:lnTo>
                      <a:pt x="350" y="492"/>
                    </a:lnTo>
                    <a:lnTo>
                      <a:pt x="350" y="500"/>
                    </a:lnTo>
                    <a:lnTo>
                      <a:pt x="342" y="507"/>
                    </a:lnTo>
                    <a:lnTo>
                      <a:pt x="335" y="514"/>
                    </a:lnTo>
                    <a:lnTo>
                      <a:pt x="331" y="518"/>
                    </a:lnTo>
                    <a:lnTo>
                      <a:pt x="331" y="521"/>
                    </a:lnTo>
                    <a:lnTo>
                      <a:pt x="324" y="529"/>
                    </a:lnTo>
                    <a:lnTo>
                      <a:pt x="321" y="532"/>
                    </a:lnTo>
                    <a:lnTo>
                      <a:pt x="321" y="536"/>
                    </a:lnTo>
                    <a:lnTo>
                      <a:pt x="313" y="543"/>
                    </a:lnTo>
                    <a:lnTo>
                      <a:pt x="313" y="547"/>
                    </a:lnTo>
                    <a:lnTo>
                      <a:pt x="306" y="554"/>
                    </a:lnTo>
                    <a:lnTo>
                      <a:pt x="306" y="558"/>
                    </a:lnTo>
                    <a:lnTo>
                      <a:pt x="299" y="565"/>
                    </a:lnTo>
                    <a:lnTo>
                      <a:pt x="299" y="569"/>
                    </a:lnTo>
                    <a:lnTo>
                      <a:pt x="295" y="569"/>
                    </a:lnTo>
                    <a:lnTo>
                      <a:pt x="295" y="573"/>
                    </a:lnTo>
                    <a:lnTo>
                      <a:pt x="291" y="576"/>
                    </a:lnTo>
                    <a:lnTo>
                      <a:pt x="291" y="580"/>
                    </a:lnTo>
                    <a:lnTo>
                      <a:pt x="284" y="587"/>
                    </a:lnTo>
                    <a:lnTo>
                      <a:pt x="284" y="591"/>
                    </a:lnTo>
                    <a:lnTo>
                      <a:pt x="280" y="594"/>
                    </a:lnTo>
                    <a:lnTo>
                      <a:pt x="280" y="598"/>
                    </a:lnTo>
                    <a:lnTo>
                      <a:pt x="277" y="598"/>
                    </a:lnTo>
                    <a:lnTo>
                      <a:pt x="277" y="605"/>
                    </a:lnTo>
                    <a:lnTo>
                      <a:pt x="273" y="605"/>
                    </a:lnTo>
                    <a:lnTo>
                      <a:pt x="273" y="613"/>
                    </a:lnTo>
                    <a:lnTo>
                      <a:pt x="269" y="613"/>
                    </a:lnTo>
                    <a:lnTo>
                      <a:pt x="269" y="616"/>
                    </a:lnTo>
                    <a:lnTo>
                      <a:pt x="266" y="613"/>
                    </a:lnTo>
                    <a:lnTo>
                      <a:pt x="259" y="605"/>
                    </a:lnTo>
                    <a:lnTo>
                      <a:pt x="255" y="602"/>
                    </a:lnTo>
                    <a:lnTo>
                      <a:pt x="251" y="594"/>
                    </a:lnTo>
                    <a:lnTo>
                      <a:pt x="244" y="591"/>
                    </a:lnTo>
                    <a:lnTo>
                      <a:pt x="240" y="583"/>
                    </a:lnTo>
                    <a:lnTo>
                      <a:pt x="237" y="580"/>
                    </a:lnTo>
                    <a:lnTo>
                      <a:pt x="233" y="573"/>
                    </a:lnTo>
                    <a:lnTo>
                      <a:pt x="226" y="569"/>
                    </a:lnTo>
                    <a:lnTo>
                      <a:pt x="222" y="562"/>
                    </a:lnTo>
                    <a:lnTo>
                      <a:pt x="218" y="558"/>
                    </a:lnTo>
                    <a:lnTo>
                      <a:pt x="215" y="551"/>
                    </a:lnTo>
                    <a:lnTo>
                      <a:pt x="208" y="547"/>
                    </a:lnTo>
                    <a:lnTo>
                      <a:pt x="204" y="540"/>
                    </a:lnTo>
                    <a:lnTo>
                      <a:pt x="200" y="536"/>
                    </a:lnTo>
                    <a:lnTo>
                      <a:pt x="197" y="529"/>
                    </a:lnTo>
                    <a:lnTo>
                      <a:pt x="193" y="525"/>
                    </a:lnTo>
                    <a:lnTo>
                      <a:pt x="189" y="518"/>
                    </a:lnTo>
                    <a:lnTo>
                      <a:pt x="182" y="514"/>
                    </a:lnTo>
                    <a:lnTo>
                      <a:pt x="178" y="507"/>
                    </a:lnTo>
                    <a:lnTo>
                      <a:pt x="175" y="503"/>
                    </a:lnTo>
                    <a:lnTo>
                      <a:pt x="167" y="489"/>
                    </a:lnTo>
                    <a:lnTo>
                      <a:pt x="164" y="485"/>
                    </a:lnTo>
                    <a:lnTo>
                      <a:pt x="156" y="470"/>
                    </a:lnTo>
                    <a:lnTo>
                      <a:pt x="153" y="467"/>
                    </a:lnTo>
                    <a:lnTo>
                      <a:pt x="149" y="459"/>
                    </a:lnTo>
                    <a:lnTo>
                      <a:pt x="146" y="456"/>
                    </a:lnTo>
                    <a:lnTo>
                      <a:pt x="138" y="441"/>
                    </a:lnTo>
                    <a:lnTo>
                      <a:pt x="135" y="434"/>
                    </a:lnTo>
                    <a:lnTo>
                      <a:pt x="131" y="430"/>
                    </a:lnTo>
                    <a:lnTo>
                      <a:pt x="124" y="416"/>
                    </a:lnTo>
                    <a:lnTo>
                      <a:pt x="120" y="412"/>
                    </a:lnTo>
                    <a:lnTo>
                      <a:pt x="113" y="397"/>
                    </a:lnTo>
                    <a:lnTo>
                      <a:pt x="109" y="390"/>
                    </a:lnTo>
                    <a:lnTo>
                      <a:pt x="105" y="387"/>
                    </a:lnTo>
                    <a:lnTo>
                      <a:pt x="105" y="379"/>
                    </a:lnTo>
                    <a:lnTo>
                      <a:pt x="98" y="365"/>
                    </a:lnTo>
                    <a:lnTo>
                      <a:pt x="94" y="361"/>
                    </a:lnTo>
                    <a:lnTo>
                      <a:pt x="87" y="346"/>
                    </a:lnTo>
                    <a:lnTo>
                      <a:pt x="87" y="343"/>
                    </a:lnTo>
                    <a:lnTo>
                      <a:pt x="80" y="328"/>
                    </a:lnTo>
                    <a:lnTo>
                      <a:pt x="80" y="325"/>
                    </a:lnTo>
                    <a:lnTo>
                      <a:pt x="73" y="310"/>
                    </a:lnTo>
                    <a:lnTo>
                      <a:pt x="69" y="303"/>
                    </a:lnTo>
                    <a:lnTo>
                      <a:pt x="69" y="295"/>
                    </a:lnTo>
                    <a:lnTo>
                      <a:pt x="62" y="281"/>
                    </a:lnTo>
                    <a:lnTo>
                      <a:pt x="62" y="273"/>
                    </a:lnTo>
                    <a:lnTo>
                      <a:pt x="58" y="266"/>
                    </a:lnTo>
                    <a:lnTo>
                      <a:pt x="54" y="263"/>
                    </a:lnTo>
                    <a:lnTo>
                      <a:pt x="54" y="255"/>
                    </a:lnTo>
                    <a:lnTo>
                      <a:pt x="47" y="241"/>
                    </a:lnTo>
                    <a:lnTo>
                      <a:pt x="47" y="233"/>
                    </a:lnTo>
                    <a:lnTo>
                      <a:pt x="43" y="226"/>
                    </a:lnTo>
                    <a:lnTo>
                      <a:pt x="43" y="219"/>
                    </a:lnTo>
                    <a:lnTo>
                      <a:pt x="40" y="211"/>
                    </a:lnTo>
                    <a:lnTo>
                      <a:pt x="40" y="204"/>
                    </a:lnTo>
                    <a:lnTo>
                      <a:pt x="32" y="190"/>
                    </a:lnTo>
                    <a:lnTo>
                      <a:pt x="32" y="182"/>
                    </a:lnTo>
                    <a:lnTo>
                      <a:pt x="29" y="175"/>
                    </a:lnTo>
                    <a:lnTo>
                      <a:pt x="29" y="168"/>
                    </a:lnTo>
                    <a:lnTo>
                      <a:pt x="25" y="160"/>
                    </a:lnTo>
                    <a:lnTo>
                      <a:pt x="25" y="153"/>
                    </a:lnTo>
                    <a:lnTo>
                      <a:pt x="22" y="146"/>
                    </a:lnTo>
                    <a:lnTo>
                      <a:pt x="22" y="131"/>
                    </a:lnTo>
                    <a:lnTo>
                      <a:pt x="18" y="124"/>
                    </a:lnTo>
                    <a:lnTo>
                      <a:pt x="18" y="113"/>
                    </a:lnTo>
                    <a:lnTo>
                      <a:pt x="14" y="106"/>
                    </a:lnTo>
                    <a:lnTo>
                      <a:pt x="14" y="91"/>
                    </a:lnTo>
                    <a:lnTo>
                      <a:pt x="11" y="84"/>
                    </a:lnTo>
                    <a:lnTo>
                      <a:pt x="11" y="77"/>
                    </a:lnTo>
                    <a:lnTo>
                      <a:pt x="7" y="69"/>
                    </a:lnTo>
                    <a:lnTo>
                      <a:pt x="7" y="51"/>
                    </a:lnTo>
                    <a:lnTo>
                      <a:pt x="3" y="44"/>
                    </a:lnTo>
                    <a:lnTo>
                      <a:pt x="3" y="22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47" name="Freeform 175"/>
              <p:cNvSpPr>
                <a:spLocks/>
              </p:cNvSpPr>
              <p:nvPr/>
            </p:nvSpPr>
            <p:spPr bwMode="auto">
              <a:xfrm>
                <a:off x="1401" y="1754"/>
                <a:ext cx="1506" cy="766"/>
              </a:xfrm>
              <a:custGeom>
                <a:avLst/>
                <a:gdLst/>
                <a:ahLst/>
                <a:cxnLst>
                  <a:cxn ang="0">
                    <a:pos x="1218" y="719"/>
                  </a:cxn>
                  <a:cxn ang="0">
                    <a:pos x="1265" y="668"/>
                  </a:cxn>
                  <a:cxn ang="0">
                    <a:pos x="1287" y="635"/>
                  </a:cxn>
                  <a:cxn ang="0">
                    <a:pos x="1309" y="606"/>
                  </a:cxn>
                  <a:cxn ang="0">
                    <a:pos x="1331" y="576"/>
                  </a:cxn>
                  <a:cxn ang="0">
                    <a:pos x="1356" y="536"/>
                  </a:cxn>
                  <a:cxn ang="0">
                    <a:pos x="1382" y="496"/>
                  </a:cxn>
                  <a:cxn ang="0">
                    <a:pos x="1404" y="449"/>
                  </a:cxn>
                  <a:cxn ang="0">
                    <a:pos x="1425" y="412"/>
                  </a:cxn>
                  <a:cxn ang="0">
                    <a:pos x="1440" y="376"/>
                  </a:cxn>
                  <a:cxn ang="0">
                    <a:pos x="1451" y="343"/>
                  </a:cxn>
                  <a:cxn ang="0">
                    <a:pos x="1466" y="303"/>
                  </a:cxn>
                  <a:cxn ang="0">
                    <a:pos x="1473" y="266"/>
                  </a:cxn>
                  <a:cxn ang="0">
                    <a:pos x="1484" y="226"/>
                  </a:cxn>
                  <a:cxn ang="0">
                    <a:pos x="1491" y="186"/>
                  </a:cxn>
                  <a:cxn ang="0">
                    <a:pos x="1498" y="135"/>
                  </a:cxn>
                  <a:cxn ang="0">
                    <a:pos x="1506" y="0"/>
                  </a:cxn>
                  <a:cxn ang="0">
                    <a:pos x="1487" y="7"/>
                  </a:cxn>
                  <a:cxn ang="0">
                    <a:pos x="1462" y="22"/>
                  </a:cxn>
                  <a:cxn ang="0">
                    <a:pos x="1436" y="29"/>
                  </a:cxn>
                  <a:cxn ang="0">
                    <a:pos x="1396" y="40"/>
                  </a:cxn>
                  <a:cxn ang="0">
                    <a:pos x="1360" y="51"/>
                  </a:cxn>
                  <a:cxn ang="0">
                    <a:pos x="1298" y="69"/>
                  </a:cxn>
                  <a:cxn ang="0">
                    <a:pos x="1236" y="80"/>
                  </a:cxn>
                  <a:cxn ang="0">
                    <a:pos x="1185" y="91"/>
                  </a:cxn>
                  <a:cxn ang="0">
                    <a:pos x="1097" y="110"/>
                  </a:cxn>
                  <a:cxn ang="0">
                    <a:pos x="1028" y="124"/>
                  </a:cxn>
                  <a:cxn ang="0">
                    <a:pos x="904" y="146"/>
                  </a:cxn>
                  <a:cxn ang="0">
                    <a:pos x="791" y="164"/>
                  </a:cxn>
                  <a:cxn ang="0">
                    <a:pos x="685" y="183"/>
                  </a:cxn>
                  <a:cxn ang="0">
                    <a:pos x="576" y="197"/>
                  </a:cxn>
                  <a:cxn ang="0">
                    <a:pos x="459" y="215"/>
                  </a:cxn>
                  <a:cxn ang="0">
                    <a:pos x="313" y="237"/>
                  </a:cxn>
                  <a:cxn ang="0">
                    <a:pos x="153" y="259"/>
                  </a:cxn>
                  <a:cxn ang="0">
                    <a:pos x="14" y="277"/>
                  </a:cxn>
                  <a:cxn ang="0">
                    <a:pos x="87" y="328"/>
                  </a:cxn>
                  <a:cxn ang="0">
                    <a:pos x="193" y="387"/>
                  </a:cxn>
                  <a:cxn ang="0">
                    <a:pos x="273" y="427"/>
                  </a:cxn>
                  <a:cxn ang="0">
                    <a:pos x="386" y="489"/>
                  </a:cxn>
                  <a:cxn ang="0">
                    <a:pos x="459" y="525"/>
                  </a:cxn>
                  <a:cxn ang="0">
                    <a:pos x="528" y="558"/>
                  </a:cxn>
                  <a:cxn ang="0">
                    <a:pos x="594" y="587"/>
                  </a:cxn>
                  <a:cxn ang="0">
                    <a:pos x="685" y="631"/>
                  </a:cxn>
                  <a:cxn ang="0">
                    <a:pos x="754" y="660"/>
                  </a:cxn>
                  <a:cxn ang="0">
                    <a:pos x="809" y="682"/>
                  </a:cxn>
                  <a:cxn ang="0">
                    <a:pos x="853" y="700"/>
                  </a:cxn>
                  <a:cxn ang="0">
                    <a:pos x="922" y="726"/>
                  </a:cxn>
                  <a:cxn ang="0">
                    <a:pos x="988" y="744"/>
                  </a:cxn>
                  <a:cxn ang="0">
                    <a:pos x="1024" y="751"/>
                  </a:cxn>
                  <a:cxn ang="0">
                    <a:pos x="1057" y="759"/>
                  </a:cxn>
                  <a:cxn ang="0">
                    <a:pos x="1141" y="766"/>
                  </a:cxn>
                  <a:cxn ang="0">
                    <a:pos x="1174" y="759"/>
                  </a:cxn>
                  <a:cxn ang="0">
                    <a:pos x="1188" y="751"/>
                  </a:cxn>
                </a:cxnLst>
                <a:rect l="0" t="0" r="r" b="b"/>
                <a:pathLst>
                  <a:path w="1506" h="766">
                    <a:moveTo>
                      <a:pt x="1192" y="748"/>
                    </a:moveTo>
                    <a:lnTo>
                      <a:pt x="1207" y="733"/>
                    </a:lnTo>
                    <a:lnTo>
                      <a:pt x="1214" y="726"/>
                    </a:lnTo>
                    <a:lnTo>
                      <a:pt x="1218" y="719"/>
                    </a:lnTo>
                    <a:lnTo>
                      <a:pt x="1232" y="704"/>
                    </a:lnTo>
                    <a:lnTo>
                      <a:pt x="1247" y="689"/>
                    </a:lnTo>
                    <a:lnTo>
                      <a:pt x="1250" y="682"/>
                    </a:lnTo>
                    <a:lnTo>
                      <a:pt x="1265" y="668"/>
                    </a:lnTo>
                    <a:lnTo>
                      <a:pt x="1269" y="660"/>
                    </a:lnTo>
                    <a:lnTo>
                      <a:pt x="1276" y="653"/>
                    </a:lnTo>
                    <a:lnTo>
                      <a:pt x="1283" y="642"/>
                    </a:lnTo>
                    <a:lnTo>
                      <a:pt x="1287" y="635"/>
                    </a:lnTo>
                    <a:lnTo>
                      <a:pt x="1294" y="627"/>
                    </a:lnTo>
                    <a:lnTo>
                      <a:pt x="1298" y="620"/>
                    </a:lnTo>
                    <a:lnTo>
                      <a:pt x="1305" y="613"/>
                    </a:lnTo>
                    <a:lnTo>
                      <a:pt x="1309" y="606"/>
                    </a:lnTo>
                    <a:lnTo>
                      <a:pt x="1316" y="598"/>
                    </a:lnTo>
                    <a:lnTo>
                      <a:pt x="1320" y="591"/>
                    </a:lnTo>
                    <a:lnTo>
                      <a:pt x="1327" y="584"/>
                    </a:lnTo>
                    <a:lnTo>
                      <a:pt x="1331" y="576"/>
                    </a:lnTo>
                    <a:lnTo>
                      <a:pt x="1338" y="569"/>
                    </a:lnTo>
                    <a:lnTo>
                      <a:pt x="1342" y="558"/>
                    </a:lnTo>
                    <a:lnTo>
                      <a:pt x="1349" y="551"/>
                    </a:lnTo>
                    <a:lnTo>
                      <a:pt x="1356" y="536"/>
                    </a:lnTo>
                    <a:lnTo>
                      <a:pt x="1363" y="529"/>
                    </a:lnTo>
                    <a:lnTo>
                      <a:pt x="1371" y="514"/>
                    </a:lnTo>
                    <a:lnTo>
                      <a:pt x="1374" y="507"/>
                    </a:lnTo>
                    <a:lnTo>
                      <a:pt x="1382" y="496"/>
                    </a:lnTo>
                    <a:lnTo>
                      <a:pt x="1389" y="482"/>
                    </a:lnTo>
                    <a:lnTo>
                      <a:pt x="1396" y="467"/>
                    </a:lnTo>
                    <a:lnTo>
                      <a:pt x="1400" y="460"/>
                    </a:lnTo>
                    <a:lnTo>
                      <a:pt x="1404" y="449"/>
                    </a:lnTo>
                    <a:lnTo>
                      <a:pt x="1407" y="441"/>
                    </a:lnTo>
                    <a:lnTo>
                      <a:pt x="1415" y="434"/>
                    </a:lnTo>
                    <a:lnTo>
                      <a:pt x="1422" y="420"/>
                    </a:lnTo>
                    <a:lnTo>
                      <a:pt x="1425" y="412"/>
                    </a:lnTo>
                    <a:lnTo>
                      <a:pt x="1429" y="401"/>
                    </a:lnTo>
                    <a:lnTo>
                      <a:pt x="1429" y="394"/>
                    </a:lnTo>
                    <a:lnTo>
                      <a:pt x="1433" y="390"/>
                    </a:lnTo>
                    <a:lnTo>
                      <a:pt x="1440" y="376"/>
                    </a:lnTo>
                    <a:lnTo>
                      <a:pt x="1444" y="365"/>
                    </a:lnTo>
                    <a:lnTo>
                      <a:pt x="1447" y="358"/>
                    </a:lnTo>
                    <a:lnTo>
                      <a:pt x="1447" y="350"/>
                    </a:lnTo>
                    <a:lnTo>
                      <a:pt x="1451" y="343"/>
                    </a:lnTo>
                    <a:lnTo>
                      <a:pt x="1455" y="332"/>
                    </a:lnTo>
                    <a:lnTo>
                      <a:pt x="1458" y="325"/>
                    </a:lnTo>
                    <a:lnTo>
                      <a:pt x="1458" y="317"/>
                    </a:lnTo>
                    <a:lnTo>
                      <a:pt x="1466" y="303"/>
                    </a:lnTo>
                    <a:lnTo>
                      <a:pt x="1469" y="292"/>
                    </a:lnTo>
                    <a:lnTo>
                      <a:pt x="1469" y="285"/>
                    </a:lnTo>
                    <a:lnTo>
                      <a:pt x="1473" y="277"/>
                    </a:lnTo>
                    <a:lnTo>
                      <a:pt x="1473" y="266"/>
                    </a:lnTo>
                    <a:lnTo>
                      <a:pt x="1480" y="252"/>
                    </a:lnTo>
                    <a:lnTo>
                      <a:pt x="1480" y="245"/>
                    </a:lnTo>
                    <a:lnTo>
                      <a:pt x="1484" y="234"/>
                    </a:lnTo>
                    <a:lnTo>
                      <a:pt x="1484" y="226"/>
                    </a:lnTo>
                    <a:lnTo>
                      <a:pt x="1487" y="219"/>
                    </a:lnTo>
                    <a:lnTo>
                      <a:pt x="1487" y="212"/>
                    </a:lnTo>
                    <a:lnTo>
                      <a:pt x="1491" y="201"/>
                    </a:lnTo>
                    <a:lnTo>
                      <a:pt x="1491" y="186"/>
                    </a:lnTo>
                    <a:lnTo>
                      <a:pt x="1495" y="175"/>
                    </a:lnTo>
                    <a:lnTo>
                      <a:pt x="1495" y="168"/>
                    </a:lnTo>
                    <a:lnTo>
                      <a:pt x="1498" y="161"/>
                    </a:lnTo>
                    <a:lnTo>
                      <a:pt x="1498" y="135"/>
                    </a:lnTo>
                    <a:lnTo>
                      <a:pt x="1502" y="124"/>
                    </a:lnTo>
                    <a:lnTo>
                      <a:pt x="1502" y="91"/>
                    </a:lnTo>
                    <a:lnTo>
                      <a:pt x="1506" y="84"/>
                    </a:lnTo>
                    <a:lnTo>
                      <a:pt x="1506" y="0"/>
                    </a:lnTo>
                    <a:lnTo>
                      <a:pt x="1502" y="4"/>
                    </a:lnTo>
                    <a:lnTo>
                      <a:pt x="1498" y="4"/>
                    </a:lnTo>
                    <a:lnTo>
                      <a:pt x="1495" y="7"/>
                    </a:lnTo>
                    <a:lnTo>
                      <a:pt x="1487" y="7"/>
                    </a:lnTo>
                    <a:lnTo>
                      <a:pt x="1480" y="15"/>
                    </a:lnTo>
                    <a:lnTo>
                      <a:pt x="1473" y="15"/>
                    </a:lnTo>
                    <a:lnTo>
                      <a:pt x="1466" y="18"/>
                    </a:lnTo>
                    <a:lnTo>
                      <a:pt x="1462" y="22"/>
                    </a:lnTo>
                    <a:lnTo>
                      <a:pt x="1455" y="22"/>
                    </a:lnTo>
                    <a:lnTo>
                      <a:pt x="1447" y="26"/>
                    </a:lnTo>
                    <a:lnTo>
                      <a:pt x="1440" y="26"/>
                    </a:lnTo>
                    <a:lnTo>
                      <a:pt x="1436" y="29"/>
                    </a:lnTo>
                    <a:lnTo>
                      <a:pt x="1429" y="33"/>
                    </a:lnTo>
                    <a:lnTo>
                      <a:pt x="1418" y="33"/>
                    </a:lnTo>
                    <a:lnTo>
                      <a:pt x="1404" y="40"/>
                    </a:lnTo>
                    <a:lnTo>
                      <a:pt x="1396" y="40"/>
                    </a:lnTo>
                    <a:lnTo>
                      <a:pt x="1385" y="44"/>
                    </a:lnTo>
                    <a:lnTo>
                      <a:pt x="1378" y="48"/>
                    </a:lnTo>
                    <a:lnTo>
                      <a:pt x="1367" y="51"/>
                    </a:lnTo>
                    <a:lnTo>
                      <a:pt x="1360" y="51"/>
                    </a:lnTo>
                    <a:lnTo>
                      <a:pt x="1338" y="59"/>
                    </a:lnTo>
                    <a:lnTo>
                      <a:pt x="1331" y="59"/>
                    </a:lnTo>
                    <a:lnTo>
                      <a:pt x="1309" y="66"/>
                    </a:lnTo>
                    <a:lnTo>
                      <a:pt x="1298" y="69"/>
                    </a:lnTo>
                    <a:lnTo>
                      <a:pt x="1287" y="69"/>
                    </a:lnTo>
                    <a:lnTo>
                      <a:pt x="1272" y="73"/>
                    </a:lnTo>
                    <a:lnTo>
                      <a:pt x="1250" y="80"/>
                    </a:lnTo>
                    <a:lnTo>
                      <a:pt x="1236" y="80"/>
                    </a:lnTo>
                    <a:lnTo>
                      <a:pt x="1225" y="84"/>
                    </a:lnTo>
                    <a:lnTo>
                      <a:pt x="1210" y="88"/>
                    </a:lnTo>
                    <a:lnTo>
                      <a:pt x="1199" y="91"/>
                    </a:lnTo>
                    <a:lnTo>
                      <a:pt x="1185" y="91"/>
                    </a:lnTo>
                    <a:lnTo>
                      <a:pt x="1156" y="99"/>
                    </a:lnTo>
                    <a:lnTo>
                      <a:pt x="1141" y="102"/>
                    </a:lnTo>
                    <a:lnTo>
                      <a:pt x="1126" y="102"/>
                    </a:lnTo>
                    <a:lnTo>
                      <a:pt x="1097" y="110"/>
                    </a:lnTo>
                    <a:lnTo>
                      <a:pt x="1068" y="117"/>
                    </a:lnTo>
                    <a:lnTo>
                      <a:pt x="1050" y="121"/>
                    </a:lnTo>
                    <a:lnTo>
                      <a:pt x="1043" y="121"/>
                    </a:lnTo>
                    <a:lnTo>
                      <a:pt x="1028" y="124"/>
                    </a:lnTo>
                    <a:lnTo>
                      <a:pt x="992" y="131"/>
                    </a:lnTo>
                    <a:lnTo>
                      <a:pt x="977" y="131"/>
                    </a:lnTo>
                    <a:lnTo>
                      <a:pt x="940" y="139"/>
                    </a:lnTo>
                    <a:lnTo>
                      <a:pt x="904" y="146"/>
                    </a:lnTo>
                    <a:lnTo>
                      <a:pt x="868" y="153"/>
                    </a:lnTo>
                    <a:lnTo>
                      <a:pt x="849" y="153"/>
                    </a:lnTo>
                    <a:lnTo>
                      <a:pt x="827" y="157"/>
                    </a:lnTo>
                    <a:lnTo>
                      <a:pt x="791" y="164"/>
                    </a:lnTo>
                    <a:lnTo>
                      <a:pt x="769" y="168"/>
                    </a:lnTo>
                    <a:lnTo>
                      <a:pt x="751" y="172"/>
                    </a:lnTo>
                    <a:lnTo>
                      <a:pt x="707" y="179"/>
                    </a:lnTo>
                    <a:lnTo>
                      <a:pt x="685" y="183"/>
                    </a:lnTo>
                    <a:lnTo>
                      <a:pt x="667" y="186"/>
                    </a:lnTo>
                    <a:lnTo>
                      <a:pt x="645" y="186"/>
                    </a:lnTo>
                    <a:lnTo>
                      <a:pt x="601" y="193"/>
                    </a:lnTo>
                    <a:lnTo>
                      <a:pt x="576" y="197"/>
                    </a:lnTo>
                    <a:lnTo>
                      <a:pt x="532" y="204"/>
                    </a:lnTo>
                    <a:lnTo>
                      <a:pt x="507" y="208"/>
                    </a:lnTo>
                    <a:lnTo>
                      <a:pt x="485" y="212"/>
                    </a:lnTo>
                    <a:lnTo>
                      <a:pt x="459" y="215"/>
                    </a:lnTo>
                    <a:lnTo>
                      <a:pt x="437" y="219"/>
                    </a:lnTo>
                    <a:lnTo>
                      <a:pt x="386" y="226"/>
                    </a:lnTo>
                    <a:lnTo>
                      <a:pt x="364" y="230"/>
                    </a:lnTo>
                    <a:lnTo>
                      <a:pt x="313" y="237"/>
                    </a:lnTo>
                    <a:lnTo>
                      <a:pt x="262" y="245"/>
                    </a:lnTo>
                    <a:lnTo>
                      <a:pt x="233" y="248"/>
                    </a:lnTo>
                    <a:lnTo>
                      <a:pt x="182" y="255"/>
                    </a:lnTo>
                    <a:lnTo>
                      <a:pt x="153" y="259"/>
                    </a:lnTo>
                    <a:lnTo>
                      <a:pt x="127" y="263"/>
                    </a:lnTo>
                    <a:lnTo>
                      <a:pt x="98" y="266"/>
                    </a:lnTo>
                    <a:lnTo>
                      <a:pt x="73" y="270"/>
                    </a:lnTo>
                    <a:lnTo>
                      <a:pt x="14" y="277"/>
                    </a:lnTo>
                    <a:lnTo>
                      <a:pt x="0" y="281"/>
                    </a:lnTo>
                    <a:lnTo>
                      <a:pt x="22" y="292"/>
                    </a:lnTo>
                    <a:lnTo>
                      <a:pt x="43" y="306"/>
                    </a:lnTo>
                    <a:lnTo>
                      <a:pt x="87" y="328"/>
                    </a:lnTo>
                    <a:lnTo>
                      <a:pt x="109" y="339"/>
                    </a:lnTo>
                    <a:lnTo>
                      <a:pt x="131" y="354"/>
                    </a:lnTo>
                    <a:lnTo>
                      <a:pt x="149" y="365"/>
                    </a:lnTo>
                    <a:lnTo>
                      <a:pt x="193" y="387"/>
                    </a:lnTo>
                    <a:lnTo>
                      <a:pt x="211" y="398"/>
                    </a:lnTo>
                    <a:lnTo>
                      <a:pt x="233" y="409"/>
                    </a:lnTo>
                    <a:lnTo>
                      <a:pt x="251" y="420"/>
                    </a:lnTo>
                    <a:lnTo>
                      <a:pt x="273" y="427"/>
                    </a:lnTo>
                    <a:lnTo>
                      <a:pt x="310" y="449"/>
                    </a:lnTo>
                    <a:lnTo>
                      <a:pt x="331" y="460"/>
                    </a:lnTo>
                    <a:lnTo>
                      <a:pt x="350" y="467"/>
                    </a:lnTo>
                    <a:lnTo>
                      <a:pt x="386" y="489"/>
                    </a:lnTo>
                    <a:lnTo>
                      <a:pt x="404" y="496"/>
                    </a:lnTo>
                    <a:lnTo>
                      <a:pt x="423" y="507"/>
                    </a:lnTo>
                    <a:lnTo>
                      <a:pt x="441" y="514"/>
                    </a:lnTo>
                    <a:lnTo>
                      <a:pt x="459" y="525"/>
                    </a:lnTo>
                    <a:lnTo>
                      <a:pt x="474" y="533"/>
                    </a:lnTo>
                    <a:lnTo>
                      <a:pt x="492" y="540"/>
                    </a:lnTo>
                    <a:lnTo>
                      <a:pt x="510" y="551"/>
                    </a:lnTo>
                    <a:lnTo>
                      <a:pt x="528" y="558"/>
                    </a:lnTo>
                    <a:lnTo>
                      <a:pt x="543" y="565"/>
                    </a:lnTo>
                    <a:lnTo>
                      <a:pt x="561" y="573"/>
                    </a:lnTo>
                    <a:lnTo>
                      <a:pt x="576" y="580"/>
                    </a:lnTo>
                    <a:lnTo>
                      <a:pt x="594" y="587"/>
                    </a:lnTo>
                    <a:lnTo>
                      <a:pt x="623" y="602"/>
                    </a:lnTo>
                    <a:lnTo>
                      <a:pt x="638" y="609"/>
                    </a:lnTo>
                    <a:lnTo>
                      <a:pt x="656" y="616"/>
                    </a:lnTo>
                    <a:lnTo>
                      <a:pt x="685" y="631"/>
                    </a:lnTo>
                    <a:lnTo>
                      <a:pt x="700" y="638"/>
                    </a:lnTo>
                    <a:lnTo>
                      <a:pt x="714" y="642"/>
                    </a:lnTo>
                    <a:lnTo>
                      <a:pt x="744" y="657"/>
                    </a:lnTo>
                    <a:lnTo>
                      <a:pt x="754" y="660"/>
                    </a:lnTo>
                    <a:lnTo>
                      <a:pt x="769" y="668"/>
                    </a:lnTo>
                    <a:lnTo>
                      <a:pt x="784" y="671"/>
                    </a:lnTo>
                    <a:lnTo>
                      <a:pt x="795" y="678"/>
                    </a:lnTo>
                    <a:lnTo>
                      <a:pt x="809" y="682"/>
                    </a:lnTo>
                    <a:lnTo>
                      <a:pt x="816" y="686"/>
                    </a:lnTo>
                    <a:lnTo>
                      <a:pt x="827" y="689"/>
                    </a:lnTo>
                    <a:lnTo>
                      <a:pt x="842" y="697"/>
                    </a:lnTo>
                    <a:lnTo>
                      <a:pt x="853" y="700"/>
                    </a:lnTo>
                    <a:lnTo>
                      <a:pt x="868" y="704"/>
                    </a:lnTo>
                    <a:lnTo>
                      <a:pt x="889" y="711"/>
                    </a:lnTo>
                    <a:lnTo>
                      <a:pt x="900" y="719"/>
                    </a:lnTo>
                    <a:lnTo>
                      <a:pt x="922" y="726"/>
                    </a:lnTo>
                    <a:lnTo>
                      <a:pt x="933" y="730"/>
                    </a:lnTo>
                    <a:lnTo>
                      <a:pt x="944" y="730"/>
                    </a:lnTo>
                    <a:lnTo>
                      <a:pt x="966" y="737"/>
                    </a:lnTo>
                    <a:lnTo>
                      <a:pt x="988" y="744"/>
                    </a:lnTo>
                    <a:lnTo>
                      <a:pt x="995" y="744"/>
                    </a:lnTo>
                    <a:lnTo>
                      <a:pt x="1006" y="748"/>
                    </a:lnTo>
                    <a:lnTo>
                      <a:pt x="1013" y="751"/>
                    </a:lnTo>
                    <a:lnTo>
                      <a:pt x="1024" y="751"/>
                    </a:lnTo>
                    <a:lnTo>
                      <a:pt x="1032" y="755"/>
                    </a:lnTo>
                    <a:lnTo>
                      <a:pt x="1043" y="755"/>
                    </a:lnTo>
                    <a:lnTo>
                      <a:pt x="1050" y="759"/>
                    </a:lnTo>
                    <a:lnTo>
                      <a:pt x="1057" y="759"/>
                    </a:lnTo>
                    <a:lnTo>
                      <a:pt x="1068" y="762"/>
                    </a:lnTo>
                    <a:lnTo>
                      <a:pt x="1097" y="762"/>
                    </a:lnTo>
                    <a:lnTo>
                      <a:pt x="1105" y="766"/>
                    </a:lnTo>
                    <a:lnTo>
                      <a:pt x="1141" y="766"/>
                    </a:lnTo>
                    <a:lnTo>
                      <a:pt x="1148" y="762"/>
                    </a:lnTo>
                    <a:lnTo>
                      <a:pt x="1163" y="762"/>
                    </a:lnTo>
                    <a:lnTo>
                      <a:pt x="1170" y="759"/>
                    </a:lnTo>
                    <a:lnTo>
                      <a:pt x="1174" y="759"/>
                    </a:lnTo>
                    <a:lnTo>
                      <a:pt x="1178" y="755"/>
                    </a:lnTo>
                    <a:lnTo>
                      <a:pt x="1181" y="755"/>
                    </a:lnTo>
                    <a:lnTo>
                      <a:pt x="1185" y="751"/>
                    </a:lnTo>
                    <a:lnTo>
                      <a:pt x="1188" y="751"/>
                    </a:lnTo>
                    <a:lnTo>
                      <a:pt x="1192" y="748"/>
                    </a:lnTo>
                    <a:lnTo>
                      <a:pt x="1196" y="748"/>
                    </a:lnTo>
                    <a:lnTo>
                      <a:pt x="1192" y="74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48" name="Freeform 176"/>
              <p:cNvSpPr>
                <a:spLocks/>
              </p:cNvSpPr>
              <p:nvPr/>
            </p:nvSpPr>
            <p:spPr bwMode="auto">
              <a:xfrm>
                <a:off x="1043" y="693"/>
                <a:ext cx="803" cy="1342"/>
              </a:xfrm>
              <a:custGeom>
                <a:avLst/>
                <a:gdLst/>
                <a:ahLst/>
                <a:cxnLst>
                  <a:cxn ang="0">
                    <a:pos x="15" y="354"/>
                  </a:cxn>
                  <a:cxn ang="0">
                    <a:pos x="8" y="372"/>
                  </a:cxn>
                  <a:cxn ang="0">
                    <a:pos x="0" y="401"/>
                  </a:cxn>
                  <a:cxn ang="0">
                    <a:pos x="8" y="511"/>
                  </a:cxn>
                  <a:cxn ang="0">
                    <a:pos x="15" y="543"/>
                  </a:cxn>
                  <a:cxn ang="0">
                    <a:pos x="22" y="580"/>
                  </a:cxn>
                  <a:cxn ang="0">
                    <a:pos x="37" y="631"/>
                  </a:cxn>
                  <a:cxn ang="0">
                    <a:pos x="48" y="667"/>
                  </a:cxn>
                  <a:cxn ang="0">
                    <a:pos x="73" y="737"/>
                  </a:cxn>
                  <a:cxn ang="0">
                    <a:pos x="95" y="795"/>
                  </a:cxn>
                  <a:cxn ang="0">
                    <a:pos x="117" y="846"/>
                  </a:cxn>
                  <a:cxn ang="0">
                    <a:pos x="139" y="901"/>
                  </a:cxn>
                  <a:cxn ang="0">
                    <a:pos x="186" y="1003"/>
                  </a:cxn>
                  <a:cxn ang="0">
                    <a:pos x="237" y="1109"/>
                  </a:cxn>
                  <a:cxn ang="0">
                    <a:pos x="270" y="1174"/>
                  </a:cxn>
                  <a:cxn ang="0">
                    <a:pos x="307" y="1244"/>
                  </a:cxn>
                  <a:cxn ang="0">
                    <a:pos x="354" y="1331"/>
                  </a:cxn>
                  <a:cxn ang="0">
                    <a:pos x="376" y="1262"/>
                  </a:cxn>
                  <a:cxn ang="0">
                    <a:pos x="398" y="1156"/>
                  </a:cxn>
                  <a:cxn ang="0">
                    <a:pos x="420" y="1054"/>
                  </a:cxn>
                  <a:cxn ang="0">
                    <a:pos x="442" y="959"/>
                  </a:cxn>
                  <a:cxn ang="0">
                    <a:pos x="463" y="868"/>
                  </a:cxn>
                  <a:cxn ang="0">
                    <a:pos x="485" y="780"/>
                  </a:cxn>
                  <a:cxn ang="0">
                    <a:pos x="511" y="678"/>
                  </a:cxn>
                  <a:cxn ang="0">
                    <a:pos x="536" y="583"/>
                  </a:cxn>
                  <a:cxn ang="0">
                    <a:pos x="562" y="496"/>
                  </a:cxn>
                  <a:cxn ang="0">
                    <a:pos x="584" y="416"/>
                  </a:cxn>
                  <a:cxn ang="0">
                    <a:pos x="606" y="346"/>
                  </a:cxn>
                  <a:cxn ang="0">
                    <a:pos x="624" y="292"/>
                  </a:cxn>
                  <a:cxn ang="0">
                    <a:pos x="646" y="244"/>
                  </a:cxn>
                  <a:cxn ang="0">
                    <a:pos x="668" y="186"/>
                  </a:cxn>
                  <a:cxn ang="0">
                    <a:pos x="689" y="139"/>
                  </a:cxn>
                  <a:cxn ang="0">
                    <a:pos x="708" y="106"/>
                  </a:cxn>
                  <a:cxn ang="0">
                    <a:pos x="733" y="62"/>
                  </a:cxn>
                  <a:cxn ang="0">
                    <a:pos x="748" y="40"/>
                  </a:cxn>
                  <a:cxn ang="0">
                    <a:pos x="770" y="18"/>
                  </a:cxn>
                  <a:cxn ang="0">
                    <a:pos x="788" y="7"/>
                  </a:cxn>
                  <a:cxn ang="0">
                    <a:pos x="803" y="0"/>
                  </a:cxn>
                  <a:cxn ang="0">
                    <a:pos x="704" y="7"/>
                  </a:cxn>
                  <a:cxn ang="0">
                    <a:pos x="646" y="15"/>
                  </a:cxn>
                  <a:cxn ang="0">
                    <a:pos x="598" y="22"/>
                  </a:cxn>
                  <a:cxn ang="0">
                    <a:pos x="562" y="29"/>
                  </a:cxn>
                  <a:cxn ang="0">
                    <a:pos x="525" y="40"/>
                  </a:cxn>
                  <a:cxn ang="0">
                    <a:pos x="489" y="47"/>
                  </a:cxn>
                  <a:cxn ang="0">
                    <a:pos x="452" y="58"/>
                  </a:cxn>
                  <a:cxn ang="0">
                    <a:pos x="401" y="80"/>
                  </a:cxn>
                  <a:cxn ang="0">
                    <a:pos x="372" y="91"/>
                  </a:cxn>
                  <a:cxn ang="0">
                    <a:pos x="332" y="109"/>
                  </a:cxn>
                  <a:cxn ang="0">
                    <a:pos x="292" y="131"/>
                  </a:cxn>
                  <a:cxn ang="0">
                    <a:pos x="252" y="153"/>
                  </a:cxn>
                  <a:cxn ang="0">
                    <a:pos x="204" y="182"/>
                  </a:cxn>
                  <a:cxn ang="0">
                    <a:pos x="175" y="204"/>
                  </a:cxn>
                  <a:cxn ang="0">
                    <a:pos x="146" y="226"/>
                  </a:cxn>
                  <a:cxn ang="0">
                    <a:pos x="110" y="255"/>
                  </a:cxn>
                  <a:cxn ang="0">
                    <a:pos x="84" y="281"/>
                  </a:cxn>
                  <a:cxn ang="0">
                    <a:pos x="48" y="314"/>
                  </a:cxn>
                </a:cxnLst>
                <a:rect l="0" t="0" r="r" b="b"/>
                <a:pathLst>
                  <a:path w="803" h="1342">
                    <a:moveTo>
                      <a:pt x="26" y="339"/>
                    </a:moveTo>
                    <a:lnTo>
                      <a:pt x="22" y="343"/>
                    </a:lnTo>
                    <a:lnTo>
                      <a:pt x="22" y="346"/>
                    </a:lnTo>
                    <a:lnTo>
                      <a:pt x="15" y="354"/>
                    </a:lnTo>
                    <a:lnTo>
                      <a:pt x="15" y="357"/>
                    </a:lnTo>
                    <a:lnTo>
                      <a:pt x="11" y="361"/>
                    </a:lnTo>
                    <a:lnTo>
                      <a:pt x="11" y="365"/>
                    </a:lnTo>
                    <a:lnTo>
                      <a:pt x="8" y="372"/>
                    </a:lnTo>
                    <a:lnTo>
                      <a:pt x="8" y="379"/>
                    </a:lnTo>
                    <a:lnTo>
                      <a:pt x="4" y="387"/>
                    </a:lnTo>
                    <a:lnTo>
                      <a:pt x="4" y="397"/>
                    </a:lnTo>
                    <a:lnTo>
                      <a:pt x="0" y="401"/>
                    </a:lnTo>
                    <a:lnTo>
                      <a:pt x="0" y="474"/>
                    </a:lnTo>
                    <a:lnTo>
                      <a:pt x="4" y="481"/>
                    </a:lnTo>
                    <a:lnTo>
                      <a:pt x="4" y="503"/>
                    </a:lnTo>
                    <a:lnTo>
                      <a:pt x="8" y="511"/>
                    </a:lnTo>
                    <a:lnTo>
                      <a:pt x="8" y="518"/>
                    </a:lnTo>
                    <a:lnTo>
                      <a:pt x="11" y="529"/>
                    </a:lnTo>
                    <a:lnTo>
                      <a:pt x="11" y="536"/>
                    </a:lnTo>
                    <a:lnTo>
                      <a:pt x="15" y="543"/>
                    </a:lnTo>
                    <a:lnTo>
                      <a:pt x="15" y="554"/>
                    </a:lnTo>
                    <a:lnTo>
                      <a:pt x="18" y="562"/>
                    </a:lnTo>
                    <a:lnTo>
                      <a:pt x="18" y="573"/>
                    </a:lnTo>
                    <a:lnTo>
                      <a:pt x="22" y="580"/>
                    </a:lnTo>
                    <a:lnTo>
                      <a:pt x="26" y="591"/>
                    </a:lnTo>
                    <a:lnTo>
                      <a:pt x="26" y="602"/>
                    </a:lnTo>
                    <a:lnTo>
                      <a:pt x="29" y="609"/>
                    </a:lnTo>
                    <a:lnTo>
                      <a:pt x="37" y="631"/>
                    </a:lnTo>
                    <a:lnTo>
                      <a:pt x="40" y="642"/>
                    </a:lnTo>
                    <a:lnTo>
                      <a:pt x="44" y="649"/>
                    </a:lnTo>
                    <a:lnTo>
                      <a:pt x="44" y="660"/>
                    </a:lnTo>
                    <a:lnTo>
                      <a:pt x="48" y="667"/>
                    </a:lnTo>
                    <a:lnTo>
                      <a:pt x="55" y="689"/>
                    </a:lnTo>
                    <a:lnTo>
                      <a:pt x="62" y="711"/>
                    </a:lnTo>
                    <a:lnTo>
                      <a:pt x="66" y="722"/>
                    </a:lnTo>
                    <a:lnTo>
                      <a:pt x="73" y="737"/>
                    </a:lnTo>
                    <a:lnTo>
                      <a:pt x="80" y="759"/>
                    </a:lnTo>
                    <a:lnTo>
                      <a:pt x="84" y="769"/>
                    </a:lnTo>
                    <a:lnTo>
                      <a:pt x="91" y="784"/>
                    </a:lnTo>
                    <a:lnTo>
                      <a:pt x="95" y="795"/>
                    </a:lnTo>
                    <a:lnTo>
                      <a:pt x="99" y="810"/>
                    </a:lnTo>
                    <a:lnTo>
                      <a:pt x="106" y="820"/>
                    </a:lnTo>
                    <a:lnTo>
                      <a:pt x="110" y="835"/>
                    </a:lnTo>
                    <a:lnTo>
                      <a:pt x="117" y="846"/>
                    </a:lnTo>
                    <a:lnTo>
                      <a:pt x="121" y="861"/>
                    </a:lnTo>
                    <a:lnTo>
                      <a:pt x="128" y="875"/>
                    </a:lnTo>
                    <a:lnTo>
                      <a:pt x="135" y="886"/>
                    </a:lnTo>
                    <a:lnTo>
                      <a:pt x="139" y="901"/>
                    </a:lnTo>
                    <a:lnTo>
                      <a:pt x="153" y="930"/>
                    </a:lnTo>
                    <a:lnTo>
                      <a:pt x="157" y="944"/>
                    </a:lnTo>
                    <a:lnTo>
                      <a:pt x="172" y="974"/>
                    </a:lnTo>
                    <a:lnTo>
                      <a:pt x="186" y="1003"/>
                    </a:lnTo>
                    <a:lnTo>
                      <a:pt x="201" y="1032"/>
                    </a:lnTo>
                    <a:lnTo>
                      <a:pt x="215" y="1061"/>
                    </a:lnTo>
                    <a:lnTo>
                      <a:pt x="223" y="1079"/>
                    </a:lnTo>
                    <a:lnTo>
                      <a:pt x="237" y="1109"/>
                    </a:lnTo>
                    <a:lnTo>
                      <a:pt x="245" y="1127"/>
                    </a:lnTo>
                    <a:lnTo>
                      <a:pt x="256" y="1141"/>
                    </a:lnTo>
                    <a:lnTo>
                      <a:pt x="263" y="1160"/>
                    </a:lnTo>
                    <a:lnTo>
                      <a:pt x="270" y="1174"/>
                    </a:lnTo>
                    <a:lnTo>
                      <a:pt x="277" y="1192"/>
                    </a:lnTo>
                    <a:lnTo>
                      <a:pt x="288" y="1211"/>
                    </a:lnTo>
                    <a:lnTo>
                      <a:pt x="296" y="1225"/>
                    </a:lnTo>
                    <a:lnTo>
                      <a:pt x="307" y="1244"/>
                    </a:lnTo>
                    <a:lnTo>
                      <a:pt x="314" y="1262"/>
                    </a:lnTo>
                    <a:lnTo>
                      <a:pt x="325" y="1280"/>
                    </a:lnTo>
                    <a:lnTo>
                      <a:pt x="332" y="1295"/>
                    </a:lnTo>
                    <a:lnTo>
                      <a:pt x="354" y="1331"/>
                    </a:lnTo>
                    <a:lnTo>
                      <a:pt x="358" y="1342"/>
                    </a:lnTo>
                    <a:lnTo>
                      <a:pt x="365" y="1313"/>
                    </a:lnTo>
                    <a:lnTo>
                      <a:pt x="369" y="1287"/>
                    </a:lnTo>
                    <a:lnTo>
                      <a:pt x="376" y="1262"/>
                    </a:lnTo>
                    <a:lnTo>
                      <a:pt x="380" y="1233"/>
                    </a:lnTo>
                    <a:lnTo>
                      <a:pt x="387" y="1207"/>
                    </a:lnTo>
                    <a:lnTo>
                      <a:pt x="390" y="1182"/>
                    </a:lnTo>
                    <a:lnTo>
                      <a:pt x="398" y="1156"/>
                    </a:lnTo>
                    <a:lnTo>
                      <a:pt x="401" y="1130"/>
                    </a:lnTo>
                    <a:lnTo>
                      <a:pt x="409" y="1105"/>
                    </a:lnTo>
                    <a:lnTo>
                      <a:pt x="412" y="1079"/>
                    </a:lnTo>
                    <a:lnTo>
                      <a:pt x="420" y="1054"/>
                    </a:lnTo>
                    <a:lnTo>
                      <a:pt x="423" y="1028"/>
                    </a:lnTo>
                    <a:lnTo>
                      <a:pt x="431" y="1006"/>
                    </a:lnTo>
                    <a:lnTo>
                      <a:pt x="434" y="981"/>
                    </a:lnTo>
                    <a:lnTo>
                      <a:pt x="442" y="959"/>
                    </a:lnTo>
                    <a:lnTo>
                      <a:pt x="445" y="934"/>
                    </a:lnTo>
                    <a:lnTo>
                      <a:pt x="452" y="912"/>
                    </a:lnTo>
                    <a:lnTo>
                      <a:pt x="456" y="890"/>
                    </a:lnTo>
                    <a:lnTo>
                      <a:pt x="463" y="868"/>
                    </a:lnTo>
                    <a:lnTo>
                      <a:pt x="467" y="846"/>
                    </a:lnTo>
                    <a:lnTo>
                      <a:pt x="474" y="824"/>
                    </a:lnTo>
                    <a:lnTo>
                      <a:pt x="478" y="802"/>
                    </a:lnTo>
                    <a:lnTo>
                      <a:pt x="485" y="780"/>
                    </a:lnTo>
                    <a:lnTo>
                      <a:pt x="493" y="737"/>
                    </a:lnTo>
                    <a:lnTo>
                      <a:pt x="500" y="718"/>
                    </a:lnTo>
                    <a:lnTo>
                      <a:pt x="504" y="697"/>
                    </a:lnTo>
                    <a:lnTo>
                      <a:pt x="511" y="678"/>
                    </a:lnTo>
                    <a:lnTo>
                      <a:pt x="514" y="656"/>
                    </a:lnTo>
                    <a:lnTo>
                      <a:pt x="522" y="638"/>
                    </a:lnTo>
                    <a:lnTo>
                      <a:pt x="529" y="602"/>
                    </a:lnTo>
                    <a:lnTo>
                      <a:pt x="536" y="583"/>
                    </a:lnTo>
                    <a:lnTo>
                      <a:pt x="544" y="547"/>
                    </a:lnTo>
                    <a:lnTo>
                      <a:pt x="551" y="529"/>
                    </a:lnTo>
                    <a:lnTo>
                      <a:pt x="555" y="511"/>
                    </a:lnTo>
                    <a:lnTo>
                      <a:pt x="562" y="496"/>
                    </a:lnTo>
                    <a:lnTo>
                      <a:pt x="565" y="478"/>
                    </a:lnTo>
                    <a:lnTo>
                      <a:pt x="569" y="463"/>
                    </a:lnTo>
                    <a:lnTo>
                      <a:pt x="576" y="445"/>
                    </a:lnTo>
                    <a:lnTo>
                      <a:pt x="584" y="416"/>
                    </a:lnTo>
                    <a:lnTo>
                      <a:pt x="591" y="397"/>
                    </a:lnTo>
                    <a:lnTo>
                      <a:pt x="598" y="368"/>
                    </a:lnTo>
                    <a:lnTo>
                      <a:pt x="602" y="361"/>
                    </a:lnTo>
                    <a:lnTo>
                      <a:pt x="606" y="346"/>
                    </a:lnTo>
                    <a:lnTo>
                      <a:pt x="613" y="332"/>
                    </a:lnTo>
                    <a:lnTo>
                      <a:pt x="617" y="317"/>
                    </a:lnTo>
                    <a:lnTo>
                      <a:pt x="620" y="306"/>
                    </a:lnTo>
                    <a:lnTo>
                      <a:pt x="624" y="292"/>
                    </a:lnTo>
                    <a:lnTo>
                      <a:pt x="631" y="281"/>
                    </a:lnTo>
                    <a:lnTo>
                      <a:pt x="635" y="266"/>
                    </a:lnTo>
                    <a:lnTo>
                      <a:pt x="638" y="255"/>
                    </a:lnTo>
                    <a:lnTo>
                      <a:pt x="646" y="244"/>
                    </a:lnTo>
                    <a:lnTo>
                      <a:pt x="649" y="230"/>
                    </a:lnTo>
                    <a:lnTo>
                      <a:pt x="657" y="208"/>
                    </a:lnTo>
                    <a:lnTo>
                      <a:pt x="664" y="197"/>
                    </a:lnTo>
                    <a:lnTo>
                      <a:pt x="668" y="186"/>
                    </a:lnTo>
                    <a:lnTo>
                      <a:pt x="671" y="179"/>
                    </a:lnTo>
                    <a:lnTo>
                      <a:pt x="679" y="157"/>
                    </a:lnTo>
                    <a:lnTo>
                      <a:pt x="686" y="150"/>
                    </a:lnTo>
                    <a:lnTo>
                      <a:pt x="689" y="139"/>
                    </a:lnTo>
                    <a:lnTo>
                      <a:pt x="693" y="131"/>
                    </a:lnTo>
                    <a:lnTo>
                      <a:pt x="697" y="120"/>
                    </a:lnTo>
                    <a:lnTo>
                      <a:pt x="700" y="113"/>
                    </a:lnTo>
                    <a:lnTo>
                      <a:pt x="708" y="106"/>
                    </a:lnTo>
                    <a:lnTo>
                      <a:pt x="715" y="91"/>
                    </a:lnTo>
                    <a:lnTo>
                      <a:pt x="722" y="77"/>
                    </a:lnTo>
                    <a:lnTo>
                      <a:pt x="730" y="69"/>
                    </a:lnTo>
                    <a:lnTo>
                      <a:pt x="733" y="62"/>
                    </a:lnTo>
                    <a:lnTo>
                      <a:pt x="737" y="58"/>
                    </a:lnTo>
                    <a:lnTo>
                      <a:pt x="741" y="51"/>
                    </a:lnTo>
                    <a:lnTo>
                      <a:pt x="744" y="47"/>
                    </a:lnTo>
                    <a:lnTo>
                      <a:pt x="748" y="40"/>
                    </a:lnTo>
                    <a:lnTo>
                      <a:pt x="755" y="33"/>
                    </a:lnTo>
                    <a:lnTo>
                      <a:pt x="762" y="29"/>
                    </a:lnTo>
                    <a:lnTo>
                      <a:pt x="766" y="22"/>
                    </a:lnTo>
                    <a:lnTo>
                      <a:pt x="770" y="18"/>
                    </a:lnTo>
                    <a:lnTo>
                      <a:pt x="773" y="18"/>
                    </a:lnTo>
                    <a:lnTo>
                      <a:pt x="781" y="11"/>
                    </a:lnTo>
                    <a:lnTo>
                      <a:pt x="784" y="7"/>
                    </a:lnTo>
                    <a:lnTo>
                      <a:pt x="788" y="7"/>
                    </a:lnTo>
                    <a:lnTo>
                      <a:pt x="792" y="4"/>
                    </a:lnTo>
                    <a:lnTo>
                      <a:pt x="795" y="4"/>
                    </a:lnTo>
                    <a:lnTo>
                      <a:pt x="799" y="0"/>
                    </a:lnTo>
                    <a:lnTo>
                      <a:pt x="803" y="0"/>
                    </a:lnTo>
                    <a:lnTo>
                      <a:pt x="762" y="0"/>
                    </a:lnTo>
                    <a:lnTo>
                      <a:pt x="751" y="4"/>
                    </a:lnTo>
                    <a:lnTo>
                      <a:pt x="711" y="4"/>
                    </a:lnTo>
                    <a:lnTo>
                      <a:pt x="704" y="7"/>
                    </a:lnTo>
                    <a:lnTo>
                      <a:pt x="682" y="7"/>
                    </a:lnTo>
                    <a:lnTo>
                      <a:pt x="675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5" y="15"/>
                    </a:lnTo>
                    <a:lnTo>
                      <a:pt x="627" y="18"/>
                    </a:lnTo>
                    <a:lnTo>
                      <a:pt x="606" y="18"/>
                    </a:lnTo>
                    <a:lnTo>
                      <a:pt x="598" y="22"/>
                    </a:lnTo>
                    <a:lnTo>
                      <a:pt x="587" y="22"/>
                    </a:lnTo>
                    <a:lnTo>
                      <a:pt x="580" y="26"/>
                    </a:lnTo>
                    <a:lnTo>
                      <a:pt x="569" y="29"/>
                    </a:lnTo>
                    <a:lnTo>
                      <a:pt x="562" y="29"/>
                    </a:lnTo>
                    <a:lnTo>
                      <a:pt x="551" y="33"/>
                    </a:lnTo>
                    <a:lnTo>
                      <a:pt x="544" y="33"/>
                    </a:lnTo>
                    <a:lnTo>
                      <a:pt x="533" y="36"/>
                    </a:lnTo>
                    <a:lnTo>
                      <a:pt x="525" y="40"/>
                    </a:lnTo>
                    <a:lnTo>
                      <a:pt x="514" y="40"/>
                    </a:lnTo>
                    <a:lnTo>
                      <a:pt x="507" y="44"/>
                    </a:lnTo>
                    <a:lnTo>
                      <a:pt x="496" y="47"/>
                    </a:lnTo>
                    <a:lnTo>
                      <a:pt x="489" y="47"/>
                    </a:lnTo>
                    <a:lnTo>
                      <a:pt x="482" y="51"/>
                    </a:lnTo>
                    <a:lnTo>
                      <a:pt x="471" y="55"/>
                    </a:lnTo>
                    <a:lnTo>
                      <a:pt x="463" y="58"/>
                    </a:lnTo>
                    <a:lnTo>
                      <a:pt x="452" y="58"/>
                    </a:lnTo>
                    <a:lnTo>
                      <a:pt x="438" y="66"/>
                    </a:lnTo>
                    <a:lnTo>
                      <a:pt x="427" y="69"/>
                    </a:lnTo>
                    <a:lnTo>
                      <a:pt x="412" y="77"/>
                    </a:lnTo>
                    <a:lnTo>
                      <a:pt x="401" y="80"/>
                    </a:lnTo>
                    <a:lnTo>
                      <a:pt x="394" y="84"/>
                    </a:lnTo>
                    <a:lnTo>
                      <a:pt x="387" y="84"/>
                    </a:lnTo>
                    <a:lnTo>
                      <a:pt x="376" y="88"/>
                    </a:lnTo>
                    <a:lnTo>
                      <a:pt x="372" y="91"/>
                    </a:lnTo>
                    <a:lnTo>
                      <a:pt x="365" y="95"/>
                    </a:lnTo>
                    <a:lnTo>
                      <a:pt x="354" y="98"/>
                    </a:lnTo>
                    <a:lnTo>
                      <a:pt x="339" y="106"/>
                    </a:lnTo>
                    <a:lnTo>
                      <a:pt x="332" y="109"/>
                    </a:lnTo>
                    <a:lnTo>
                      <a:pt x="321" y="113"/>
                    </a:lnTo>
                    <a:lnTo>
                      <a:pt x="314" y="117"/>
                    </a:lnTo>
                    <a:lnTo>
                      <a:pt x="307" y="124"/>
                    </a:lnTo>
                    <a:lnTo>
                      <a:pt x="292" y="131"/>
                    </a:lnTo>
                    <a:lnTo>
                      <a:pt x="281" y="135"/>
                    </a:lnTo>
                    <a:lnTo>
                      <a:pt x="274" y="139"/>
                    </a:lnTo>
                    <a:lnTo>
                      <a:pt x="266" y="146"/>
                    </a:lnTo>
                    <a:lnTo>
                      <a:pt x="252" y="153"/>
                    </a:lnTo>
                    <a:lnTo>
                      <a:pt x="245" y="160"/>
                    </a:lnTo>
                    <a:lnTo>
                      <a:pt x="230" y="168"/>
                    </a:lnTo>
                    <a:lnTo>
                      <a:pt x="219" y="175"/>
                    </a:lnTo>
                    <a:lnTo>
                      <a:pt x="204" y="182"/>
                    </a:lnTo>
                    <a:lnTo>
                      <a:pt x="197" y="190"/>
                    </a:lnTo>
                    <a:lnTo>
                      <a:pt x="190" y="193"/>
                    </a:lnTo>
                    <a:lnTo>
                      <a:pt x="183" y="201"/>
                    </a:lnTo>
                    <a:lnTo>
                      <a:pt x="175" y="204"/>
                    </a:lnTo>
                    <a:lnTo>
                      <a:pt x="168" y="212"/>
                    </a:lnTo>
                    <a:lnTo>
                      <a:pt x="161" y="215"/>
                    </a:lnTo>
                    <a:lnTo>
                      <a:pt x="153" y="222"/>
                    </a:lnTo>
                    <a:lnTo>
                      <a:pt x="146" y="226"/>
                    </a:lnTo>
                    <a:lnTo>
                      <a:pt x="132" y="241"/>
                    </a:lnTo>
                    <a:lnTo>
                      <a:pt x="124" y="244"/>
                    </a:lnTo>
                    <a:lnTo>
                      <a:pt x="117" y="252"/>
                    </a:lnTo>
                    <a:lnTo>
                      <a:pt x="110" y="255"/>
                    </a:lnTo>
                    <a:lnTo>
                      <a:pt x="102" y="263"/>
                    </a:lnTo>
                    <a:lnTo>
                      <a:pt x="99" y="270"/>
                    </a:lnTo>
                    <a:lnTo>
                      <a:pt x="91" y="277"/>
                    </a:lnTo>
                    <a:lnTo>
                      <a:pt x="84" y="281"/>
                    </a:lnTo>
                    <a:lnTo>
                      <a:pt x="70" y="295"/>
                    </a:lnTo>
                    <a:lnTo>
                      <a:pt x="62" y="303"/>
                    </a:lnTo>
                    <a:lnTo>
                      <a:pt x="55" y="306"/>
                    </a:lnTo>
                    <a:lnTo>
                      <a:pt x="48" y="314"/>
                    </a:lnTo>
                    <a:lnTo>
                      <a:pt x="44" y="321"/>
                    </a:lnTo>
                    <a:lnTo>
                      <a:pt x="29" y="335"/>
                    </a:lnTo>
                    <a:lnTo>
                      <a:pt x="26" y="33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49" name="Freeform 177"/>
              <p:cNvSpPr>
                <a:spLocks/>
              </p:cNvSpPr>
              <p:nvPr/>
            </p:nvSpPr>
            <p:spPr bwMode="auto">
              <a:xfrm>
                <a:off x="1401" y="1007"/>
                <a:ext cx="1506" cy="1028"/>
              </a:xfrm>
              <a:custGeom>
                <a:avLst/>
                <a:gdLst/>
                <a:ahLst/>
                <a:cxnLst>
                  <a:cxn ang="0">
                    <a:pos x="1495" y="754"/>
                  </a:cxn>
                  <a:cxn ang="0">
                    <a:pos x="1466" y="765"/>
                  </a:cxn>
                  <a:cxn ang="0">
                    <a:pos x="1440" y="773"/>
                  </a:cxn>
                  <a:cxn ang="0">
                    <a:pos x="1404" y="787"/>
                  </a:cxn>
                  <a:cxn ang="0">
                    <a:pos x="1367" y="798"/>
                  </a:cxn>
                  <a:cxn ang="0">
                    <a:pos x="1309" y="813"/>
                  </a:cxn>
                  <a:cxn ang="0">
                    <a:pos x="1250" y="827"/>
                  </a:cxn>
                  <a:cxn ang="0">
                    <a:pos x="1199" y="838"/>
                  </a:cxn>
                  <a:cxn ang="0">
                    <a:pos x="1126" y="849"/>
                  </a:cxn>
                  <a:cxn ang="0">
                    <a:pos x="1043" y="868"/>
                  </a:cxn>
                  <a:cxn ang="0">
                    <a:pos x="940" y="886"/>
                  </a:cxn>
                  <a:cxn ang="0">
                    <a:pos x="827" y="904"/>
                  </a:cxn>
                  <a:cxn ang="0">
                    <a:pos x="707" y="926"/>
                  </a:cxn>
                  <a:cxn ang="0">
                    <a:pos x="601" y="940"/>
                  </a:cxn>
                  <a:cxn ang="0">
                    <a:pos x="485" y="959"/>
                  </a:cxn>
                  <a:cxn ang="0">
                    <a:pos x="364" y="977"/>
                  </a:cxn>
                  <a:cxn ang="0">
                    <a:pos x="182" y="1002"/>
                  </a:cxn>
                  <a:cxn ang="0">
                    <a:pos x="73" y="1017"/>
                  </a:cxn>
                  <a:cxn ang="0">
                    <a:pos x="32" y="995"/>
                  </a:cxn>
                  <a:cxn ang="0">
                    <a:pos x="98" y="933"/>
                  </a:cxn>
                  <a:cxn ang="0">
                    <a:pos x="178" y="860"/>
                  </a:cxn>
                  <a:cxn ang="0">
                    <a:pos x="259" y="787"/>
                  </a:cxn>
                  <a:cxn ang="0">
                    <a:pos x="364" y="689"/>
                  </a:cxn>
                  <a:cxn ang="0">
                    <a:pos x="437" y="623"/>
                  </a:cxn>
                  <a:cxn ang="0">
                    <a:pos x="492" y="572"/>
                  </a:cxn>
                  <a:cxn ang="0">
                    <a:pos x="561" y="510"/>
                  </a:cxn>
                  <a:cxn ang="0">
                    <a:pos x="631" y="452"/>
                  </a:cxn>
                  <a:cxn ang="0">
                    <a:pos x="689" y="401"/>
                  </a:cxn>
                  <a:cxn ang="0">
                    <a:pos x="740" y="357"/>
                  </a:cxn>
                  <a:cxn ang="0">
                    <a:pos x="787" y="317"/>
                  </a:cxn>
                  <a:cxn ang="0">
                    <a:pos x="849" y="266"/>
                  </a:cxn>
                  <a:cxn ang="0">
                    <a:pos x="893" y="229"/>
                  </a:cxn>
                  <a:cxn ang="0">
                    <a:pos x="940" y="193"/>
                  </a:cxn>
                  <a:cxn ang="0">
                    <a:pos x="1002" y="142"/>
                  </a:cxn>
                  <a:cxn ang="0">
                    <a:pos x="1054" y="102"/>
                  </a:cxn>
                  <a:cxn ang="0">
                    <a:pos x="1105" y="65"/>
                  </a:cxn>
                  <a:cxn ang="0">
                    <a:pos x="1152" y="29"/>
                  </a:cxn>
                  <a:cxn ang="0">
                    <a:pos x="1188" y="3"/>
                  </a:cxn>
                  <a:cxn ang="0">
                    <a:pos x="1210" y="18"/>
                  </a:cxn>
                  <a:cxn ang="0">
                    <a:pos x="1247" y="58"/>
                  </a:cxn>
                  <a:cxn ang="0">
                    <a:pos x="1276" y="91"/>
                  </a:cxn>
                  <a:cxn ang="0">
                    <a:pos x="1298" y="116"/>
                  </a:cxn>
                  <a:cxn ang="0">
                    <a:pos x="1327" y="160"/>
                  </a:cxn>
                  <a:cxn ang="0">
                    <a:pos x="1356" y="204"/>
                  </a:cxn>
                  <a:cxn ang="0">
                    <a:pos x="1382" y="248"/>
                  </a:cxn>
                  <a:cxn ang="0">
                    <a:pos x="1404" y="288"/>
                  </a:cxn>
                  <a:cxn ang="0">
                    <a:pos x="1418" y="328"/>
                  </a:cxn>
                  <a:cxn ang="0">
                    <a:pos x="1436" y="364"/>
                  </a:cxn>
                  <a:cxn ang="0">
                    <a:pos x="1451" y="404"/>
                  </a:cxn>
                  <a:cxn ang="0">
                    <a:pos x="1466" y="455"/>
                  </a:cxn>
                  <a:cxn ang="0">
                    <a:pos x="1477" y="499"/>
                  </a:cxn>
                  <a:cxn ang="0">
                    <a:pos x="1484" y="536"/>
                  </a:cxn>
                  <a:cxn ang="0">
                    <a:pos x="1491" y="572"/>
                  </a:cxn>
                  <a:cxn ang="0">
                    <a:pos x="1498" y="627"/>
                  </a:cxn>
                  <a:cxn ang="0">
                    <a:pos x="1506" y="703"/>
                  </a:cxn>
                </a:cxnLst>
                <a:rect l="0" t="0" r="r" b="b"/>
                <a:pathLst>
                  <a:path w="1506" h="1028">
                    <a:moveTo>
                      <a:pt x="1506" y="747"/>
                    </a:moveTo>
                    <a:lnTo>
                      <a:pt x="1502" y="751"/>
                    </a:lnTo>
                    <a:lnTo>
                      <a:pt x="1498" y="751"/>
                    </a:lnTo>
                    <a:lnTo>
                      <a:pt x="1495" y="754"/>
                    </a:lnTo>
                    <a:lnTo>
                      <a:pt x="1487" y="754"/>
                    </a:lnTo>
                    <a:lnTo>
                      <a:pt x="1480" y="762"/>
                    </a:lnTo>
                    <a:lnTo>
                      <a:pt x="1473" y="762"/>
                    </a:lnTo>
                    <a:lnTo>
                      <a:pt x="1466" y="765"/>
                    </a:lnTo>
                    <a:lnTo>
                      <a:pt x="1462" y="769"/>
                    </a:lnTo>
                    <a:lnTo>
                      <a:pt x="1455" y="769"/>
                    </a:lnTo>
                    <a:lnTo>
                      <a:pt x="1447" y="773"/>
                    </a:lnTo>
                    <a:lnTo>
                      <a:pt x="1440" y="773"/>
                    </a:lnTo>
                    <a:lnTo>
                      <a:pt x="1436" y="776"/>
                    </a:lnTo>
                    <a:lnTo>
                      <a:pt x="1429" y="780"/>
                    </a:lnTo>
                    <a:lnTo>
                      <a:pt x="1418" y="780"/>
                    </a:lnTo>
                    <a:lnTo>
                      <a:pt x="1404" y="787"/>
                    </a:lnTo>
                    <a:lnTo>
                      <a:pt x="1396" y="787"/>
                    </a:lnTo>
                    <a:lnTo>
                      <a:pt x="1385" y="791"/>
                    </a:lnTo>
                    <a:lnTo>
                      <a:pt x="1378" y="795"/>
                    </a:lnTo>
                    <a:lnTo>
                      <a:pt x="1367" y="798"/>
                    </a:lnTo>
                    <a:lnTo>
                      <a:pt x="1360" y="798"/>
                    </a:lnTo>
                    <a:lnTo>
                      <a:pt x="1338" y="806"/>
                    </a:lnTo>
                    <a:lnTo>
                      <a:pt x="1331" y="806"/>
                    </a:lnTo>
                    <a:lnTo>
                      <a:pt x="1309" y="813"/>
                    </a:lnTo>
                    <a:lnTo>
                      <a:pt x="1298" y="816"/>
                    </a:lnTo>
                    <a:lnTo>
                      <a:pt x="1287" y="816"/>
                    </a:lnTo>
                    <a:lnTo>
                      <a:pt x="1272" y="820"/>
                    </a:lnTo>
                    <a:lnTo>
                      <a:pt x="1250" y="827"/>
                    </a:lnTo>
                    <a:lnTo>
                      <a:pt x="1236" y="827"/>
                    </a:lnTo>
                    <a:lnTo>
                      <a:pt x="1225" y="831"/>
                    </a:lnTo>
                    <a:lnTo>
                      <a:pt x="1210" y="835"/>
                    </a:lnTo>
                    <a:lnTo>
                      <a:pt x="1199" y="838"/>
                    </a:lnTo>
                    <a:lnTo>
                      <a:pt x="1185" y="838"/>
                    </a:lnTo>
                    <a:lnTo>
                      <a:pt x="1156" y="846"/>
                    </a:lnTo>
                    <a:lnTo>
                      <a:pt x="1141" y="849"/>
                    </a:lnTo>
                    <a:lnTo>
                      <a:pt x="1126" y="849"/>
                    </a:lnTo>
                    <a:lnTo>
                      <a:pt x="1097" y="857"/>
                    </a:lnTo>
                    <a:lnTo>
                      <a:pt x="1068" y="864"/>
                    </a:lnTo>
                    <a:lnTo>
                      <a:pt x="1050" y="868"/>
                    </a:lnTo>
                    <a:lnTo>
                      <a:pt x="1043" y="868"/>
                    </a:lnTo>
                    <a:lnTo>
                      <a:pt x="1028" y="871"/>
                    </a:lnTo>
                    <a:lnTo>
                      <a:pt x="992" y="878"/>
                    </a:lnTo>
                    <a:lnTo>
                      <a:pt x="977" y="878"/>
                    </a:lnTo>
                    <a:lnTo>
                      <a:pt x="940" y="886"/>
                    </a:lnTo>
                    <a:lnTo>
                      <a:pt x="904" y="893"/>
                    </a:lnTo>
                    <a:lnTo>
                      <a:pt x="868" y="900"/>
                    </a:lnTo>
                    <a:lnTo>
                      <a:pt x="849" y="900"/>
                    </a:lnTo>
                    <a:lnTo>
                      <a:pt x="827" y="904"/>
                    </a:lnTo>
                    <a:lnTo>
                      <a:pt x="791" y="911"/>
                    </a:lnTo>
                    <a:lnTo>
                      <a:pt x="769" y="915"/>
                    </a:lnTo>
                    <a:lnTo>
                      <a:pt x="751" y="919"/>
                    </a:lnTo>
                    <a:lnTo>
                      <a:pt x="707" y="926"/>
                    </a:lnTo>
                    <a:lnTo>
                      <a:pt x="685" y="930"/>
                    </a:lnTo>
                    <a:lnTo>
                      <a:pt x="667" y="933"/>
                    </a:lnTo>
                    <a:lnTo>
                      <a:pt x="645" y="933"/>
                    </a:lnTo>
                    <a:lnTo>
                      <a:pt x="601" y="940"/>
                    </a:lnTo>
                    <a:lnTo>
                      <a:pt x="576" y="944"/>
                    </a:lnTo>
                    <a:lnTo>
                      <a:pt x="532" y="951"/>
                    </a:lnTo>
                    <a:lnTo>
                      <a:pt x="507" y="955"/>
                    </a:lnTo>
                    <a:lnTo>
                      <a:pt x="485" y="959"/>
                    </a:lnTo>
                    <a:lnTo>
                      <a:pt x="459" y="962"/>
                    </a:lnTo>
                    <a:lnTo>
                      <a:pt x="437" y="966"/>
                    </a:lnTo>
                    <a:lnTo>
                      <a:pt x="386" y="973"/>
                    </a:lnTo>
                    <a:lnTo>
                      <a:pt x="364" y="977"/>
                    </a:lnTo>
                    <a:lnTo>
                      <a:pt x="313" y="984"/>
                    </a:lnTo>
                    <a:lnTo>
                      <a:pt x="262" y="992"/>
                    </a:lnTo>
                    <a:lnTo>
                      <a:pt x="233" y="995"/>
                    </a:lnTo>
                    <a:lnTo>
                      <a:pt x="182" y="1002"/>
                    </a:lnTo>
                    <a:lnTo>
                      <a:pt x="153" y="1006"/>
                    </a:lnTo>
                    <a:lnTo>
                      <a:pt x="127" y="1010"/>
                    </a:lnTo>
                    <a:lnTo>
                      <a:pt x="98" y="1013"/>
                    </a:lnTo>
                    <a:lnTo>
                      <a:pt x="73" y="1017"/>
                    </a:lnTo>
                    <a:lnTo>
                      <a:pt x="14" y="1024"/>
                    </a:lnTo>
                    <a:lnTo>
                      <a:pt x="0" y="1028"/>
                    </a:lnTo>
                    <a:lnTo>
                      <a:pt x="18" y="1013"/>
                    </a:lnTo>
                    <a:lnTo>
                      <a:pt x="32" y="995"/>
                    </a:lnTo>
                    <a:lnTo>
                      <a:pt x="51" y="981"/>
                    </a:lnTo>
                    <a:lnTo>
                      <a:pt x="65" y="966"/>
                    </a:lnTo>
                    <a:lnTo>
                      <a:pt x="84" y="951"/>
                    </a:lnTo>
                    <a:lnTo>
                      <a:pt x="98" y="933"/>
                    </a:lnTo>
                    <a:lnTo>
                      <a:pt x="116" y="919"/>
                    </a:lnTo>
                    <a:lnTo>
                      <a:pt x="131" y="904"/>
                    </a:lnTo>
                    <a:lnTo>
                      <a:pt x="149" y="889"/>
                    </a:lnTo>
                    <a:lnTo>
                      <a:pt x="178" y="860"/>
                    </a:lnTo>
                    <a:lnTo>
                      <a:pt x="197" y="846"/>
                    </a:lnTo>
                    <a:lnTo>
                      <a:pt x="226" y="816"/>
                    </a:lnTo>
                    <a:lnTo>
                      <a:pt x="240" y="802"/>
                    </a:lnTo>
                    <a:lnTo>
                      <a:pt x="259" y="787"/>
                    </a:lnTo>
                    <a:lnTo>
                      <a:pt x="288" y="758"/>
                    </a:lnTo>
                    <a:lnTo>
                      <a:pt x="317" y="729"/>
                    </a:lnTo>
                    <a:lnTo>
                      <a:pt x="335" y="718"/>
                    </a:lnTo>
                    <a:lnTo>
                      <a:pt x="364" y="689"/>
                    </a:lnTo>
                    <a:lnTo>
                      <a:pt x="379" y="678"/>
                    </a:lnTo>
                    <a:lnTo>
                      <a:pt x="408" y="649"/>
                    </a:lnTo>
                    <a:lnTo>
                      <a:pt x="423" y="638"/>
                    </a:lnTo>
                    <a:lnTo>
                      <a:pt x="437" y="623"/>
                    </a:lnTo>
                    <a:lnTo>
                      <a:pt x="452" y="612"/>
                    </a:lnTo>
                    <a:lnTo>
                      <a:pt x="466" y="598"/>
                    </a:lnTo>
                    <a:lnTo>
                      <a:pt x="481" y="587"/>
                    </a:lnTo>
                    <a:lnTo>
                      <a:pt x="492" y="572"/>
                    </a:lnTo>
                    <a:lnTo>
                      <a:pt x="507" y="561"/>
                    </a:lnTo>
                    <a:lnTo>
                      <a:pt x="521" y="547"/>
                    </a:lnTo>
                    <a:lnTo>
                      <a:pt x="550" y="525"/>
                    </a:lnTo>
                    <a:lnTo>
                      <a:pt x="561" y="510"/>
                    </a:lnTo>
                    <a:lnTo>
                      <a:pt x="590" y="488"/>
                    </a:lnTo>
                    <a:lnTo>
                      <a:pt x="605" y="474"/>
                    </a:lnTo>
                    <a:lnTo>
                      <a:pt x="616" y="463"/>
                    </a:lnTo>
                    <a:lnTo>
                      <a:pt x="631" y="452"/>
                    </a:lnTo>
                    <a:lnTo>
                      <a:pt x="641" y="441"/>
                    </a:lnTo>
                    <a:lnTo>
                      <a:pt x="671" y="419"/>
                    </a:lnTo>
                    <a:lnTo>
                      <a:pt x="682" y="408"/>
                    </a:lnTo>
                    <a:lnTo>
                      <a:pt x="689" y="401"/>
                    </a:lnTo>
                    <a:lnTo>
                      <a:pt x="700" y="390"/>
                    </a:lnTo>
                    <a:lnTo>
                      <a:pt x="714" y="379"/>
                    </a:lnTo>
                    <a:lnTo>
                      <a:pt x="725" y="368"/>
                    </a:lnTo>
                    <a:lnTo>
                      <a:pt x="740" y="357"/>
                    </a:lnTo>
                    <a:lnTo>
                      <a:pt x="751" y="346"/>
                    </a:lnTo>
                    <a:lnTo>
                      <a:pt x="765" y="335"/>
                    </a:lnTo>
                    <a:lnTo>
                      <a:pt x="776" y="324"/>
                    </a:lnTo>
                    <a:lnTo>
                      <a:pt x="787" y="317"/>
                    </a:lnTo>
                    <a:lnTo>
                      <a:pt x="802" y="306"/>
                    </a:lnTo>
                    <a:lnTo>
                      <a:pt x="824" y="284"/>
                    </a:lnTo>
                    <a:lnTo>
                      <a:pt x="835" y="277"/>
                    </a:lnTo>
                    <a:lnTo>
                      <a:pt x="849" y="266"/>
                    </a:lnTo>
                    <a:lnTo>
                      <a:pt x="860" y="255"/>
                    </a:lnTo>
                    <a:lnTo>
                      <a:pt x="871" y="248"/>
                    </a:lnTo>
                    <a:lnTo>
                      <a:pt x="882" y="237"/>
                    </a:lnTo>
                    <a:lnTo>
                      <a:pt x="893" y="229"/>
                    </a:lnTo>
                    <a:lnTo>
                      <a:pt x="904" y="218"/>
                    </a:lnTo>
                    <a:lnTo>
                      <a:pt x="915" y="211"/>
                    </a:lnTo>
                    <a:lnTo>
                      <a:pt x="930" y="200"/>
                    </a:lnTo>
                    <a:lnTo>
                      <a:pt x="940" y="193"/>
                    </a:lnTo>
                    <a:lnTo>
                      <a:pt x="951" y="182"/>
                    </a:lnTo>
                    <a:lnTo>
                      <a:pt x="973" y="167"/>
                    </a:lnTo>
                    <a:lnTo>
                      <a:pt x="981" y="156"/>
                    </a:lnTo>
                    <a:lnTo>
                      <a:pt x="1002" y="142"/>
                    </a:lnTo>
                    <a:lnTo>
                      <a:pt x="1013" y="131"/>
                    </a:lnTo>
                    <a:lnTo>
                      <a:pt x="1035" y="116"/>
                    </a:lnTo>
                    <a:lnTo>
                      <a:pt x="1046" y="109"/>
                    </a:lnTo>
                    <a:lnTo>
                      <a:pt x="1054" y="102"/>
                    </a:lnTo>
                    <a:lnTo>
                      <a:pt x="1075" y="87"/>
                    </a:lnTo>
                    <a:lnTo>
                      <a:pt x="1086" y="80"/>
                    </a:lnTo>
                    <a:lnTo>
                      <a:pt x="1094" y="69"/>
                    </a:lnTo>
                    <a:lnTo>
                      <a:pt x="1105" y="65"/>
                    </a:lnTo>
                    <a:lnTo>
                      <a:pt x="1112" y="58"/>
                    </a:lnTo>
                    <a:lnTo>
                      <a:pt x="1134" y="43"/>
                    </a:lnTo>
                    <a:lnTo>
                      <a:pt x="1141" y="36"/>
                    </a:lnTo>
                    <a:lnTo>
                      <a:pt x="1152" y="29"/>
                    </a:lnTo>
                    <a:lnTo>
                      <a:pt x="1159" y="21"/>
                    </a:lnTo>
                    <a:lnTo>
                      <a:pt x="1170" y="14"/>
                    </a:lnTo>
                    <a:lnTo>
                      <a:pt x="1178" y="11"/>
                    </a:lnTo>
                    <a:lnTo>
                      <a:pt x="1188" y="3"/>
                    </a:lnTo>
                    <a:lnTo>
                      <a:pt x="1192" y="0"/>
                    </a:lnTo>
                    <a:lnTo>
                      <a:pt x="1199" y="7"/>
                    </a:lnTo>
                    <a:lnTo>
                      <a:pt x="1207" y="11"/>
                    </a:lnTo>
                    <a:lnTo>
                      <a:pt x="1210" y="18"/>
                    </a:lnTo>
                    <a:lnTo>
                      <a:pt x="1225" y="32"/>
                    </a:lnTo>
                    <a:lnTo>
                      <a:pt x="1229" y="36"/>
                    </a:lnTo>
                    <a:lnTo>
                      <a:pt x="1243" y="51"/>
                    </a:lnTo>
                    <a:lnTo>
                      <a:pt x="1247" y="58"/>
                    </a:lnTo>
                    <a:lnTo>
                      <a:pt x="1254" y="65"/>
                    </a:lnTo>
                    <a:lnTo>
                      <a:pt x="1258" y="69"/>
                    </a:lnTo>
                    <a:lnTo>
                      <a:pt x="1272" y="83"/>
                    </a:lnTo>
                    <a:lnTo>
                      <a:pt x="1276" y="91"/>
                    </a:lnTo>
                    <a:lnTo>
                      <a:pt x="1283" y="98"/>
                    </a:lnTo>
                    <a:lnTo>
                      <a:pt x="1287" y="105"/>
                    </a:lnTo>
                    <a:lnTo>
                      <a:pt x="1294" y="113"/>
                    </a:lnTo>
                    <a:lnTo>
                      <a:pt x="1298" y="116"/>
                    </a:lnTo>
                    <a:lnTo>
                      <a:pt x="1305" y="124"/>
                    </a:lnTo>
                    <a:lnTo>
                      <a:pt x="1312" y="138"/>
                    </a:lnTo>
                    <a:lnTo>
                      <a:pt x="1320" y="145"/>
                    </a:lnTo>
                    <a:lnTo>
                      <a:pt x="1327" y="160"/>
                    </a:lnTo>
                    <a:lnTo>
                      <a:pt x="1334" y="167"/>
                    </a:lnTo>
                    <a:lnTo>
                      <a:pt x="1342" y="182"/>
                    </a:lnTo>
                    <a:lnTo>
                      <a:pt x="1349" y="189"/>
                    </a:lnTo>
                    <a:lnTo>
                      <a:pt x="1356" y="204"/>
                    </a:lnTo>
                    <a:lnTo>
                      <a:pt x="1360" y="211"/>
                    </a:lnTo>
                    <a:lnTo>
                      <a:pt x="1367" y="218"/>
                    </a:lnTo>
                    <a:lnTo>
                      <a:pt x="1374" y="233"/>
                    </a:lnTo>
                    <a:lnTo>
                      <a:pt x="1382" y="248"/>
                    </a:lnTo>
                    <a:lnTo>
                      <a:pt x="1385" y="255"/>
                    </a:lnTo>
                    <a:lnTo>
                      <a:pt x="1389" y="266"/>
                    </a:lnTo>
                    <a:lnTo>
                      <a:pt x="1396" y="273"/>
                    </a:lnTo>
                    <a:lnTo>
                      <a:pt x="1404" y="288"/>
                    </a:lnTo>
                    <a:lnTo>
                      <a:pt x="1411" y="302"/>
                    </a:lnTo>
                    <a:lnTo>
                      <a:pt x="1415" y="310"/>
                    </a:lnTo>
                    <a:lnTo>
                      <a:pt x="1418" y="321"/>
                    </a:lnTo>
                    <a:lnTo>
                      <a:pt x="1418" y="328"/>
                    </a:lnTo>
                    <a:lnTo>
                      <a:pt x="1422" y="331"/>
                    </a:lnTo>
                    <a:lnTo>
                      <a:pt x="1429" y="346"/>
                    </a:lnTo>
                    <a:lnTo>
                      <a:pt x="1433" y="357"/>
                    </a:lnTo>
                    <a:lnTo>
                      <a:pt x="1436" y="364"/>
                    </a:lnTo>
                    <a:lnTo>
                      <a:pt x="1436" y="372"/>
                    </a:lnTo>
                    <a:lnTo>
                      <a:pt x="1440" y="379"/>
                    </a:lnTo>
                    <a:lnTo>
                      <a:pt x="1444" y="390"/>
                    </a:lnTo>
                    <a:lnTo>
                      <a:pt x="1451" y="404"/>
                    </a:lnTo>
                    <a:lnTo>
                      <a:pt x="1451" y="415"/>
                    </a:lnTo>
                    <a:lnTo>
                      <a:pt x="1458" y="430"/>
                    </a:lnTo>
                    <a:lnTo>
                      <a:pt x="1458" y="441"/>
                    </a:lnTo>
                    <a:lnTo>
                      <a:pt x="1466" y="455"/>
                    </a:lnTo>
                    <a:lnTo>
                      <a:pt x="1466" y="466"/>
                    </a:lnTo>
                    <a:lnTo>
                      <a:pt x="1473" y="481"/>
                    </a:lnTo>
                    <a:lnTo>
                      <a:pt x="1473" y="492"/>
                    </a:lnTo>
                    <a:lnTo>
                      <a:pt x="1477" y="499"/>
                    </a:lnTo>
                    <a:lnTo>
                      <a:pt x="1477" y="510"/>
                    </a:lnTo>
                    <a:lnTo>
                      <a:pt x="1480" y="517"/>
                    </a:lnTo>
                    <a:lnTo>
                      <a:pt x="1480" y="525"/>
                    </a:lnTo>
                    <a:lnTo>
                      <a:pt x="1484" y="536"/>
                    </a:lnTo>
                    <a:lnTo>
                      <a:pt x="1484" y="543"/>
                    </a:lnTo>
                    <a:lnTo>
                      <a:pt x="1487" y="554"/>
                    </a:lnTo>
                    <a:lnTo>
                      <a:pt x="1487" y="561"/>
                    </a:lnTo>
                    <a:lnTo>
                      <a:pt x="1491" y="572"/>
                    </a:lnTo>
                    <a:lnTo>
                      <a:pt x="1491" y="590"/>
                    </a:lnTo>
                    <a:lnTo>
                      <a:pt x="1495" y="598"/>
                    </a:lnTo>
                    <a:lnTo>
                      <a:pt x="1495" y="616"/>
                    </a:lnTo>
                    <a:lnTo>
                      <a:pt x="1498" y="627"/>
                    </a:lnTo>
                    <a:lnTo>
                      <a:pt x="1498" y="645"/>
                    </a:lnTo>
                    <a:lnTo>
                      <a:pt x="1502" y="656"/>
                    </a:lnTo>
                    <a:lnTo>
                      <a:pt x="1502" y="692"/>
                    </a:lnTo>
                    <a:lnTo>
                      <a:pt x="1506" y="703"/>
                    </a:lnTo>
                    <a:lnTo>
                      <a:pt x="1506" y="74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50" name="Freeform 178"/>
              <p:cNvSpPr>
                <a:spLocks/>
              </p:cNvSpPr>
              <p:nvPr/>
            </p:nvSpPr>
            <p:spPr bwMode="auto">
              <a:xfrm>
                <a:off x="1401" y="2035"/>
                <a:ext cx="1196" cy="777"/>
              </a:xfrm>
              <a:custGeom>
                <a:avLst/>
                <a:gdLst/>
                <a:ahLst/>
                <a:cxnLst>
                  <a:cxn ang="0">
                    <a:pos x="324" y="751"/>
                  </a:cxn>
                  <a:cxn ang="0">
                    <a:pos x="306" y="726"/>
                  </a:cxn>
                  <a:cxn ang="0">
                    <a:pos x="284" y="704"/>
                  </a:cxn>
                  <a:cxn ang="0">
                    <a:pos x="269" y="682"/>
                  </a:cxn>
                  <a:cxn ang="0">
                    <a:pos x="251" y="653"/>
                  </a:cxn>
                  <a:cxn ang="0">
                    <a:pos x="229" y="613"/>
                  </a:cxn>
                  <a:cxn ang="0">
                    <a:pos x="200" y="554"/>
                  </a:cxn>
                  <a:cxn ang="0">
                    <a:pos x="178" y="507"/>
                  </a:cxn>
                  <a:cxn ang="0">
                    <a:pos x="164" y="478"/>
                  </a:cxn>
                  <a:cxn ang="0">
                    <a:pos x="146" y="434"/>
                  </a:cxn>
                  <a:cxn ang="0">
                    <a:pos x="131" y="397"/>
                  </a:cxn>
                  <a:cxn ang="0">
                    <a:pos x="109" y="339"/>
                  </a:cxn>
                  <a:cxn ang="0">
                    <a:pos x="84" y="266"/>
                  </a:cxn>
                  <a:cxn ang="0">
                    <a:pos x="54" y="179"/>
                  </a:cxn>
                  <a:cxn ang="0">
                    <a:pos x="32" y="106"/>
                  </a:cxn>
                  <a:cxn ang="0">
                    <a:pos x="14" y="44"/>
                  </a:cxn>
                  <a:cxn ang="0">
                    <a:pos x="0" y="0"/>
                  </a:cxn>
                  <a:cxn ang="0">
                    <a:pos x="109" y="58"/>
                  </a:cxn>
                  <a:cxn ang="0">
                    <a:pos x="211" y="117"/>
                  </a:cxn>
                  <a:cxn ang="0">
                    <a:pos x="310" y="168"/>
                  </a:cxn>
                  <a:cxn ang="0">
                    <a:pos x="404" y="215"/>
                  </a:cxn>
                  <a:cxn ang="0">
                    <a:pos x="474" y="252"/>
                  </a:cxn>
                  <a:cxn ang="0">
                    <a:pos x="543" y="284"/>
                  </a:cxn>
                  <a:cxn ang="0">
                    <a:pos x="623" y="321"/>
                  </a:cxn>
                  <a:cxn ang="0">
                    <a:pos x="700" y="357"/>
                  </a:cxn>
                  <a:cxn ang="0">
                    <a:pos x="769" y="387"/>
                  </a:cxn>
                  <a:cxn ang="0">
                    <a:pos x="816" y="405"/>
                  </a:cxn>
                  <a:cxn ang="0">
                    <a:pos x="868" y="423"/>
                  </a:cxn>
                  <a:cxn ang="0">
                    <a:pos x="933" y="449"/>
                  </a:cxn>
                  <a:cxn ang="0">
                    <a:pos x="995" y="463"/>
                  </a:cxn>
                  <a:cxn ang="0">
                    <a:pos x="1032" y="474"/>
                  </a:cxn>
                  <a:cxn ang="0">
                    <a:pos x="1068" y="481"/>
                  </a:cxn>
                  <a:cxn ang="0">
                    <a:pos x="1148" y="481"/>
                  </a:cxn>
                  <a:cxn ang="0">
                    <a:pos x="1178" y="474"/>
                  </a:cxn>
                  <a:cxn ang="0">
                    <a:pos x="1192" y="467"/>
                  </a:cxn>
                  <a:cxn ang="0">
                    <a:pos x="1152" y="511"/>
                  </a:cxn>
                  <a:cxn ang="0">
                    <a:pos x="1112" y="543"/>
                  </a:cxn>
                  <a:cxn ang="0">
                    <a:pos x="1072" y="572"/>
                  </a:cxn>
                  <a:cxn ang="0">
                    <a:pos x="1032" y="602"/>
                  </a:cxn>
                  <a:cxn ang="0">
                    <a:pos x="999" y="624"/>
                  </a:cxn>
                  <a:cxn ang="0">
                    <a:pos x="966" y="642"/>
                  </a:cxn>
                  <a:cxn ang="0">
                    <a:pos x="933" y="664"/>
                  </a:cxn>
                  <a:cxn ang="0">
                    <a:pos x="897" y="678"/>
                  </a:cxn>
                  <a:cxn ang="0">
                    <a:pos x="864" y="696"/>
                  </a:cxn>
                  <a:cxn ang="0">
                    <a:pos x="827" y="711"/>
                  </a:cxn>
                  <a:cxn ang="0">
                    <a:pos x="795" y="722"/>
                  </a:cxn>
                  <a:cxn ang="0">
                    <a:pos x="758" y="733"/>
                  </a:cxn>
                  <a:cxn ang="0">
                    <a:pos x="711" y="744"/>
                  </a:cxn>
                  <a:cxn ang="0">
                    <a:pos x="671" y="755"/>
                  </a:cxn>
                  <a:cxn ang="0">
                    <a:pos x="634" y="762"/>
                  </a:cxn>
                  <a:cxn ang="0">
                    <a:pos x="583" y="769"/>
                  </a:cxn>
                  <a:cxn ang="0">
                    <a:pos x="499" y="777"/>
                  </a:cxn>
                </a:cxnLst>
                <a:rect l="0" t="0" r="r" b="b"/>
                <a:pathLst>
                  <a:path w="1196" h="777">
                    <a:moveTo>
                      <a:pt x="346" y="773"/>
                    </a:moveTo>
                    <a:lnTo>
                      <a:pt x="339" y="766"/>
                    </a:lnTo>
                    <a:lnTo>
                      <a:pt x="331" y="758"/>
                    </a:lnTo>
                    <a:lnTo>
                      <a:pt x="324" y="751"/>
                    </a:lnTo>
                    <a:lnTo>
                      <a:pt x="321" y="744"/>
                    </a:lnTo>
                    <a:lnTo>
                      <a:pt x="313" y="737"/>
                    </a:lnTo>
                    <a:lnTo>
                      <a:pt x="310" y="733"/>
                    </a:lnTo>
                    <a:lnTo>
                      <a:pt x="306" y="726"/>
                    </a:lnTo>
                    <a:lnTo>
                      <a:pt x="302" y="722"/>
                    </a:lnTo>
                    <a:lnTo>
                      <a:pt x="295" y="718"/>
                    </a:lnTo>
                    <a:lnTo>
                      <a:pt x="291" y="711"/>
                    </a:lnTo>
                    <a:lnTo>
                      <a:pt x="284" y="704"/>
                    </a:lnTo>
                    <a:lnTo>
                      <a:pt x="280" y="696"/>
                    </a:lnTo>
                    <a:lnTo>
                      <a:pt x="277" y="693"/>
                    </a:lnTo>
                    <a:lnTo>
                      <a:pt x="273" y="686"/>
                    </a:lnTo>
                    <a:lnTo>
                      <a:pt x="269" y="682"/>
                    </a:lnTo>
                    <a:lnTo>
                      <a:pt x="266" y="675"/>
                    </a:lnTo>
                    <a:lnTo>
                      <a:pt x="262" y="671"/>
                    </a:lnTo>
                    <a:lnTo>
                      <a:pt x="255" y="656"/>
                    </a:lnTo>
                    <a:lnTo>
                      <a:pt x="251" y="653"/>
                    </a:lnTo>
                    <a:lnTo>
                      <a:pt x="244" y="638"/>
                    </a:lnTo>
                    <a:lnTo>
                      <a:pt x="240" y="631"/>
                    </a:lnTo>
                    <a:lnTo>
                      <a:pt x="237" y="627"/>
                    </a:lnTo>
                    <a:lnTo>
                      <a:pt x="229" y="613"/>
                    </a:lnTo>
                    <a:lnTo>
                      <a:pt x="222" y="598"/>
                    </a:lnTo>
                    <a:lnTo>
                      <a:pt x="215" y="583"/>
                    </a:lnTo>
                    <a:lnTo>
                      <a:pt x="207" y="569"/>
                    </a:lnTo>
                    <a:lnTo>
                      <a:pt x="200" y="554"/>
                    </a:lnTo>
                    <a:lnTo>
                      <a:pt x="193" y="540"/>
                    </a:lnTo>
                    <a:lnTo>
                      <a:pt x="186" y="525"/>
                    </a:lnTo>
                    <a:lnTo>
                      <a:pt x="182" y="518"/>
                    </a:lnTo>
                    <a:lnTo>
                      <a:pt x="178" y="507"/>
                    </a:lnTo>
                    <a:lnTo>
                      <a:pt x="175" y="500"/>
                    </a:lnTo>
                    <a:lnTo>
                      <a:pt x="171" y="496"/>
                    </a:lnTo>
                    <a:lnTo>
                      <a:pt x="167" y="489"/>
                    </a:lnTo>
                    <a:lnTo>
                      <a:pt x="164" y="478"/>
                    </a:lnTo>
                    <a:lnTo>
                      <a:pt x="156" y="463"/>
                    </a:lnTo>
                    <a:lnTo>
                      <a:pt x="153" y="452"/>
                    </a:lnTo>
                    <a:lnTo>
                      <a:pt x="149" y="445"/>
                    </a:lnTo>
                    <a:lnTo>
                      <a:pt x="146" y="434"/>
                    </a:lnTo>
                    <a:lnTo>
                      <a:pt x="142" y="427"/>
                    </a:lnTo>
                    <a:lnTo>
                      <a:pt x="138" y="416"/>
                    </a:lnTo>
                    <a:lnTo>
                      <a:pt x="135" y="408"/>
                    </a:lnTo>
                    <a:lnTo>
                      <a:pt x="131" y="397"/>
                    </a:lnTo>
                    <a:lnTo>
                      <a:pt x="127" y="390"/>
                    </a:lnTo>
                    <a:lnTo>
                      <a:pt x="120" y="368"/>
                    </a:lnTo>
                    <a:lnTo>
                      <a:pt x="116" y="361"/>
                    </a:lnTo>
                    <a:lnTo>
                      <a:pt x="109" y="339"/>
                    </a:lnTo>
                    <a:lnTo>
                      <a:pt x="105" y="332"/>
                    </a:lnTo>
                    <a:lnTo>
                      <a:pt x="98" y="310"/>
                    </a:lnTo>
                    <a:lnTo>
                      <a:pt x="91" y="288"/>
                    </a:lnTo>
                    <a:lnTo>
                      <a:pt x="84" y="266"/>
                    </a:lnTo>
                    <a:lnTo>
                      <a:pt x="76" y="244"/>
                    </a:lnTo>
                    <a:lnTo>
                      <a:pt x="69" y="222"/>
                    </a:lnTo>
                    <a:lnTo>
                      <a:pt x="62" y="201"/>
                    </a:lnTo>
                    <a:lnTo>
                      <a:pt x="54" y="179"/>
                    </a:lnTo>
                    <a:lnTo>
                      <a:pt x="47" y="157"/>
                    </a:lnTo>
                    <a:lnTo>
                      <a:pt x="43" y="142"/>
                    </a:lnTo>
                    <a:lnTo>
                      <a:pt x="36" y="120"/>
                    </a:lnTo>
                    <a:lnTo>
                      <a:pt x="32" y="106"/>
                    </a:lnTo>
                    <a:lnTo>
                      <a:pt x="25" y="84"/>
                    </a:lnTo>
                    <a:lnTo>
                      <a:pt x="22" y="69"/>
                    </a:lnTo>
                    <a:lnTo>
                      <a:pt x="18" y="58"/>
                    </a:lnTo>
                    <a:lnTo>
                      <a:pt x="14" y="44"/>
                    </a:lnTo>
                    <a:lnTo>
                      <a:pt x="11" y="33"/>
                    </a:lnTo>
                    <a:lnTo>
                      <a:pt x="7" y="18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22" y="11"/>
                    </a:lnTo>
                    <a:lnTo>
                      <a:pt x="43" y="25"/>
                    </a:lnTo>
                    <a:lnTo>
                      <a:pt x="87" y="47"/>
                    </a:lnTo>
                    <a:lnTo>
                      <a:pt x="109" y="58"/>
                    </a:lnTo>
                    <a:lnTo>
                      <a:pt x="131" y="73"/>
                    </a:lnTo>
                    <a:lnTo>
                      <a:pt x="149" y="84"/>
                    </a:lnTo>
                    <a:lnTo>
                      <a:pt x="193" y="106"/>
                    </a:lnTo>
                    <a:lnTo>
                      <a:pt x="211" y="117"/>
                    </a:lnTo>
                    <a:lnTo>
                      <a:pt x="233" y="128"/>
                    </a:lnTo>
                    <a:lnTo>
                      <a:pt x="251" y="139"/>
                    </a:lnTo>
                    <a:lnTo>
                      <a:pt x="273" y="146"/>
                    </a:lnTo>
                    <a:lnTo>
                      <a:pt x="310" y="168"/>
                    </a:lnTo>
                    <a:lnTo>
                      <a:pt x="331" y="179"/>
                    </a:lnTo>
                    <a:lnTo>
                      <a:pt x="350" y="186"/>
                    </a:lnTo>
                    <a:lnTo>
                      <a:pt x="386" y="208"/>
                    </a:lnTo>
                    <a:lnTo>
                      <a:pt x="404" y="215"/>
                    </a:lnTo>
                    <a:lnTo>
                      <a:pt x="423" y="226"/>
                    </a:lnTo>
                    <a:lnTo>
                      <a:pt x="441" y="233"/>
                    </a:lnTo>
                    <a:lnTo>
                      <a:pt x="459" y="244"/>
                    </a:lnTo>
                    <a:lnTo>
                      <a:pt x="474" y="252"/>
                    </a:lnTo>
                    <a:lnTo>
                      <a:pt x="492" y="259"/>
                    </a:lnTo>
                    <a:lnTo>
                      <a:pt x="510" y="270"/>
                    </a:lnTo>
                    <a:lnTo>
                      <a:pt x="528" y="277"/>
                    </a:lnTo>
                    <a:lnTo>
                      <a:pt x="543" y="284"/>
                    </a:lnTo>
                    <a:lnTo>
                      <a:pt x="561" y="292"/>
                    </a:lnTo>
                    <a:lnTo>
                      <a:pt x="576" y="299"/>
                    </a:lnTo>
                    <a:lnTo>
                      <a:pt x="594" y="306"/>
                    </a:lnTo>
                    <a:lnTo>
                      <a:pt x="623" y="321"/>
                    </a:lnTo>
                    <a:lnTo>
                      <a:pt x="638" y="328"/>
                    </a:lnTo>
                    <a:lnTo>
                      <a:pt x="656" y="335"/>
                    </a:lnTo>
                    <a:lnTo>
                      <a:pt x="685" y="350"/>
                    </a:lnTo>
                    <a:lnTo>
                      <a:pt x="700" y="357"/>
                    </a:lnTo>
                    <a:lnTo>
                      <a:pt x="714" y="361"/>
                    </a:lnTo>
                    <a:lnTo>
                      <a:pt x="744" y="376"/>
                    </a:lnTo>
                    <a:lnTo>
                      <a:pt x="754" y="379"/>
                    </a:lnTo>
                    <a:lnTo>
                      <a:pt x="769" y="387"/>
                    </a:lnTo>
                    <a:lnTo>
                      <a:pt x="784" y="390"/>
                    </a:lnTo>
                    <a:lnTo>
                      <a:pt x="795" y="397"/>
                    </a:lnTo>
                    <a:lnTo>
                      <a:pt x="809" y="401"/>
                    </a:lnTo>
                    <a:lnTo>
                      <a:pt x="816" y="405"/>
                    </a:lnTo>
                    <a:lnTo>
                      <a:pt x="827" y="408"/>
                    </a:lnTo>
                    <a:lnTo>
                      <a:pt x="842" y="416"/>
                    </a:lnTo>
                    <a:lnTo>
                      <a:pt x="853" y="419"/>
                    </a:lnTo>
                    <a:lnTo>
                      <a:pt x="868" y="423"/>
                    </a:lnTo>
                    <a:lnTo>
                      <a:pt x="889" y="430"/>
                    </a:lnTo>
                    <a:lnTo>
                      <a:pt x="900" y="438"/>
                    </a:lnTo>
                    <a:lnTo>
                      <a:pt x="922" y="445"/>
                    </a:lnTo>
                    <a:lnTo>
                      <a:pt x="933" y="449"/>
                    </a:lnTo>
                    <a:lnTo>
                      <a:pt x="944" y="449"/>
                    </a:lnTo>
                    <a:lnTo>
                      <a:pt x="966" y="456"/>
                    </a:lnTo>
                    <a:lnTo>
                      <a:pt x="988" y="463"/>
                    </a:lnTo>
                    <a:lnTo>
                      <a:pt x="995" y="463"/>
                    </a:lnTo>
                    <a:lnTo>
                      <a:pt x="1006" y="467"/>
                    </a:lnTo>
                    <a:lnTo>
                      <a:pt x="1013" y="470"/>
                    </a:lnTo>
                    <a:lnTo>
                      <a:pt x="1024" y="470"/>
                    </a:lnTo>
                    <a:lnTo>
                      <a:pt x="1032" y="474"/>
                    </a:lnTo>
                    <a:lnTo>
                      <a:pt x="1043" y="474"/>
                    </a:lnTo>
                    <a:lnTo>
                      <a:pt x="1050" y="478"/>
                    </a:lnTo>
                    <a:lnTo>
                      <a:pt x="1057" y="478"/>
                    </a:lnTo>
                    <a:lnTo>
                      <a:pt x="1068" y="481"/>
                    </a:lnTo>
                    <a:lnTo>
                      <a:pt x="1097" y="481"/>
                    </a:lnTo>
                    <a:lnTo>
                      <a:pt x="1105" y="485"/>
                    </a:lnTo>
                    <a:lnTo>
                      <a:pt x="1141" y="485"/>
                    </a:lnTo>
                    <a:lnTo>
                      <a:pt x="1148" y="481"/>
                    </a:lnTo>
                    <a:lnTo>
                      <a:pt x="1163" y="481"/>
                    </a:lnTo>
                    <a:lnTo>
                      <a:pt x="1170" y="478"/>
                    </a:lnTo>
                    <a:lnTo>
                      <a:pt x="1174" y="478"/>
                    </a:lnTo>
                    <a:lnTo>
                      <a:pt x="1178" y="474"/>
                    </a:lnTo>
                    <a:lnTo>
                      <a:pt x="1181" y="474"/>
                    </a:lnTo>
                    <a:lnTo>
                      <a:pt x="1185" y="470"/>
                    </a:lnTo>
                    <a:lnTo>
                      <a:pt x="1188" y="470"/>
                    </a:lnTo>
                    <a:lnTo>
                      <a:pt x="1192" y="467"/>
                    </a:lnTo>
                    <a:lnTo>
                      <a:pt x="1196" y="467"/>
                    </a:lnTo>
                    <a:lnTo>
                      <a:pt x="1181" y="481"/>
                    </a:lnTo>
                    <a:lnTo>
                      <a:pt x="1167" y="496"/>
                    </a:lnTo>
                    <a:lnTo>
                      <a:pt x="1152" y="511"/>
                    </a:lnTo>
                    <a:lnTo>
                      <a:pt x="1145" y="518"/>
                    </a:lnTo>
                    <a:lnTo>
                      <a:pt x="1137" y="521"/>
                    </a:lnTo>
                    <a:lnTo>
                      <a:pt x="1126" y="529"/>
                    </a:lnTo>
                    <a:lnTo>
                      <a:pt x="1112" y="543"/>
                    </a:lnTo>
                    <a:lnTo>
                      <a:pt x="1105" y="551"/>
                    </a:lnTo>
                    <a:lnTo>
                      <a:pt x="1097" y="554"/>
                    </a:lnTo>
                    <a:lnTo>
                      <a:pt x="1083" y="569"/>
                    </a:lnTo>
                    <a:lnTo>
                      <a:pt x="1072" y="572"/>
                    </a:lnTo>
                    <a:lnTo>
                      <a:pt x="1064" y="580"/>
                    </a:lnTo>
                    <a:lnTo>
                      <a:pt x="1057" y="583"/>
                    </a:lnTo>
                    <a:lnTo>
                      <a:pt x="1043" y="598"/>
                    </a:lnTo>
                    <a:lnTo>
                      <a:pt x="1032" y="602"/>
                    </a:lnTo>
                    <a:lnTo>
                      <a:pt x="1024" y="609"/>
                    </a:lnTo>
                    <a:lnTo>
                      <a:pt x="1017" y="613"/>
                    </a:lnTo>
                    <a:lnTo>
                      <a:pt x="1010" y="620"/>
                    </a:lnTo>
                    <a:lnTo>
                      <a:pt x="999" y="624"/>
                    </a:lnTo>
                    <a:lnTo>
                      <a:pt x="992" y="627"/>
                    </a:lnTo>
                    <a:lnTo>
                      <a:pt x="984" y="634"/>
                    </a:lnTo>
                    <a:lnTo>
                      <a:pt x="977" y="638"/>
                    </a:lnTo>
                    <a:lnTo>
                      <a:pt x="966" y="642"/>
                    </a:lnTo>
                    <a:lnTo>
                      <a:pt x="959" y="649"/>
                    </a:lnTo>
                    <a:lnTo>
                      <a:pt x="951" y="653"/>
                    </a:lnTo>
                    <a:lnTo>
                      <a:pt x="940" y="656"/>
                    </a:lnTo>
                    <a:lnTo>
                      <a:pt x="933" y="664"/>
                    </a:lnTo>
                    <a:lnTo>
                      <a:pt x="926" y="667"/>
                    </a:lnTo>
                    <a:lnTo>
                      <a:pt x="915" y="671"/>
                    </a:lnTo>
                    <a:lnTo>
                      <a:pt x="908" y="675"/>
                    </a:lnTo>
                    <a:lnTo>
                      <a:pt x="897" y="678"/>
                    </a:lnTo>
                    <a:lnTo>
                      <a:pt x="889" y="682"/>
                    </a:lnTo>
                    <a:lnTo>
                      <a:pt x="882" y="689"/>
                    </a:lnTo>
                    <a:lnTo>
                      <a:pt x="871" y="693"/>
                    </a:lnTo>
                    <a:lnTo>
                      <a:pt x="864" y="696"/>
                    </a:lnTo>
                    <a:lnTo>
                      <a:pt x="853" y="700"/>
                    </a:lnTo>
                    <a:lnTo>
                      <a:pt x="846" y="704"/>
                    </a:lnTo>
                    <a:lnTo>
                      <a:pt x="835" y="707"/>
                    </a:lnTo>
                    <a:lnTo>
                      <a:pt x="827" y="711"/>
                    </a:lnTo>
                    <a:lnTo>
                      <a:pt x="816" y="715"/>
                    </a:lnTo>
                    <a:lnTo>
                      <a:pt x="813" y="715"/>
                    </a:lnTo>
                    <a:lnTo>
                      <a:pt x="802" y="718"/>
                    </a:lnTo>
                    <a:lnTo>
                      <a:pt x="795" y="722"/>
                    </a:lnTo>
                    <a:lnTo>
                      <a:pt x="784" y="726"/>
                    </a:lnTo>
                    <a:lnTo>
                      <a:pt x="776" y="726"/>
                    </a:lnTo>
                    <a:lnTo>
                      <a:pt x="765" y="729"/>
                    </a:lnTo>
                    <a:lnTo>
                      <a:pt x="758" y="733"/>
                    </a:lnTo>
                    <a:lnTo>
                      <a:pt x="747" y="737"/>
                    </a:lnTo>
                    <a:lnTo>
                      <a:pt x="740" y="737"/>
                    </a:lnTo>
                    <a:lnTo>
                      <a:pt x="718" y="744"/>
                    </a:lnTo>
                    <a:lnTo>
                      <a:pt x="711" y="744"/>
                    </a:lnTo>
                    <a:lnTo>
                      <a:pt x="700" y="748"/>
                    </a:lnTo>
                    <a:lnTo>
                      <a:pt x="693" y="751"/>
                    </a:lnTo>
                    <a:lnTo>
                      <a:pt x="682" y="751"/>
                    </a:lnTo>
                    <a:lnTo>
                      <a:pt x="671" y="755"/>
                    </a:lnTo>
                    <a:lnTo>
                      <a:pt x="663" y="755"/>
                    </a:lnTo>
                    <a:lnTo>
                      <a:pt x="652" y="758"/>
                    </a:lnTo>
                    <a:lnTo>
                      <a:pt x="641" y="758"/>
                    </a:lnTo>
                    <a:lnTo>
                      <a:pt x="634" y="762"/>
                    </a:lnTo>
                    <a:lnTo>
                      <a:pt x="623" y="762"/>
                    </a:lnTo>
                    <a:lnTo>
                      <a:pt x="612" y="766"/>
                    </a:lnTo>
                    <a:lnTo>
                      <a:pt x="594" y="766"/>
                    </a:lnTo>
                    <a:lnTo>
                      <a:pt x="583" y="769"/>
                    </a:lnTo>
                    <a:lnTo>
                      <a:pt x="561" y="769"/>
                    </a:lnTo>
                    <a:lnTo>
                      <a:pt x="554" y="773"/>
                    </a:lnTo>
                    <a:lnTo>
                      <a:pt x="510" y="773"/>
                    </a:lnTo>
                    <a:lnTo>
                      <a:pt x="499" y="777"/>
                    </a:lnTo>
                    <a:lnTo>
                      <a:pt x="386" y="777"/>
                    </a:lnTo>
                    <a:lnTo>
                      <a:pt x="375" y="773"/>
                    </a:lnTo>
                    <a:lnTo>
                      <a:pt x="346" y="77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51" name="Freeform 179"/>
              <p:cNvSpPr>
                <a:spLocks/>
              </p:cNvSpPr>
              <p:nvPr/>
            </p:nvSpPr>
            <p:spPr bwMode="auto">
              <a:xfrm>
                <a:off x="1401" y="693"/>
                <a:ext cx="1192" cy="1342"/>
              </a:xfrm>
              <a:custGeom>
                <a:avLst/>
                <a:gdLst/>
                <a:ahLst/>
                <a:cxnLst>
                  <a:cxn ang="0">
                    <a:pos x="550" y="4"/>
                  </a:cxn>
                  <a:cxn ang="0">
                    <a:pos x="605" y="11"/>
                  </a:cxn>
                  <a:cxn ang="0">
                    <a:pos x="649" y="18"/>
                  </a:cxn>
                  <a:cxn ang="0">
                    <a:pos x="685" y="26"/>
                  </a:cxn>
                  <a:cxn ang="0">
                    <a:pos x="718" y="33"/>
                  </a:cxn>
                  <a:cxn ang="0">
                    <a:pos x="754" y="44"/>
                  </a:cxn>
                  <a:cxn ang="0">
                    <a:pos x="795" y="58"/>
                  </a:cxn>
                  <a:cxn ang="0">
                    <a:pos x="835" y="73"/>
                  </a:cxn>
                  <a:cxn ang="0">
                    <a:pos x="871" y="88"/>
                  </a:cxn>
                  <a:cxn ang="0">
                    <a:pos x="926" y="113"/>
                  </a:cxn>
                  <a:cxn ang="0">
                    <a:pos x="973" y="139"/>
                  </a:cxn>
                  <a:cxn ang="0">
                    <a:pos x="1010" y="160"/>
                  </a:cxn>
                  <a:cxn ang="0">
                    <a:pos x="1046" y="186"/>
                  </a:cxn>
                  <a:cxn ang="0">
                    <a:pos x="1083" y="212"/>
                  </a:cxn>
                  <a:cxn ang="0">
                    <a:pos x="1108" y="237"/>
                  </a:cxn>
                  <a:cxn ang="0">
                    <a:pos x="1145" y="266"/>
                  </a:cxn>
                  <a:cxn ang="0">
                    <a:pos x="1178" y="295"/>
                  </a:cxn>
                  <a:cxn ang="0">
                    <a:pos x="1185" y="321"/>
                  </a:cxn>
                  <a:cxn ang="0">
                    <a:pos x="1148" y="346"/>
                  </a:cxn>
                  <a:cxn ang="0">
                    <a:pos x="1108" y="372"/>
                  </a:cxn>
                  <a:cxn ang="0">
                    <a:pos x="1061" y="412"/>
                  </a:cxn>
                  <a:cxn ang="0">
                    <a:pos x="999" y="459"/>
                  </a:cxn>
                  <a:cxn ang="0">
                    <a:pos x="933" y="511"/>
                  </a:cxn>
                  <a:cxn ang="0">
                    <a:pos x="889" y="547"/>
                  </a:cxn>
                  <a:cxn ang="0">
                    <a:pos x="842" y="583"/>
                  </a:cxn>
                  <a:cxn ang="0">
                    <a:pos x="769" y="645"/>
                  </a:cxn>
                  <a:cxn ang="0">
                    <a:pos x="707" y="697"/>
                  </a:cxn>
                  <a:cxn ang="0">
                    <a:pos x="663" y="737"/>
                  </a:cxn>
                  <a:cxn ang="0">
                    <a:pos x="609" y="784"/>
                  </a:cxn>
                  <a:cxn ang="0">
                    <a:pos x="528" y="853"/>
                  </a:cxn>
                  <a:cxn ang="0">
                    <a:pos x="474" y="904"/>
                  </a:cxn>
                  <a:cxn ang="0">
                    <a:pos x="415" y="955"/>
                  </a:cxn>
                  <a:cxn ang="0">
                    <a:pos x="328" y="1036"/>
                  </a:cxn>
                  <a:cxn ang="0">
                    <a:pos x="237" y="1123"/>
                  </a:cxn>
                  <a:cxn ang="0">
                    <a:pos x="142" y="1211"/>
                  </a:cxn>
                  <a:cxn ang="0">
                    <a:pos x="76" y="1269"/>
                  </a:cxn>
                  <a:cxn ang="0">
                    <a:pos x="11" y="1335"/>
                  </a:cxn>
                  <a:cxn ang="0">
                    <a:pos x="18" y="1262"/>
                  </a:cxn>
                  <a:cxn ang="0">
                    <a:pos x="40" y="1156"/>
                  </a:cxn>
                  <a:cxn ang="0">
                    <a:pos x="62" y="1054"/>
                  </a:cxn>
                  <a:cxn ang="0">
                    <a:pos x="84" y="959"/>
                  </a:cxn>
                  <a:cxn ang="0">
                    <a:pos x="105" y="868"/>
                  </a:cxn>
                  <a:cxn ang="0">
                    <a:pos x="127" y="780"/>
                  </a:cxn>
                  <a:cxn ang="0">
                    <a:pos x="153" y="678"/>
                  </a:cxn>
                  <a:cxn ang="0">
                    <a:pos x="178" y="583"/>
                  </a:cxn>
                  <a:cxn ang="0">
                    <a:pos x="204" y="496"/>
                  </a:cxn>
                  <a:cxn ang="0">
                    <a:pos x="226" y="416"/>
                  </a:cxn>
                  <a:cxn ang="0">
                    <a:pos x="248" y="346"/>
                  </a:cxn>
                  <a:cxn ang="0">
                    <a:pos x="266" y="292"/>
                  </a:cxn>
                  <a:cxn ang="0">
                    <a:pos x="288" y="244"/>
                  </a:cxn>
                  <a:cxn ang="0">
                    <a:pos x="310" y="186"/>
                  </a:cxn>
                  <a:cxn ang="0">
                    <a:pos x="331" y="139"/>
                  </a:cxn>
                  <a:cxn ang="0">
                    <a:pos x="350" y="106"/>
                  </a:cxn>
                  <a:cxn ang="0">
                    <a:pos x="375" y="62"/>
                  </a:cxn>
                  <a:cxn ang="0">
                    <a:pos x="390" y="40"/>
                  </a:cxn>
                  <a:cxn ang="0">
                    <a:pos x="412" y="18"/>
                  </a:cxn>
                  <a:cxn ang="0">
                    <a:pos x="430" y="7"/>
                  </a:cxn>
                  <a:cxn ang="0">
                    <a:pos x="445" y="0"/>
                  </a:cxn>
                </a:cxnLst>
                <a:rect l="0" t="0" r="r" b="b"/>
                <a:pathLst>
                  <a:path w="1192" h="1342">
                    <a:moveTo>
                      <a:pt x="445" y="0"/>
                    </a:moveTo>
                    <a:lnTo>
                      <a:pt x="503" y="0"/>
                    </a:lnTo>
                    <a:lnTo>
                      <a:pt x="510" y="4"/>
                    </a:lnTo>
                    <a:lnTo>
                      <a:pt x="550" y="4"/>
                    </a:lnTo>
                    <a:lnTo>
                      <a:pt x="558" y="7"/>
                    </a:lnTo>
                    <a:lnTo>
                      <a:pt x="576" y="7"/>
                    </a:lnTo>
                    <a:lnTo>
                      <a:pt x="587" y="11"/>
                    </a:lnTo>
                    <a:lnTo>
                      <a:pt x="605" y="11"/>
                    </a:lnTo>
                    <a:lnTo>
                      <a:pt x="612" y="15"/>
                    </a:lnTo>
                    <a:lnTo>
                      <a:pt x="631" y="15"/>
                    </a:lnTo>
                    <a:lnTo>
                      <a:pt x="641" y="18"/>
                    </a:lnTo>
                    <a:lnTo>
                      <a:pt x="649" y="18"/>
                    </a:lnTo>
                    <a:lnTo>
                      <a:pt x="656" y="22"/>
                    </a:lnTo>
                    <a:lnTo>
                      <a:pt x="667" y="22"/>
                    </a:lnTo>
                    <a:lnTo>
                      <a:pt x="674" y="26"/>
                    </a:lnTo>
                    <a:lnTo>
                      <a:pt x="685" y="26"/>
                    </a:lnTo>
                    <a:lnTo>
                      <a:pt x="693" y="29"/>
                    </a:lnTo>
                    <a:lnTo>
                      <a:pt x="700" y="29"/>
                    </a:lnTo>
                    <a:lnTo>
                      <a:pt x="711" y="33"/>
                    </a:lnTo>
                    <a:lnTo>
                      <a:pt x="718" y="33"/>
                    </a:lnTo>
                    <a:lnTo>
                      <a:pt x="729" y="36"/>
                    </a:lnTo>
                    <a:lnTo>
                      <a:pt x="736" y="40"/>
                    </a:lnTo>
                    <a:lnTo>
                      <a:pt x="744" y="40"/>
                    </a:lnTo>
                    <a:lnTo>
                      <a:pt x="754" y="44"/>
                    </a:lnTo>
                    <a:lnTo>
                      <a:pt x="762" y="47"/>
                    </a:lnTo>
                    <a:lnTo>
                      <a:pt x="769" y="47"/>
                    </a:lnTo>
                    <a:lnTo>
                      <a:pt x="780" y="51"/>
                    </a:lnTo>
                    <a:lnTo>
                      <a:pt x="795" y="58"/>
                    </a:lnTo>
                    <a:lnTo>
                      <a:pt x="802" y="58"/>
                    </a:lnTo>
                    <a:lnTo>
                      <a:pt x="813" y="62"/>
                    </a:lnTo>
                    <a:lnTo>
                      <a:pt x="827" y="69"/>
                    </a:lnTo>
                    <a:lnTo>
                      <a:pt x="835" y="73"/>
                    </a:lnTo>
                    <a:lnTo>
                      <a:pt x="846" y="77"/>
                    </a:lnTo>
                    <a:lnTo>
                      <a:pt x="853" y="77"/>
                    </a:lnTo>
                    <a:lnTo>
                      <a:pt x="857" y="80"/>
                    </a:lnTo>
                    <a:lnTo>
                      <a:pt x="871" y="88"/>
                    </a:lnTo>
                    <a:lnTo>
                      <a:pt x="882" y="91"/>
                    </a:lnTo>
                    <a:lnTo>
                      <a:pt x="897" y="98"/>
                    </a:lnTo>
                    <a:lnTo>
                      <a:pt x="911" y="106"/>
                    </a:lnTo>
                    <a:lnTo>
                      <a:pt x="926" y="113"/>
                    </a:lnTo>
                    <a:lnTo>
                      <a:pt x="937" y="117"/>
                    </a:lnTo>
                    <a:lnTo>
                      <a:pt x="951" y="124"/>
                    </a:lnTo>
                    <a:lnTo>
                      <a:pt x="959" y="131"/>
                    </a:lnTo>
                    <a:lnTo>
                      <a:pt x="973" y="139"/>
                    </a:lnTo>
                    <a:lnTo>
                      <a:pt x="981" y="142"/>
                    </a:lnTo>
                    <a:lnTo>
                      <a:pt x="988" y="150"/>
                    </a:lnTo>
                    <a:lnTo>
                      <a:pt x="1002" y="157"/>
                    </a:lnTo>
                    <a:lnTo>
                      <a:pt x="1010" y="160"/>
                    </a:lnTo>
                    <a:lnTo>
                      <a:pt x="1017" y="168"/>
                    </a:lnTo>
                    <a:lnTo>
                      <a:pt x="1032" y="175"/>
                    </a:lnTo>
                    <a:lnTo>
                      <a:pt x="1039" y="182"/>
                    </a:lnTo>
                    <a:lnTo>
                      <a:pt x="1046" y="186"/>
                    </a:lnTo>
                    <a:lnTo>
                      <a:pt x="1054" y="193"/>
                    </a:lnTo>
                    <a:lnTo>
                      <a:pt x="1068" y="201"/>
                    </a:lnTo>
                    <a:lnTo>
                      <a:pt x="1075" y="208"/>
                    </a:lnTo>
                    <a:lnTo>
                      <a:pt x="1083" y="212"/>
                    </a:lnTo>
                    <a:lnTo>
                      <a:pt x="1090" y="219"/>
                    </a:lnTo>
                    <a:lnTo>
                      <a:pt x="1097" y="222"/>
                    </a:lnTo>
                    <a:lnTo>
                      <a:pt x="1101" y="230"/>
                    </a:lnTo>
                    <a:lnTo>
                      <a:pt x="1108" y="237"/>
                    </a:lnTo>
                    <a:lnTo>
                      <a:pt x="1116" y="241"/>
                    </a:lnTo>
                    <a:lnTo>
                      <a:pt x="1123" y="248"/>
                    </a:lnTo>
                    <a:lnTo>
                      <a:pt x="1130" y="252"/>
                    </a:lnTo>
                    <a:lnTo>
                      <a:pt x="1145" y="266"/>
                    </a:lnTo>
                    <a:lnTo>
                      <a:pt x="1148" y="270"/>
                    </a:lnTo>
                    <a:lnTo>
                      <a:pt x="1163" y="284"/>
                    </a:lnTo>
                    <a:lnTo>
                      <a:pt x="1170" y="292"/>
                    </a:lnTo>
                    <a:lnTo>
                      <a:pt x="1178" y="295"/>
                    </a:lnTo>
                    <a:lnTo>
                      <a:pt x="1181" y="303"/>
                    </a:lnTo>
                    <a:lnTo>
                      <a:pt x="1188" y="310"/>
                    </a:lnTo>
                    <a:lnTo>
                      <a:pt x="1192" y="314"/>
                    </a:lnTo>
                    <a:lnTo>
                      <a:pt x="1185" y="321"/>
                    </a:lnTo>
                    <a:lnTo>
                      <a:pt x="1174" y="325"/>
                    </a:lnTo>
                    <a:lnTo>
                      <a:pt x="1167" y="332"/>
                    </a:lnTo>
                    <a:lnTo>
                      <a:pt x="1156" y="339"/>
                    </a:lnTo>
                    <a:lnTo>
                      <a:pt x="1148" y="346"/>
                    </a:lnTo>
                    <a:lnTo>
                      <a:pt x="1137" y="354"/>
                    </a:lnTo>
                    <a:lnTo>
                      <a:pt x="1130" y="361"/>
                    </a:lnTo>
                    <a:lnTo>
                      <a:pt x="1119" y="365"/>
                    </a:lnTo>
                    <a:lnTo>
                      <a:pt x="1108" y="372"/>
                    </a:lnTo>
                    <a:lnTo>
                      <a:pt x="1101" y="379"/>
                    </a:lnTo>
                    <a:lnTo>
                      <a:pt x="1079" y="394"/>
                    </a:lnTo>
                    <a:lnTo>
                      <a:pt x="1072" y="401"/>
                    </a:lnTo>
                    <a:lnTo>
                      <a:pt x="1061" y="412"/>
                    </a:lnTo>
                    <a:lnTo>
                      <a:pt x="1039" y="427"/>
                    </a:lnTo>
                    <a:lnTo>
                      <a:pt x="1032" y="434"/>
                    </a:lnTo>
                    <a:lnTo>
                      <a:pt x="1010" y="449"/>
                    </a:lnTo>
                    <a:lnTo>
                      <a:pt x="999" y="459"/>
                    </a:lnTo>
                    <a:lnTo>
                      <a:pt x="977" y="474"/>
                    </a:lnTo>
                    <a:lnTo>
                      <a:pt x="966" y="485"/>
                    </a:lnTo>
                    <a:lnTo>
                      <a:pt x="944" y="500"/>
                    </a:lnTo>
                    <a:lnTo>
                      <a:pt x="933" y="511"/>
                    </a:lnTo>
                    <a:lnTo>
                      <a:pt x="922" y="518"/>
                    </a:lnTo>
                    <a:lnTo>
                      <a:pt x="911" y="529"/>
                    </a:lnTo>
                    <a:lnTo>
                      <a:pt x="900" y="536"/>
                    </a:lnTo>
                    <a:lnTo>
                      <a:pt x="889" y="547"/>
                    </a:lnTo>
                    <a:lnTo>
                      <a:pt x="878" y="554"/>
                    </a:lnTo>
                    <a:lnTo>
                      <a:pt x="868" y="565"/>
                    </a:lnTo>
                    <a:lnTo>
                      <a:pt x="853" y="576"/>
                    </a:lnTo>
                    <a:lnTo>
                      <a:pt x="842" y="583"/>
                    </a:lnTo>
                    <a:lnTo>
                      <a:pt x="820" y="605"/>
                    </a:lnTo>
                    <a:lnTo>
                      <a:pt x="806" y="613"/>
                    </a:lnTo>
                    <a:lnTo>
                      <a:pt x="784" y="635"/>
                    </a:lnTo>
                    <a:lnTo>
                      <a:pt x="769" y="645"/>
                    </a:lnTo>
                    <a:lnTo>
                      <a:pt x="747" y="667"/>
                    </a:lnTo>
                    <a:lnTo>
                      <a:pt x="733" y="675"/>
                    </a:lnTo>
                    <a:lnTo>
                      <a:pt x="722" y="686"/>
                    </a:lnTo>
                    <a:lnTo>
                      <a:pt x="707" y="697"/>
                    </a:lnTo>
                    <a:lnTo>
                      <a:pt x="696" y="707"/>
                    </a:lnTo>
                    <a:lnTo>
                      <a:pt x="689" y="715"/>
                    </a:lnTo>
                    <a:lnTo>
                      <a:pt x="674" y="726"/>
                    </a:lnTo>
                    <a:lnTo>
                      <a:pt x="663" y="737"/>
                    </a:lnTo>
                    <a:lnTo>
                      <a:pt x="649" y="748"/>
                    </a:lnTo>
                    <a:lnTo>
                      <a:pt x="638" y="759"/>
                    </a:lnTo>
                    <a:lnTo>
                      <a:pt x="623" y="773"/>
                    </a:lnTo>
                    <a:lnTo>
                      <a:pt x="609" y="784"/>
                    </a:lnTo>
                    <a:lnTo>
                      <a:pt x="598" y="795"/>
                    </a:lnTo>
                    <a:lnTo>
                      <a:pt x="569" y="817"/>
                    </a:lnTo>
                    <a:lnTo>
                      <a:pt x="558" y="831"/>
                    </a:lnTo>
                    <a:lnTo>
                      <a:pt x="528" y="853"/>
                    </a:lnTo>
                    <a:lnTo>
                      <a:pt x="514" y="868"/>
                    </a:lnTo>
                    <a:lnTo>
                      <a:pt x="503" y="879"/>
                    </a:lnTo>
                    <a:lnTo>
                      <a:pt x="488" y="893"/>
                    </a:lnTo>
                    <a:lnTo>
                      <a:pt x="474" y="904"/>
                    </a:lnTo>
                    <a:lnTo>
                      <a:pt x="459" y="919"/>
                    </a:lnTo>
                    <a:lnTo>
                      <a:pt x="445" y="930"/>
                    </a:lnTo>
                    <a:lnTo>
                      <a:pt x="430" y="944"/>
                    </a:lnTo>
                    <a:lnTo>
                      <a:pt x="415" y="955"/>
                    </a:lnTo>
                    <a:lnTo>
                      <a:pt x="386" y="985"/>
                    </a:lnTo>
                    <a:lnTo>
                      <a:pt x="372" y="996"/>
                    </a:lnTo>
                    <a:lnTo>
                      <a:pt x="342" y="1025"/>
                    </a:lnTo>
                    <a:lnTo>
                      <a:pt x="328" y="1036"/>
                    </a:lnTo>
                    <a:lnTo>
                      <a:pt x="313" y="1050"/>
                    </a:lnTo>
                    <a:lnTo>
                      <a:pt x="295" y="1065"/>
                    </a:lnTo>
                    <a:lnTo>
                      <a:pt x="266" y="1094"/>
                    </a:lnTo>
                    <a:lnTo>
                      <a:pt x="237" y="1123"/>
                    </a:lnTo>
                    <a:lnTo>
                      <a:pt x="218" y="1138"/>
                    </a:lnTo>
                    <a:lnTo>
                      <a:pt x="189" y="1167"/>
                    </a:lnTo>
                    <a:lnTo>
                      <a:pt x="171" y="1182"/>
                    </a:lnTo>
                    <a:lnTo>
                      <a:pt x="142" y="1211"/>
                    </a:lnTo>
                    <a:lnTo>
                      <a:pt x="124" y="1225"/>
                    </a:lnTo>
                    <a:lnTo>
                      <a:pt x="109" y="1240"/>
                    </a:lnTo>
                    <a:lnTo>
                      <a:pt x="91" y="1254"/>
                    </a:lnTo>
                    <a:lnTo>
                      <a:pt x="76" y="1269"/>
                    </a:lnTo>
                    <a:lnTo>
                      <a:pt x="58" y="1287"/>
                    </a:lnTo>
                    <a:lnTo>
                      <a:pt x="43" y="1302"/>
                    </a:lnTo>
                    <a:lnTo>
                      <a:pt x="25" y="1316"/>
                    </a:lnTo>
                    <a:lnTo>
                      <a:pt x="11" y="1335"/>
                    </a:lnTo>
                    <a:lnTo>
                      <a:pt x="0" y="1342"/>
                    </a:lnTo>
                    <a:lnTo>
                      <a:pt x="7" y="1313"/>
                    </a:lnTo>
                    <a:lnTo>
                      <a:pt x="11" y="1287"/>
                    </a:lnTo>
                    <a:lnTo>
                      <a:pt x="18" y="1262"/>
                    </a:lnTo>
                    <a:lnTo>
                      <a:pt x="22" y="1233"/>
                    </a:lnTo>
                    <a:lnTo>
                      <a:pt x="29" y="1207"/>
                    </a:lnTo>
                    <a:lnTo>
                      <a:pt x="32" y="1182"/>
                    </a:lnTo>
                    <a:lnTo>
                      <a:pt x="40" y="1156"/>
                    </a:lnTo>
                    <a:lnTo>
                      <a:pt x="43" y="1130"/>
                    </a:lnTo>
                    <a:lnTo>
                      <a:pt x="51" y="1105"/>
                    </a:lnTo>
                    <a:lnTo>
                      <a:pt x="54" y="1079"/>
                    </a:lnTo>
                    <a:lnTo>
                      <a:pt x="62" y="1054"/>
                    </a:lnTo>
                    <a:lnTo>
                      <a:pt x="65" y="1028"/>
                    </a:lnTo>
                    <a:lnTo>
                      <a:pt x="73" y="1006"/>
                    </a:lnTo>
                    <a:lnTo>
                      <a:pt x="76" y="981"/>
                    </a:lnTo>
                    <a:lnTo>
                      <a:pt x="84" y="959"/>
                    </a:lnTo>
                    <a:lnTo>
                      <a:pt x="87" y="934"/>
                    </a:lnTo>
                    <a:lnTo>
                      <a:pt x="94" y="912"/>
                    </a:lnTo>
                    <a:lnTo>
                      <a:pt x="98" y="890"/>
                    </a:lnTo>
                    <a:lnTo>
                      <a:pt x="105" y="868"/>
                    </a:lnTo>
                    <a:lnTo>
                      <a:pt x="109" y="846"/>
                    </a:lnTo>
                    <a:lnTo>
                      <a:pt x="116" y="824"/>
                    </a:lnTo>
                    <a:lnTo>
                      <a:pt x="120" y="802"/>
                    </a:lnTo>
                    <a:lnTo>
                      <a:pt x="127" y="780"/>
                    </a:lnTo>
                    <a:lnTo>
                      <a:pt x="135" y="737"/>
                    </a:lnTo>
                    <a:lnTo>
                      <a:pt x="142" y="718"/>
                    </a:lnTo>
                    <a:lnTo>
                      <a:pt x="146" y="697"/>
                    </a:lnTo>
                    <a:lnTo>
                      <a:pt x="153" y="678"/>
                    </a:lnTo>
                    <a:lnTo>
                      <a:pt x="156" y="656"/>
                    </a:lnTo>
                    <a:lnTo>
                      <a:pt x="164" y="638"/>
                    </a:lnTo>
                    <a:lnTo>
                      <a:pt x="171" y="602"/>
                    </a:lnTo>
                    <a:lnTo>
                      <a:pt x="178" y="583"/>
                    </a:lnTo>
                    <a:lnTo>
                      <a:pt x="186" y="547"/>
                    </a:lnTo>
                    <a:lnTo>
                      <a:pt x="193" y="529"/>
                    </a:lnTo>
                    <a:lnTo>
                      <a:pt x="197" y="511"/>
                    </a:lnTo>
                    <a:lnTo>
                      <a:pt x="204" y="496"/>
                    </a:lnTo>
                    <a:lnTo>
                      <a:pt x="207" y="478"/>
                    </a:lnTo>
                    <a:lnTo>
                      <a:pt x="211" y="463"/>
                    </a:lnTo>
                    <a:lnTo>
                      <a:pt x="218" y="445"/>
                    </a:lnTo>
                    <a:lnTo>
                      <a:pt x="226" y="416"/>
                    </a:lnTo>
                    <a:lnTo>
                      <a:pt x="233" y="397"/>
                    </a:lnTo>
                    <a:lnTo>
                      <a:pt x="240" y="368"/>
                    </a:lnTo>
                    <a:lnTo>
                      <a:pt x="244" y="361"/>
                    </a:lnTo>
                    <a:lnTo>
                      <a:pt x="248" y="346"/>
                    </a:lnTo>
                    <a:lnTo>
                      <a:pt x="255" y="332"/>
                    </a:lnTo>
                    <a:lnTo>
                      <a:pt x="259" y="317"/>
                    </a:lnTo>
                    <a:lnTo>
                      <a:pt x="262" y="306"/>
                    </a:lnTo>
                    <a:lnTo>
                      <a:pt x="266" y="292"/>
                    </a:lnTo>
                    <a:lnTo>
                      <a:pt x="273" y="281"/>
                    </a:lnTo>
                    <a:lnTo>
                      <a:pt x="277" y="266"/>
                    </a:lnTo>
                    <a:lnTo>
                      <a:pt x="280" y="255"/>
                    </a:lnTo>
                    <a:lnTo>
                      <a:pt x="288" y="244"/>
                    </a:lnTo>
                    <a:lnTo>
                      <a:pt x="291" y="230"/>
                    </a:lnTo>
                    <a:lnTo>
                      <a:pt x="299" y="208"/>
                    </a:lnTo>
                    <a:lnTo>
                      <a:pt x="306" y="197"/>
                    </a:lnTo>
                    <a:lnTo>
                      <a:pt x="310" y="186"/>
                    </a:lnTo>
                    <a:lnTo>
                      <a:pt x="313" y="179"/>
                    </a:lnTo>
                    <a:lnTo>
                      <a:pt x="321" y="157"/>
                    </a:lnTo>
                    <a:lnTo>
                      <a:pt x="328" y="150"/>
                    </a:lnTo>
                    <a:lnTo>
                      <a:pt x="331" y="139"/>
                    </a:lnTo>
                    <a:lnTo>
                      <a:pt x="335" y="131"/>
                    </a:lnTo>
                    <a:lnTo>
                      <a:pt x="339" y="120"/>
                    </a:lnTo>
                    <a:lnTo>
                      <a:pt x="342" y="113"/>
                    </a:lnTo>
                    <a:lnTo>
                      <a:pt x="350" y="106"/>
                    </a:lnTo>
                    <a:lnTo>
                      <a:pt x="357" y="91"/>
                    </a:lnTo>
                    <a:lnTo>
                      <a:pt x="364" y="77"/>
                    </a:lnTo>
                    <a:lnTo>
                      <a:pt x="372" y="69"/>
                    </a:lnTo>
                    <a:lnTo>
                      <a:pt x="375" y="62"/>
                    </a:lnTo>
                    <a:lnTo>
                      <a:pt x="379" y="58"/>
                    </a:lnTo>
                    <a:lnTo>
                      <a:pt x="383" y="51"/>
                    </a:lnTo>
                    <a:lnTo>
                      <a:pt x="386" y="47"/>
                    </a:lnTo>
                    <a:lnTo>
                      <a:pt x="390" y="40"/>
                    </a:lnTo>
                    <a:lnTo>
                      <a:pt x="397" y="33"/>
                    </a:lnTo>
                    <a:lnTo>
                      <a:pt x="404" y="29"/>
                    </a:lnTo>
                    <a:lnTo>
                      <a:pt x="408" y="22"/>
                    </a:lnTo>
                    <a:lnTo>
                      <a:pt x="412" y="18"/>
                    </a:lnTo>
                    <a:lnTo>
                      <a:pt x="415" y="18"/>
                    </a:lnTo>
                    <a:lnTo>
                      <a:pt x="423" y="11"/>
                    </a:lnTo>
                    <a:lnTo>
                      <a:pt x="426" y="7"/>
                    </a:lnTo>
                    <a:lnTo>
                      <a:pt x="430" y="7"/>
                    </a:lnTo>
                    <a:lnTo>
                      <a:pt x="434" y="4"/>
                    </a:lnTo>
                    <a:lnTo>
                      <a:pt x="437" y="4"/>
                    </a:lnTo>
                    <a:lnTo>
                      <a:pt x="441" y="0"/>
                    </a:lnTo>
                    <a:lnTo>
                      <a:pt x="44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52" name="Freeform 180"/>
              <p:cNvSpPr>
                <a:spLocks/>
              </p:cNvSpPr>
              <p:nvPr/>
            </p:nvSpPr>
            <p:spPr bwMode="auto">
              <a:xfrm>
                <a:off x="1061" y="2035"/>
                <a:ext cx="686" cy="773"/>
              </a:xfrm>
              <a:custGeom>
                <a:avLst/>
                <a:gdLst/>
                <a:ahLst/>
                <a:cxnLst>
                  <a:cxn ang="0">
                    <a:pos x="19" y="449"/>
                  </a:cxn>
                  <a:cxn ang="0">
                    <a:pos x="44" y="474"/>
                  </a:cxn>
                  <a:cxn ang="0">
                    <a:pos x="66" y="500"/>
                  </a:cxn>
                  <a:cxn ang="0">
                    <a:pos x="92" y="521"/>
                  </a:cxn>
                  <a:cxn ang="0">
                    <a:pos x="124" y="551"/>
                  </a:cxn>
                  <a:cxn ang="0">
                    <a:pos x="154" y="572"/>
                  </a:cxn>
                  <a:cxn ang="0">
                    <a:pos x="186" y="598"/>
                  </a:cxn>
                  <a:cxn ang="0">
                    <a:pos x="227" y="624"/>
                  </a:cxn>
                  <a:cxn ang="0">
                    <a:pos x="270" y="649"/>
                  </a:cxn>
                  <a:cxn ang="0">
                    <a:pos x="310" y="671"/>
                  </a:cxn>
                  <a:cxn ang="0">
                    <a:pos x="369" y="700"/>
                  </a:cxn>
                  <a:cxn ang="0">
                    <a:pos x="416" y="715"/>
                  </a:cxn>
                  <a:cxn ang="0">
                    <a:pos x="464" y="733"/>
                  </a:cxn>
                  <a:cxn ang="0">
                    <a:pos x="496" y="740"/>
                  </a:cxn>
                  <a:cxn ang="0">
                    <a:pos x="529" y="748"/>
                  </a:cxn>
                  <a:cxn ang="0">
                    <a:pos x="562" y="755"/>
                  </a:cxn>
                  <a:cxn ang="0">
                    <a:pos x="602" y="762"/>
                  </a:cxn>
                  <a:cxn ang="0">
                    <a:pos x="664" y="769"/>
                  </a:cxn>
                  <a:cxn ang="0">
                    <a:pos x="671" y="758"/>
                  </a:cxn>
                  <a:cxn ang="0">
                    <a:pos x="650" y="733"/>
                  </a:cxn>
                  <a:cxn ang="0">
                    <a:pos x="631" y="711"/>
                  </a:cxn>
                  <a:cxn ang="0">
                    <a:pos x="613" y="686"/>
                  </a:cxn>
                  <a:cxn ang="0">
                    <a:pos x="595" y="656"/>
                  </a:cxn>
                  <a:cxn ang="0">
                    <a:pos x="577" y="627"/>
                  </a:cxn>
                  <a:cxn ang="0">
                    <a:pos x="547" y="569"/>
                  </a:cxn>
                  <a:cxn ang="0">
                    <a:pos x="522" y="518"/>
                  </a:cxn>
                  <a:cxn ang="0">
                    <a:pos x="507" y="489"/>
                  </a:cxn>
                  <a:cxn ang="0">
                    <a:pos x="489" y="445"/>
                  </a:cxn>
                  <a:cxn ang="0">
                    <a:pos x="475" y="408"/>
                  </a:cxn>
                  <a:cxn ang="0">
                    <a:pos x="456" y="361"/>
                  </a:cxn>
                  <a:cxn ang="0">
                    <a:pos x="431" y="288"/>
                  </a:cxn>
                  <a:cxn ang="0">
                    <a:pos x="402" y="201"/>
                  </a:cxn>
                  <a:cxn ang="0">
                    <a:pos x="376" y="120"/>
                  </a:cxn>
                  <a:cxn ang="0">
                    <a:pos x="358" y="58"/>
                  </a:cxn>
                  <a:cxn ang="0">
                    <a:pos x="343" y="7"/>
                  </a:cxn>
                  <a:cxn ang="0">
                    <a:pos x="314" y="29"/>
                  </a:cxn>
                  <a:cxn ang="0">
                    <a:pos x="292" y="55"/>
                  </a:cxn>
                  <a:cxn ang="0">
                    <a:pos x="263" y="91"/>
                  </a:cxn>
                  <a:cxn ang="0">
                    <a:pos x="241" y="117"/>
                  </a:cxn>
                  <a:cxn ang="0">
                    <a:pos x="219" y="139"/>
                  </a:cxn>
                  <a:cxn ang="0">
                    <a:pos x="197" y="164"/>
                  </a:cxn>
                  <a:cxn ang="0">
                    <a:pos x="179" y="186"/>
                  </a:cxn>
                  <a:cxn ang="0">
                    <a:pos x="161" y="208"/>
                  </a:cxn>
                  <a:cxn ang="0">
                    <a:pos x="143" y="230"/>
                  </a:cxn>
                  <a:cxn ang="0">
                    <a:pos x="121" y="259"/>
                  </a:cxn>
                  <a:cxn ang="0">
                    <a:pos x="99" y="288"/>
                  </a:cxn>
                  <a:cxn ang="0">
                    <a:pos x="81" y="314"/>
                  </a:cxn>
                  <a:cxn ang="0">
                    <a:pos x="62" y="335"/>
                  </a:cxn>
                  <a:cxn ang="0">
                    <a:pos x="44" y="357"/>
                  </a:cxn>
                  <a:cxn ang="0">
                    <a:pos x="30" y="379"/>
                  </a:cxn>
                  <a:cxn ang="0">
                    <a:pos x="22" y="390"/>
                  </a:cxn>
                  <a:cxn ang="0">
                    <a:pos x="11" y="408"/>
                  </a:cxn>
                  <a:cxn ang="0">
                    <a:pos x="4" y="419"/>
                  </a:cxn>
                </a:cxnLst>
                <a:rect l="0" t="0" r="r" b="b"/>
                <a:pathLst>
                  <a:path w="686" h="773">
                    <a:moveTo>
                      <a:pt x="0" y="430"/>
                    </a:moveTo>
                    <a:lnTo>
                      <a:pt x="8" y="438"/>
                    </a:lnTo>
                    <a:lnTo>
                      <a:pt x="11" y="445"/>
                    </a:lnTo>
                    <a:lnTo>
                      <a:pt x="19" y="449"/>
                    </a:lnTo>
                    <a:lnTo>
                      <a:pt x="26" y="456"/>
                    </a:lnTo>
                    <a:lnTo>
                      <a:pt x="30" y="463"/>
                    </a:lnTo>
                    <a:lnTo>
                      <a:pt x="37" y="470"/>
                    </a:lnTo>
                    <a:lnTo>
                      <a:pt x="44" y="474"/>
                    </a:lnTo>
                    <a:lnTo>
                      <a:pt x="48" y="481"/>
                    </a:lnTo>
                    <a:lnTo>
                      <a:pt x="55" y="489"/>
                    </a:lnTo>
                    <a:lnTo>
                      <a:pt x="62" y="492"/>
                    </a:lnTo>
                    <a:lnTo>
                      <a:pt x="66" y="500"/>
                    </a:lnTo>
                    <a:lnTo>
                      <a:pt x="73" y="507"/>
                    </a:lnTo>
                    <a:lnTo>
                      <a:pt x="81" y="511"/>
                    </a:lnTo>
                    <a:lnTo>
                      <a:pt x="88" y="518"/>
                    </a:lnTo>
                    <a:lnTo>
                      <a:pt x="92" y="521"/>
                    </a:lnTo>
                    <a:lnTo>
                      <a:pt x="106" y="536"/>
                    </a:lnTo>
                    <a:lnTo>
                      <a:pt x="114" y="540"/>
                    </a:lnTo>
                    <a:lnTo>
                      <a:pt x="121" y="547"/>
                    </a:lnTo>
                    <a:lnTo>
                      <a:pt x="124" y="551"/>
                    </a:lnTo>
                    <a:lnTo>
                      <a:pt x="132" y="554"/>
                    </a:lnTo>
                    <a:lnTo>
                      <a:pt x="139" y="562"/>
                    </a:lnTo>
                    <a:lnTo>
                      <a:pt x="146" y="565"/>
                    </a:lnTo>
                    <a:lnTo>
                      <a:pt x="154" y="572"/>
                    </a:lnTo>
                    <a:lnTo>
                      <a:pt x="157" y="576"/>
                    </a:lnTo>
                    <a:lnTo>
                      <a:pt x="165" y="583"/>
                    </a:lnTo>
                    <a:lnTo>
                      <a:pt x="179" y="591"/>
                    </a:lnTo>
                    <a:lnTo>
                      <a:pt x="186" y="598"/>
                    </a:lnTo>
                    <a:lnTo>
                      <a:pt x="201" y="605"/>
                    </a:lnTo>
                    <a:lnTo>
                      <a:pt x="208" y="609"/>
                    </a:lnTo>
                    <a:lnTo>
                      <a:pt x="212" y="616"/>
                    </a:lnTo>
                    <a:lnTo>
                      <a:pt x="227" y="624"/>
                    </a:lnTo>
                    <a:lnTo>
                      <a:pt x="234" y="627"/>
                    </a:lnTo>
                    <a:lnTo>
                      <a:pt x="241" y="634"/>
                    </a:lnTo>
                    <a:lnTo>
                      <a:pt x="256" y="642"/>
                    </a:lnTo>
                    <a:lnTo>
                      <a:pt x="270" y="649"/>
                    </a:lnTo>
                    <a:lnTo>
                      <a:pt x="285" y="656"/>
                    </a:lnTo>
                    <a:lnTo>
                      <a:pt x="300" y="664"/>
                    </a:lnTo>
                    <a:lnTo>
                      <a:pt x="307" y="667"/>
                    </a:lnTo>
                    <a:lnTo>
                      <a:pt x="310" y="671"/>
                    </a:lnTo>
                    <a:lnTo>
                      <a:pt x="325" y="678"/>
                    </a:lnTo>
                    <a:lnTo>
                      <a:pt x="340" y="686"/>
                    </a:lnTo>
                    <a:lnTo>
                      <a:pt x="354" y="693"/>
                    </a:lnTo>
                    <a:lnTo>
                      <a:pt x="369" y="700"/>
                    </a:lnTo>
                    <a:lnTo>
                      <a:pt x="380" y="700"/>
                    </a:lnTo>
                    <a:lnTo>
                      <a:pt x="394" y="707"/>
                    </a:lnTo>
                    <a:lnTo>
                      <a:pt x="409" y="715"/>
                    </a:lnTo>
                    <a:lnTo>
                      <a:pt x="416" y="715"/>
                    </a:lnTo>
                    <a:lnTo>
                      <a:pt x="431" y="722"/>
                    </a:lnTo>
                    <a:lnTo>
                      <a:pt x="442" y="726"/>
                    </a:lnTo>
                    <a:lnTo>
                      <a:pt x="449" y="726"/>
                    </a:lnTo>
                    <a:lnTo>
                      <a:pt x="464" y="733"/>
                    </a:lnTo>
                    <a:lnTo>
                      <a:pt x="471" y="733"/>
                    </a:lnTo>
                    <a:lnTo>
                      <a:pt x="478" y="737"/>
                    </a:lnTo>
                    <a:lnTo>
                      <a:pt x="489" y="740"/>
                    </a:lnTo>
                    <a:lnTo>
                      <a:pt x="496" y="740"/>
                    </a:lnTo>
                    <a:lnTo>
                      <a:pt x="504" y="744"/>
                    </a:lnTo>
                    <a:lnTo>
                      <a:pt x="511" y="744"/>
                    </a:lnTo>
                    <a:lnTo>
                      <a:pt x="522" y="748"/>
                    </a:lnTo>
                    <a:lnTo>
                      <a:pt x="529" y="748"/>
                    </a:lnTo>
                    <a:lnTo>
                      <a:pt x="537" y="751"/>
                    </a:lnTo>
                    <a:lnTo>
                      <a:pt x="544" y="751"/>
                    </a:lnTo>
                    <a:lnTo>
                      <a:pt x="555" y="755"/>
                    </a:lnTo>
                    <a:lnTo>
                      <a:pt x="562" y="755"/>
                    </a:lnTo>
                    <a:lnTo>
                      <a:pt x="569" y="758"/>
                    </a:lnTo>
                    <a:lnTo>
                      <a:pt x="577" y="758"/>
                    </a:lnTo>
                    <a:lnTo>
                      <a:pt x="588" y="762"/>
                    </a:lnTo>
                    <a:lnTo>
                      <a:pt x="602" y="762"/>
                    </a:lnTo>
                    <a:lnTo>
                      <a:pt x="613" y="766"/>
                    </a:lnTo>
                    <a:lnTo>
                      <a:pt x="628" y="766"/>
                    </a:lnTo>
                    <a:lnTo>
                      <a:pt x="639" y="769"/>
                    </a:lnTo>
                    <a:lnTo>
                      <a:pt x="664" y="769"/>
                    </a:lnTo>
                    <a:lnTo>
                      <a:pt x="671" y="773"/>
                    </a:lnTo>
                    <a:lnTo>
                      <a:pt x="686" y="773"/>
                    </a:lnTo>
                    <a:lnTo>
                      <a:pt x="679" y="766"/>
                    </a:lnTo>
                    <a:lnTo>
                      <a:pt x="671" y="758"/>
                    </a:lnTo>
                    <a:lnTo>
                      <a:pt x="664" y="751"/>
                    </a:lnTo>
                    <a:lnTo>
                      <a:pt x="661" y="744"/>
                    </a:lnTo>
                    <a:lnTo>
                      <a:pt x="653" y="737"/>
                    </a:lnTo>
                    <a:lnTo>
                      <a:pt x="650" y="733"/>
                    </a:lnTo>
                    <a:lnTo>
                      <a:pt x="646" y="726"/>
                    </a:lnTo>
                    <a:lnTo>
                      <a:pt x="642" y="722"/>
                    </a:lnTo>
                    <a:lnTo>
                      <a:pt x="635" y="718"/>
                    </a:lnTo>
                    <a:lnTo>
                      <a:pt x="631" y="711"/>
                    </a:lnTo>
                    <a:lnTo>
                      <a:pt x="624" y="704"/>
                    </a:lnTo>
                    <a:lnTo>
                      <a:pt x="620" y="696"/>
                    </a:lnTo>
                    <a:lnTo>
                      <a:pt x="617" y="693"/>
                    </a:lnTo>
                    <a:lnTo>
                      <a:pt x="613" y="686"/>
                    </a:lnTo>
                    <a:lnTo>
                      <a:pt x="609" y="682"/>
                    </a:lnTo>
                    <a:lnTo>
                      <a:pt x="606" y="675"/>
                    </a:lnTo>
                    <a:lnTo>
                      <a:pt x="602" y="671"/>
                    </a:lnTo>
                    <a:lnTo>
                      <a:pt x="595" y="656"/>
                    </a:lnTo>
                    <a:lnTo>
                      <a:pt x="591" y="653"/>
                    </a:lnTo>
                    <a:lnTo>
                      <a:pt x="584" y="638"/>
                    </a:lnTo>
                    <a:lnTo>
                      <a:pt x="580" y="631"/>
                    </a:lnTo>
                    <a:lnTo>
                      <a:pt x="577" y="627"/>
                    </a:lnTo>
                    <a:lnTo>
                      <a:pt x="569" y="613"/>
                    </a:lnTo>
                    <a:lnTo>
                      <a:pt x="562" y="598"/>
                    </a:lnTo>
                    <a:lnTo>
                      <a:pt x="555" y="583"/>
                    </a:lnTo>
                    <a:lnTo>
                      <a:pt x="547" y="569"/>
                    </a:lnTo>
                    <a:lnTo>
                      <a:pt x="540" y="554"/>
                    </a:lnTo>
                    <a:lnTo>
                      <a:pt x="533" y="540"/>
                    </a:lnTo>
                    <a:lnTo>
                      <a:pt x="526" y="525"/>
                    </a:lnTo>
                    <a:lnTo>
                      <a:pt x="522" y="518"/>
                    </a:lnTo>
                    <a:lnTo>
                      <a:pt x="518" y="507"/>
                    </a:lnTo>
                    <a:lnTo>
                      <a:pt x="515" y="500"/>
                    </a:lnTo>
                    <a:lnTo>
                      <a:pt x="511" y="496"/>
                    </a:lnTo>
                    <a:lnTo>
                      <a:pt x="507" y="489"/>
                    </a:lnTo>
                    <a:lnTo>
                      <a:pt x="504" y="478"/>
                    </a:lnTo>
                    <a:lnTo>
                      <a:pt x="496" y="463"/>
                    </a:lnTo>
                    <a:lnTo>
                      <a:pt x="493" y="452"/>
                    </a:lnTo>
                    <a:lnTo>
                      <a:pt x="489" y="445"/>
                    </a:lnTo>
                    <a:lnTo>
                      <a:pt x="486" y="434"/>
                    </a:lnTo>
                    <a:lnTo>
                      <a:pt x="482" y="427"/>
                    </a:lnTo>
                    <a:lnTo>
                      <a:pt x="478" y="416"/>
                    </a:lnTo>
                    <a:lnTo>
                      <a:pt x="475" y="408"/>
                    </a:lnTo>
                    <a:lnTo>
                      <a:pt x="471" y="397"/>
                    </a:lnTo>
                    <a:lnTo>
                      <a:pt x="467" y="390"/>
                    </a:lnTo>
                    <a:lnTo>
                      <a:pt x="460" y="368"/>
                    </a:lnTo>
                    <a:lnTo>
                      <a:pt x="456" y="361"/>
                    </a:lnTo>
                    <a:lnTo>
                      <a:pt x="449" y="339"/>
                    </a:lnTo>
                    <a:lnTo>
                      <a:pt x="445" y="332"/>
                    </a:lnTo>
                    <a:lnTo>
                      <a:pt x="438" y="310"/>
                    </a:lnTo>
                    <a:lnTo>
                      <a:pt x="431" y="288"/>
                    </a:lnTo>
                    <a:lnTo>
                      <a:pt x="424" y="266"/>
                    </a:lnTo>
                    <a:lnTo>
                      <a:pt x="416" y="244"/>
                    </a:lnTo>
                    <a:lnTo>
                      <a:pt x="409" y="222"/>
                    </a:lnTo>
                    <a:lnTo>
                      <a:pt x="402" y="201"/>
                    </a:lnTo>
                    <a:lnTo>
                      <a:pt x="394" y="179"/>
                    </a:lnTo>
                    <a:lnTo>
                      <a:pt x="387" y="157"/>
                    </a:lnTo>
                    <a:lnTo>
                      <a:pt x="383" y="142"/>
                    </a:lnTo>
                    <a:lnTo>
                      <a:pt x="376" y="120"/>
                    </a:lnTo>
                    <a:lnTo>
                      <a:pt x="372" y="106"/>
                    </a:lnTo>
                    <a:lnTo>
                      <a:pt x="365" y="84"/>
                    </a:lnTo>
                    <a:lnTo>
                      <a:pt x="362" y="69"/>
                    </a:lnTo>
                    <a:lnTo>
                      <a:pt x="358" y="58"/>
                    </a:lnTo>
                    <a:lnTo>
                      <a:pt x="354" y="44"/>
                    </a:lnTo>
                    <a:lnTo>
                      <a:pt x="351" y="33"/>
                    </a:lnTo>
                    <a:lnTo>
                      <a:pt x="347" y="18"/>
                    </a:lnTo>
                    <a:lnTo>
                      <a:pt x="343" y="7"/>
                    </a:lnTo>
                    <a:lnTo>
                      <a:pt x="340" y="0"/>
                    </a:lnTo>
                    <a:lnTo>
                      <a:pt x="332" y="7"/>
                    </a:lnTo>
                    <a:lnTo>
                      <a:pt x="329" y="15"/>
                    </a:lnTo>
                    <a:lnTo>
                      <a:pt x="314" y="29"/>
                    </a:lnTo>
                    <a:lnTo>
                      <a:pt x="307" y="36"/>
                    </a:lnTo>
                    <a:lnTo>
                      <a:pt x="303" y="44"/>
                    </a:lnTo>
                    <a:lnTo>
                      <a:pt x="296" y="51"/>
                    </a:lnTo>
                    <a:lnTo>
                      <a:pt x="292" y="55"/>
                    </a:lnTo>
                    <a:lnTo>
                      <a:pt x="278" y="69"/>
                    </a:lnTo>
                    <a:lnTo>
                      <a:pt x="274" y="77"/>
                    </a:lnTo>
                    <a:lnTo>
                      <a:pt x="267" y="84"/>
                    </a:lnTo>
                    <a:lnTo>
                      <a:pt x="263" y="91"/>
                    </a:lnTo>
                    <a:lnTo>
                      <a:pt x="256" y="95"/>
                    </a:lnTo>
                    <a:lnTo>
                      <a:pt x="252" y="102"/>
                    </a:lnTo>
                    <a:lnTo>
                      <a:pt x="245" y="109"/>
                    </a:lnTo>
                    <a:lnTo>
                      <a:pt x="241" y="117"/>
                    </a:lnTo>
                    <a:lnTo>
                      <a:pt x="234" y="120"/>
                    </a:lnTo>
                    <a:lnTo>
                      <a:pt x="230" y="128"/>
                    </a:lnTo>
                    <a:lnTo>
                      <a:pt x="223" y="135"/>
                    </a:lnTo>
                    <a:lnTo>
                      <a:pt x="219" y="139"/>
                    </a:lnTo>
                    <a:lnTo>
                      <a:pt x="212" y="146"/>
                    </a:lnTo>
                    <a:lnTo>
                      <a:pt x="208" y="153"/>
                    </a:lnTo>
                    <a:lnTo>
                      <a:pt x="205" y="157"/>
                    </a:lnTo>
                    <a:lnTo>
                      <a:pt x="197" y="164"/>
                    </a:lnTo>
                    <a:lnTo>
                      <a:pt x="194" y="171"/>
                    </a:lnTo>
                    <a:lnTo>
                      <a:pt x="190" y="175"/>
                    </a:lnTo>
                    <a:lnTo>
                      <a:pt x="183" y="182"/>
                    </a:lnTo>
                    <a:lnTo>
                      <a:pt x="179" y="186"/>
                    </a:lnTo>
                    <a:lnTo>
                      <a:pt x="176" y="193"/>
                    </a:lnTo>
                    <a:lnTo>
                      <a:pt x="168" y="197"/>
                    </a:lnTo>
                    <a:lnTo>
                      <a:pt x="165" y="204"/>
                    </a:lnTo>
                    <a:lnTo>
                      <a:pt x="161" y="208"/>
                    </a:lnTo>
                    <a:lnTo>
                      <a:pt x="157" y="215"/>
                    </a:lnTo>
                    <a:lnTo>
                      <a:pt x="154" y="219"/>
                    </a:lnTo>
                    <a:lnTo>
                      <a:pt x="146" y="226"/>
                    </a:lnTo>
                    <a:lnTo>
                      <a:pt x="143" y="230"/>
                    </a:lnTo>
                    <a:lnTo>
                      <a:pt x="139" y="237"/>
                    </a:lnTo>
                    <a:lnTo>
                      <a:pt x="132" y="244"/>
                    </a:lnTo>
                    <a:lnTo>
                      <a:pt x="128" y="252"/>
                    </a:lnTo>
                    <a:lnTo>
                      <a:pt x="121" y="259"/>
                    </a:lnTo>
                    <a:lnTo>
                      <a:pt x="117" y="266"/>
                    </a:lnTo>
                    <a:lnTo>
                      <a:pt x="110" y="273"/>
                    </a:lnTo>
                    <a:lnTo>
                      <a:pt x="103" y="281"/>
                    </a:lnTo>
                    <a:lnTo>
                      <a:pt x="99" y="288"/>
                    </a:lnTo>
                    <a:lnTo>
                      <a:pt x="92" y="295"/>
                    </a:lnTo>
                    <a:lnTo>
                      <a:pt x="84" y="303"/>
                    </a:lnTo>
                    <a:lnTo>
                      <a:pt x="81" y="306"/>
                    </a:lnTo>
                    <a:lnTo>
                      <a:pt x="81" y="314"/>
                    </a:lnTo>
                    <a:lnTo>
                      <a:pt x="73" y="321"/>
                    </a:lnTo>
                    <a:lnTo>
                      <a:pt x="66" y="328"/>
                    </a:lnTo>
                    <a:lnTo>
                      <a:pt x="62" y="332"/>
                    </a:lnTo>
                    <a:lnTo>
                      <a:pt x="62" y="335"/>
                    </a:lnTo>
                    <a:lnTo>
                      <a:pt x="55" y="343"/>
                    </a:lnTo>
                    <a:lnTo>
                      <a:pt x="52" y="346"/>
                    </a:lnTo>
                    <a:lnTo>
                      <a:pt x="52" y="350"/>
                    </a:lnTo>
                    <a:lnTo>
                      <a:pt x="44" y="357"/>
                    </a:lnTo>
                    <a:lnTo>
                      <a:pt x="44" y="361"/>
                    </a:lnTo>
                    <a:lnTo>
                      <a:pt x="37" y="368"/>
                    </a:lnTo>
                    <a:lnTo>
                      <a:pt x="37" y="372"/>
                    </a:lnTo>
                    <a:lnTo>
                      <a:pt x="30" y="379"/>
                    </a:lnTo>
                    <a:lnTo>
                      <a:pt x="30" y="383"/>
                    </a:lnTo>
                    <a:lnTo>
                      <a:pt x="26" y="383"/>
                    </a:lnTo>
                    <a:lnTo>
                      <a:pt x="26" y="387"/>
                    </a:lnTo>
                    <a:lnTo>
                      <a:pt x="22" y="390"/>
                    </a:lnTo>
                    <a:lnTo>
                      <a:pt x="22" y="394"/>
                    </a:lnTo>
                    <a:lnTo>
                      <a:pt x="15" y="401"/>
                    </a:lnTo>
                    <a:lnTo>
                      <a:pt x="15" y="405"/>
                    </a:lnTo>
                    <a:lnTo>
                      <a:pt x="11" y="408"/>
                    </a:lnTo>
                    <a:lnTo>
                      <a:pt x="11" y="412"/>
                    </a:lnTo>
                    <a:lnTo>
                      <a:pt x="8" y="412"/>
                    </a:lnTo>
                    <a:lnTo>
                      <a:pt x="8" y="419"/>
                    </a:lnTo>
                    <a:lnTo>
                      <a:pt x="4" y="419"/>
                    </a:lnTo>
                    <a:lnTo>
                      <a:pt x="4" y="427"/>
                    </a:lnTo>
                    <a:lnTo>
                      <a:pt x="0" y="427"/>
                    </a:lnTo>
                    <a:lnTo>
                      <a:pt x="0" y="43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53" name="Freeform 181"/>
              <p:cNvSpPr>
                <a:spLocks/>
              </p:cNvSpPr>
              <p:nvPr/>
            </p:nvSpPr>
            <p:spPr bwMode="auto">
              <a:xfrm>
                <a:off x="788" y="1032"/>
                <a:ext cx="613" cy="1003"/>
              </a:xfrm>
              <a:custGeom>
                <a:avLst/>
                <a:gdLst/>
                <a:ahLst/>
                <a:cxnLst>
                  <a:cxn ang="0">
                    <a:pos x="248" y="37"/>
                  </a:cxn>
                  <a:cxn ang="0">
                    <a:pos x="219" y="73"/>
                  </a:cxn>
                  <a:cxn ang="0">
                    <a:pos x="190" y="110"/>
                  </a:cxn>
                  <a:cxn ang="0">
                    <a:pos x="168" y="142"/>
                  </a:cxn>
                  <a:cxn ang="0">
                    <a:pos x="142" y="179"/>
                  </a:cxn>
                  <a:cxn ang="0">
                    <a:pos x="120" y="219"/>
                  </a:cxn>
                  <a:cxn ang="0">
                    <a:pos x="98" y="263"/>
                  </a:cxn>
                  <a:cxn ang="0">
                    <a:pos x="77" y="310"/>
                  </a:cxn>
                  <a:cxn ang="0">
                    <a:pos x="58" y="354"/>
                  </a:cxn>
                  <a:cxn ang="0">
                    <a:pos x="47" y="387"/>
                  </a:cxn>
                  <a:cxn ang="0">
                    <a:pos x="36" y="423"/>
                  </a:cxn>
                  <a:cxn ang="0">
                    <a:pos x="29" y="460"/>
                  </a:cxn>
                  <a:cxn ang="0">
                    <a:pos x="22" y="496"/>
                  </a:cxn>
                  <a:cxn ang="0">
                    <a:pos x="15" y="533"/>
                  </a:cxn>
                  <a:cxn ang="0">
                    <a:pos x="7" y="598"/>
                  </a:cxn>
                  <a:cxn ang="0">
                    <a:pos x="0" y="781"/>
                  </a:cxn>
                  <a:cxn ang="0">
                    <a:pos x="11" y="821"/>
                  </a:cxn>
                  <a:cxn ang="0">
                    <a:pos x="29" y="828"/>
                  </a:cxn>
                  <a:cxn ang="0">
                    <a:pos x="47" y="835"/>
                  </a:cxn>
                  <a:cxn ang="0">
                    <a:pos x="66" y="843"/>
                  </a:cxn>
                  <a:cxn ang="0">
                    <a:pos x="84" y="853"/>
                  </a:cxn>
                  <a:cxn ang="0">
                    <a:pos x="106" y="861"/>
                  </a:cxn>
                  <a:cxn ang="0">
                    <a:pos x="124" y="868"/>
                  </a:cxn>
                  <a:cxn ang="0">
                    <a:pos x="146" y="875"/>
                  </a:cxn>
                  <a:cxn ang="0">
                    <a:pos x="171" y="883"/>
                  </a:cxn>
                  <a:cxn ang="0">
                    <a:pos x="193" y="890"/>
                  </a:cxn>
                  <a:cxn ang="0">
                    <a:pos x="219" y="901"/>
                  </a:cxn>
                  <a:cxn ang="0">
                    <a:pos x="244" y="908"/>
                  </a:cxn>
                  <a:cxn ang="0">
                    <a:pos x="266" y="915"/>
                  </a:cxn>
                  <a:cxn ang="0">
                    <a:pos x="295" y="923"/>
                  </a:cxn>
                  <a:cxn ang="0">
                    <a:pos x="332" y="934"/>
                  </a:cxn>
                  <a:cxn ang="0">
                    <a:pos x="361" y="941"/>
                  </a:cxn>
                  <a:cxn ang="0">
                    <a:pos x="397" y="952"/>
                  </a:cxn>
                  <a:cxn ang="0">
                    <a:pos x="430" y="959"/>
                  </a:cxn>
                  <a:cxn ang="0">
                    <a:pos x="470" y="970"/>
                  </a:cxn>
                  <a:cxn ang="0">
                    <a:pos x="503" y="977"/>
                  </a:cxn>
                  <a:cxn ang="0">
                    <a:pos x="536" y="985"/>
                  </a:cxn>
                  <a:cxn ang="0">
                    <a:pos x="573" y="992"/>
                  </a:cxn>
                  <a:cxn ang="0">
                    <a:pos x="609" y="1003"/>
                  </a:cxn>
                  <a:cxn ang="0">
                    <a:pos x="583" y="948"/>
                  </a:cxn>
                  <a:cxn ang="0">
                    <a:pos x="547" y="879"/>
                  </a:cxn>
                  <a:cxn ang="0">
                    <a:pos x="514" y="813"/>
                  </a:cxn>
                  <a:cxn ang="0">
                    <a:pos x="474" y="733"/>
                  </a:cxn>
                  <a:cxn ang="0">
                    <a:pos x="423" y="627"/>
                  </a:cxn>
                  <a:cxn ang="0">
                    <a:pos x="390" y="554"/>
                  </a:cxn>
                  <a:cxn ang="0">
                    <a:pos x="368" y="503"/>
                  </a:cxn>
                  <a:cxn ang="0">
                    <a:pos x="346" y="452"/>
                  </a:cxn>
                  <a:cxn ang="0">
                    <a:pos x="328" y="401"/>
                  </a:cxn>
                  <a:cxn ang="0">
                    <a:pos x="303" y="328"/>
                  </a:cxn>
                  <a:cxn ang="0">
                    <a:pos x="288" y="277"/>
                  </a:cxn>
                  <a:cxn ang="0">
                    <a:pos x="273" y="230"/>
                  </a:cxn>
                  <a:cxn ang="0">
                    <a:pos x="266" y="193"/>
                  </a:cxn>
                  <a:cxn ang="0">
                    <a:pos x="259" y="139"/>
                  </a:cxn>
                  <a:cxn ang="0">
                    <a:pos x="259" y="44"/>
                  </a:cxn>
                  <a:cxn ang="0">
                    <a:pos x="266" y="26"/>
                  </a:cxn>
                  <a:cxn ang="0">
                    <a:pos x="273" y="7"/>
                  </a:cxn>
                </a:cxnLst>
                <a:rect l="0" t="0" r="r" b="b"/>
                <a:pathLst>
                  <a:path w="613" h="1003">
                    <a:moveTo>
                      <a:pt x="281" y="0"/>
                    </a:moveTo>
                    <a:lnTo>
                      <a:pt x="266" y="15"/>
                    </a:lnTo>
                    <a:lnTo>
                      <a:pt x="263" y="22"/>
                    </a:lnTo>
                    <a:lnTo>
                      <a:pt x="248" y="37"/>
                    </a:lnTo>
                    <a:lnTo>
                      <a:pt x="241" y="44"/>
                    </a:lnTo>
                    <a:lnTo>
                      <a:pt x="237" y="51"/>
                    </a:lnTo>
                    <a:lnTo>
                      <a:pt x="222" y="66"/>
                    </a:lnTo>
                    <a:lnTo>
                      <a:pt x="219" y="73"/>
                    </a:lnTo>
                    <a:lnTo>
                      <a:pt x="204" y="88"/>
                    </a:lnTo>
                    <a:lnTo>
                      <a:pt x="201" y="95"/>
                    </a:lnTo>
                    <a:lnTo>
                      <a:pt x="193" y="102"/>
                    </a:lnTo>
                    <a:lnTo>
                      <a:pt x="190" y="110"/>
                    </a:lnTo>
                    <a:lnTo>
                      <a:pt x="182" y="117"/>
                    </a:lnTo>
                    <a:lnTo>
                      <a:pt x="179" y="124"/>
                    </a:lnTo>
                    <a:lnTo>
                      <a:pt x="171" y="131"/>
                    </a:lnTo>
                    <a:lnTo>
                      <a:pt x="168" y="142"/>
                    </a:lnTo>
                    <a:lnTo>
                      <a:pt x="160" y="150"/>
                    </a:lnTo>
                    <a:lnTo>
                      <a:pt x="153" y="164"/>
                    </a:lnTo>
                    <a:lnTo>
                      <a:pt x="146" y="172"/>
                    </a:lnTo>
                    <a:lnTo>
                      <a:pt x="142" y="179"/>
                    </a:lnTo>
                    <a:lnTo>
                      <a:pt x="139" y="190"/>
                    </a:lnTo>
                    <a:lnTo>
                      <a:pt x="131" y="197"/>
                    </a:lnTo>
                    <a:lnTo>
                      <a:pt x="124" y="212"/>
                    </a:lnTo>
                    <a:lnTo>
                      <a:pt x="120" y="219"/>
                    </a:lnTo>
                    <a:lnTo>
                      <a:pt x="117" y="230"/>
                    </a:lnTo>
                    <a:lnTo>
                      <a:pt x="109" y="237"/>
                    </a:lnTo>
                    <a:lnTo>
                      <a:pt x="102" y="252"/>
                    </a:lnTo>
                    <a:lnTo>
                      <a:pt x="98" y="263"/>
                    </a:lnTo>
                    <a:lnTo>
                      <a:pt x="91" y="277"/>
                    </a:lnTo>
                    <a:lnTo>
                      <a:pt x="88" y="285"/>
                    </a:lnTo>
                    <a:lnTo>
                      <a:pt x="84" y="296"/>
                    </a:lnTo>
                    <a:lnTo>
                      <a:pt x="77" y="310"/>
                    </a:lnTo>
                    <a:lnTo>
                      <a:pt x="73" y="321"/>
                    </a:lnTo>
                    <a:lnTo>
                      <a:pt x="69" y="328"/>
                    </a:lnTo>
                    <a:lnTo>
                      <a:pt x="66" y="339"/>
                    </a:lnTo>
                    <a:lnTo>
                      <a:pt x="58" y="354"/>
                    </a:lnTo>
                    <a:lnTo>
                      <a:pt x="55" y="365"/>
                    </a:lnTo>
                    <a:lnTo>
                      <a:pt x="55" y="368"/>
                    </a:lnTo>
                    <a:lnTo>
                      <a:pt x="51" y="376"/>
                    </a:lnTo>
                    <a:lnTo>
                      <a:pt x="47" y="387"/>
                    </a:lnTo>
                    <a:lnTo>
                      <a:pt x="47" y="394"/>
                    </a:lnTo>
                    <a:lnTo>
                      <a:pt x="44" y="405"/>
                    </a:lnTo>
                    <a:lnTo>
                      <a:pt x="40" y="412"/>
                    </a:lnTo>
                    <a:lnTo>
                      <a:pt x="36" y="423"/>
                    </a:lnTo>
                    <a:lnTo>
                      <a:pt x="36" y="430"/>
                    </a:lnTo>
                    <a:lnTo>
                      <a:pt x="33" y="441"/>
                    </a:lnTo>
                    <a:lnTo>
                      <a:pt x="33" y="449"/>
                    </a:lnTo>
                    <a:lnTo>
                      <a:pt x="29" y="460"/>
                    </a:lnTo>
                    <a:lnTo>
                      <a:pt x="26" y="467"/>
                    </a:lnTo>
                    <a:lnTo>
                      <a:pt x="26" y="478"/>
                    </a:lnTo>
                    <a:lnTo>
                      <a:pt x="22" y="485"/>
                    </a:lnTo>
                    <a:lnTo>
                      <a:pt x="22" y="496"/>
                    </a:lnTo>
                    <a:lnTo>
                      <a:pt x="18" y="503"/>
                    </a:lnTo>
                    <a:lnTo>
                      <a:pt x="18" y="514"/>
                    </a:lnTo>
                    <a:lnTo>
                      <a:pt x="15" y="522"/>
                    </a:lnTo>
                    <a:lnTo>
                      <a:pt x="15" y="533"/>
                    </a:lnTo>
                    <a:lnTo>
                      <a:pt x="11" y="543"/>
                    </a:lnTo>
                    <a:lnTo>
                      <a:pt x="11" y="562"/>
                    </a:lnTo>
                    <a:lnTo>
                      <a:pt x="7" y="569"/>
                    </a:lnTo>
                    <a:lnTo>
                      <a:pt x="7" y="598"/>
                    </a:lnTo>
                    <a:lnTo>
                      <a:pt x="4" y="609"/>
                    </a:lnTo>
                    <a:lnTo>
                      <a:pt x="4" y="638"/>
                    </a:lnTo>
                    <a:lnTo>
                      <a:pt x="0" y="649"/>
                    </a:lnTo>
                    <a:lnTo>
                      <a:pt x="0" y="781"/>
                    </a:lnTo>
                    <a:lnTo>
                      <a:pt x="4" y="791"/>
                    </a:lnTo>
                    <a:lnTo>
                      <a:pt x="4" y="817"/>
                    </a:lnTo>
                    <a:lnTo>
                      <a:pt x="7" y="821"/>
                    </a:lnTo>
                    <a:lnTo>
                      <a:pt x="11" y="821"/>
                    </a:lnTo>
                    <a:lnTo>
                      <a:pt x="15" y="824"/>
                    </a:lnTo>
                    <a:lnTo>
                      <a:pt x="18" y="824"/>
                    </a:lnTo>
                    <a:lnTo>
                      <a:pt x="26" y="828"/>
                    </a:lnTo>
                    <a:lnTo>
                      <a:pt x="29" y="828"/>
                    </a:lnTo>
                    <a:lnTo>
                      <a:pt x="33" y="832"/>
                    </a:lnTo>
                    <a:lnTo>
                      <a:pt x="36" y="832"/>
                    </a:lnTo>
                    <a:lnTo>
                      <a:pt x="40" y="835"/>
                    </a:lnTo>
                    <a:lnTo>
                      <a:pt x="47" y="835"/>
                    </a:lnTo>
                    <a:lnTo>
                      <a:pt x="51" y="839"/>
                    </a:lnTo>
                    <a:lnTo>
                      <a:pt x="55" y="839"/>
                    </a:lnTo>
                    <a:lnTo>
                      <a:pt x="58" y="843"/>
                    </a:lnTo>
                    <a:lnTo>
                      <a:pt x="66" y="843"/>
                    </a:lnTo>
                    <a:lnTo>
                      <a:pt x="69" y="846"/>
                    </a:lnTo>
                    <a:lnTo>
                      <a:pt x="73" y="846"/>
                    </a:lnTo>
                    <a:lnTo>
                      <a:pt x="80" y="850"/>
                    </a:lnTo>
                    <a:lnTo>
                      <a:pt x="84" y="853"/>
                    </a:lnTo>
                    <a:lnTo>
                      <a:pt x="88" y="853"/>
                    </a:lnTo>
                    <a:lnTo>
                      <a:pt x="95" y="857"/>
                    </a:lnTo>
                    <a:lnTo>
                      <a:pt x="98" y="857"/>
                    </a:lnTo>
                    <a:lnTo>
                      <a:pt x="106" y="861"/>
                    </a:lnTo>
                    <a:lnTo>
                      <a:pt x="109" y="861"/>
                    </a:lnTo>
                    <a:lnTo>
                      <a:pt x="113" y="864"/>
                    </a:lnTo>
                    <a:lnTo>
                      <a:pt x="120" y="864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35" y="872"/>
                    </a:lnTo>
                    <a:lnTo>
                      <a:pt x="142" y="872"/>
                    </a:lnTo>
                    <a:lnTo>
                      <a:pt x="146" y="875"/>
                    </a:lnTo>
                    <a:lnTo>
                      <a:pt x="153" y="879"/>
                    </a:lnTo>
                    <a:lnTo>
                      <a:pt x="160" y="879"/>
                    </a:lnTo>
                    <a:lnTo>
                      <a:pt x="164" y="883"/>
                    </a:lnTo>
                    <a:lnTo>
                      <a:pt x="171" y="883"/>
                    </a:lnTo>
                    <a:lnTo>
                      <a:pt x="175" y="886"/>
                    </a:lnTo>
                    <a:lnTo>
                      <a:pt x="182" y="886"/>
                    </a:lnTo>
                    <a:lnTo>
                      <a:pt x="190" y="890"/>
                    </a:lnTo>
                    <a:lnTo>
                      <a:pt x="193" y="890"/>
                    </a:lnTo>
                    <a:lnTo>
                      <a:pt x="201" y="894"/>
                    </a:lnTo>
                    <a:lnTo>
                      <a:pt x="208" y="894"/>
                    </a:lnTo>
                    <a:lnTo>
                      <a:pt x="212" y="897"/>
                    </a:lnTo>
                    <a:lnTo>
                      <a:pt x="219" y="901"/>
                    </a:lnTo>
                    <a:lnTo>
                      <a:pt x="226" y="901"/>
                    </a:lnTo>
                    <a:lnTo>
                      <a:pt x="230" y="905"/>
                    </a:lnTo>
                    <a:lnTo>
                      <a:pt x="237" y="905"/>
                    </a:lnTo>
                    <a:lnTo>
                      <a:pt x="244" y="908"/>
                    </a:lnTo>
                    <a:lnTo>
                      <a:pt x="248" y="908"/>
                    </a:lnTo>
                    <a:lnTo>
                      <a:pt x="255" y="912"/>
                    </a:lnTo>
                    <a:lnTo>
                      <a:pt x="263" y="912"/>
                    </a:lnTo>
                    <a:lnTo>
                      <a:pt x="266" y="915"/>
                    </a:lnTo>
                    <a:lnTo>
                      <a:pt x="273" y="915"/>
                    </a:lnTo>
                    <a:lnTo>
                      <a:pt x="281" y="919"/>
                    </a:lnTo>
                    <a:lnTo>
                      <a:pt x="288" y="919"/>
                    </a:lnTo>
                    <a:lnTo>
                      <a:pt x="295" y="923"/>
                    </a:lnTo>
                    <a:lnTo>
                      <a:pt x="303" y="923"/>
                    </a:lnTo>
                    <a:lnTo>
                      <a:pt x="317" y="930"/>
                    </a:lnTo>
                    <a:lnTo>
                      <a:pt x="325" y="930"/>
                    </a:lnTo>
                    <a:lnTo>
                      <a:pt x="332" y="934"/>
                    </a:lnTo>
                    <a:lnTo>
                      <a:pt x="339" y="934"/>
                    </a:lnTo>
                    <a:lnTo>
                      <a:pt x="346" y="937"/>
                    </a:lnTo>
                    <a:lnTo>
                      <a:pt x="354" y="937"/>
                    </a:lnTo>
                    <a:lnTo>
                      <a:pt x="361" y="941"/>
                    </a:lnTo>
                    <a:lnTo>
                      <a:pt x="368" y="941"/>
                    </a:lnTo>
                    <a:lnTo>
                      <a:pt x="376" y="945"/>
                    </a:lnTo>
                    <a:lnTo>
                      <a:pt x="383" y="945"/>
                    </a:lnTo>
                    <a:lnTo>
                      <a:pt x="397" y="952"/>
                    </a:lnTo>
                    <a:lnTo>
                      <a:pt x="405" y="952"/>
                    </a:lnTo>
                    <a:lnTo>
                      <a:pt x="412" y="956"/>
                    </a:lnTo>
                    <a:lnTo>
                      <a:pt x="419" y="956"/>
                    </a:lnTo>
                    <a:lnTo>
                      <a:pt x="430" y="959"/>
                    </a:lnTo>
                    <a:lnTo>
                      <a:pt x="438" y="959"/>
                    </a:lnTo>
                    <a:lnTo>
                      <a:pt x="452" y="967"/>
                    </a:lnTo>
                    <a:lnTo>
                      <a:pt x="459" y="967"/>
                    </a:lnTo>
                    <a:lnTo>
                      <a:pt x="470" y="970"/>
                    </a:lnTo>
                    <a:lnTo>
                      <a:pt x="478" y="970"/>
                    </a:lnTo>
                    <a:lnTo>
                      <a:pt x="485" y="974"/>
                    </a:lnTo>
                    <a:lnTo>
                      <a:pt x="492" y="974"/>
                    </a:lnTo>
                    <a:lnTo>
                      <a:pt x="503" y="977"/>
                    </a:lnTo>
                    <a:lnTo>
                      <a:pt x="511" y="977"/>
                    </a:lnTo>
                    <a:lnTo>
                      <a:pt x="518" y="981"/>
                    </a:lnTo>
                    <a:lnTo>
                      <a:pt x="529" y="985"/>
                    </a:lnTo>
                    <a:lnTo>
                      <a:pt x="536" y="985"/>
                    </a:lnTo>
                    <a:lnTo>
                      <a:pt x="547" y="988"/>
                    </a:lnTo>
                    <a:lnTo>
                      <a:pt x="554" y="988"/>
                    </a:lnTo>
                    <a:lnTo>
                      <a:pt x="562" y="992"/>
                    </a:lnTo>
                    <a:lnTo>
                      <a:pt x="573" y="992"/>
                    </a:lnTo>
                    <a:lnTo>
                      <a:pt x="580" y="996"/>
                    </a:lnTo>
                    <a:lnTo>
                      <a:pt x="591" y="999"/>
                    </a:lnTo>
                    <a:lnTo>
                      <a:pt x="598" y="999"/>
                    </a:lnTo>
                    <a:lnTo>
                      <a:pt x="609" y="1003"/>
                    </a:lnTo>
                    <a:lnTo>
                      <a:pt x="613" y="1003"/>
                    </a:lnTo>
                    <a:lnTo>
                      <a:pt x="602" y="985"/>
                    </a:lnTo>
                    <a:lnTo>
                      <a:pt x="594" y="967"/>
                    </a:lnTo>
                    <a:lnTo>
                      <a:pt x="583" y="948"/>
                    </a:lnTo>
                    <a:lnTo>
                      <a:pt x="576" y="930"/>
                    </a:lnTo>
                    <a:lnTo>
                      <a:pt x="565" y="915"/>
                    </a:lnTo>
                    <a:lnTo>
                      <a:pt x="558" y="897"/>
                    </a:lnTo>
                    <a:lnTo>
                      <a:pt x="547" y="879"/>
                    </a:lnTo>
                    <a:lnTo>
                      <a:pt x="540" y="861"/>
                    </a:lnTo>
                    <a:lnTo>
                      <a:pt x="529" y="846"/>
                    </a:lnTo>
                    <a:lnTo>
                      <a:pt x="521" y="828"/>
                    </a:lnTo>
                    <a:lnTo>
                      <a:pt x="514" y="813"/>
                    </a:lnTo>
                    <a:lnTo>
                      <a:pt x="507" y="795"/>
                    </a:lnTo>
                    <a:lnTo>
                      <a:pt x="496" y="781"/>
                    </a:lnTo>
                    <a:lnTo>
                      <a:pt x="489" y="762"/>
                    </a:lnTo>
                    <a:lnTo>
                      <a:pt x="474" y="733"/>
                    </a:lnTo>
                    <a:lnTo>
                      <a:pt x="467" y="715"/>
                    </a:lnTo>
                    <a:lnTo>
                      <a:pt x="452" y="686"/>
                    </a:lnTo>
                    <a:lnTo>
                      <a:pt x="438" y="657"/>
                    </a:lnTo>
                    <a:lnTo>
                      <a:pt x="423" y="627"/>
                    </a:lnTo>
                    <a:lnTo>
                      <a:pt x="416" y="613"/>
                    </a:lnTo>
                    <a:lnTo>
                      <a:pt x="412" y="598"/>
                    </a:lnTo>
                    <a:lnTo>
                      <a:pt x="397" y="569"/>
                    </a:lnTo>
                    <a:lnTo>
                      <a:pt x="390" y="554"/>
                    </a:lnTo>
                    <a:lnTo>
                      <a:pt x="387" y="543"/>
                    </a:lnTo>
                    <a:lnTo>
                      <a:pt x="379" y="529"/>
                    </a:lnTo>
                    <a:lnTo>
                      <a:pt x="376" y="514"/>
                    </a:lnTo>
                    <a:lnTo>
                      <a:pt x="368" y="503"/>
                    </a:lnTo>
                    <a:lnTo>
                      <a:pt x="365" y="489"/>
                    </a:lnTo>
                    <a:lnTo>
                      <a:pt x="357" y="478"/>
                    </a:lnTo>
                    <a:lnTo>
                      <a:pt x="354" y="463"/>
                    </a:lnTo>
                    <a:lnTo>
                      <a:pt x="346" y="452"/>
                    </a:lnTo>
                    <a:lnTo>
                      <a:pt x="343" y="438"/>
                    </a:lnTo>
                    <a:lnTo>
                      <a:pt x="339" y="427"/>
                    </a:lnTo>
                    <a:lnTo>
                      <a:pt x="332" y="416"/>
                    </a:lnTo>
                    <a:lnTo>
                      <a:pt x="328" y="401"/>
                    </a:lnTo>
                    <a:lnTo>
                      <a:pt x="321" y="379"/>
                    </a:lnTo>
                    <a:lnTo>
                      <a:pt x="314" y="358"/>
                    </a:lnTo>
                    <a:lnTo>
                      <a:pt x="306" y="336"/>
                    </a:lnTo>
                    <a:lnTo>
                      <a:pt x="303" y="328"/>
                    </a:lnTo>
                    <a:lnTo>
                      <a:pt x="295" y="306"/>
                    </a:lnTo>
                    <a:lnTo>
                      <a:pt x="292" y="296"/>
                    </a:lnTo>
                    <a:lnTo>
                      <a:pt x="288" y="288"/>
                    </a:lnTo>
                    <a:lnTo>
                      <a:pt x="288" y="277"/>
                    </a:lnTo>
                    <a:lnTo>
                      <a:pt x="281" y="255"/>
                    </a:lnTo>
                    <a:lnTo>
                      <a:pt x="277" y="248"/>
                    </a:lnTo>
                    <a:lnTo>
                      <a:pt x="277" y="237"/>
                    </a:lnTo>
                    <a:lnTo>
                      <a:pt x="273" y="230"/>
                    </a:lnTo>
                    <a:lnTo>
                      <a:pt x="270" y="219"/>
                    </a:lnTo>
                    <a:lnTo>
                      <a:pt x="270" y="212"/>
                    </a:lnTo>
                    <a:lnTo>
                      <a:pt x="266" y="201"/>
                    </a:lnTo>
                    <a:lnTo>
                      <a:pt x="266" y="193"/>
                    </a:lnTo>
                    <a:lnTo>
                      <a:pt x="263" y="186"/>
                    </a:lnTo>
                    <a:lnTo>
                      <a:pt x="263" y="168"/>
                    </a:lnTo>
                    <a:lnTo>
                      <a:pt x="259" y="161"/>
                    </a:lnTo>
                    <a:lnTo>
                      <a:pt x="259" y="139"/>
                    </a:lnTo>
                    <a:lnTo>
                      <a:pt x="255" y="131"/>
                    </a:lnTo>
                    <a:lnTo>
                      <a:pt x="255" y="66"/>
                    </a:lnTo>
                    <a:lnTo>
                      <a:pt x="259" y="58"/>
                    </a:lnTo>
                    <a:lnTo>
                      <a:pt x="259" y="44"/>
                    </a:lnTo>
                    <a:lnTo>
                      <a:pt x="263" y="40"/>
                    </a:lnTo>
                    <a:lnTo>
                      <a:pt x="263" y="33"/>
                    </a:lnTo>
                    <a:lnTo>
                      <a:pt x="266" y="29"/>
                    </a:lnTo>
                    <a:lnTo>
                      <a:pt x="266" y="26"/>
                    </a:lnTo>
                    <a:lnTo>
                      <a:pt x="270" y="22"/>
                    </a:lnTo>
                    <a:lnTo>
                      <a:pt x="270" y="18"/>
                    </a:lnTo>
                    <a:lnTo>
                      <a:pt x="273" y="15"/>
                    </a:lnTo>
                    <a:lnTo>
                      <a:pt x="273" y="7"/>
                    </a:lnTo>
                    <a:lnTo>
                      <a:pt x="277" y="4"/>
                    </a:lnTo>
                    <a:lnTo>
                      <a:pt x="281" y="4"/>
                    </a:lnTo>
                    <a:lnTo>
                      <a:pt x="28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 useBgFill="1">
            <p:nvSpPr>
              <p:cNvPr id="3254" name="Oval 182"/>
              <p:cNvSpPr>
                <a:spLocks noChangeArrowheads="1"/>
              </p:cNvSpPr>
              <p:nvPr/>
            </p:nvSpPr>
            <p:spPr bwMode="auto">
              <a:xfrm>
                <a:off x="1306" y="1940"/>
                <a:ext cx="171" cy="193"/>
              </a:xfrm>
              <a:prstGeom prst="ellipse">
                <a:avLst/>
              </a:prstGeom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489" y="1457817"/>
            <a:ext cx="1297858" cy="205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21676" y="350830"/>
            <a:ext cx="706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Задание 2.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1244" y="1096376"/>
            <a:ext cx="7194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E4940"/>
                </a:solidFill>
              </a:rPr>
              <a:t>Составить алгоритм «Раскрась мяч»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1351431"/>
              </p:ext>
            </p:extLst>
          </p:nvPr>
        </p:nvGraphicFramePr>
        <p:xfrm>
          <a:off x="3482921" y="1866478"/>
          <a:ext cx="5545092" cy="477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717"/>
                <a:gridCol w="576375"/>
              </a:tblGrid>
              <a:tr h="586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Взять кисточку с зеленой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Раскрасить мяч синей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70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Раскрасить мяч желтой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Взять кисточку с желтой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Раскрасить мяч зеленой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Раскрасить мяч красной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Взять кисточку с синей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Взять кисточку с красной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67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Задание </a:t>
            </a:r>
            <a:r>
              <a:rPr lang="ru-RU" sz="2400" dirty="0" smtClean="0">
                <a:solidFill>
                  <a:schemeClr val="bg1"/>
                </a:solidFill>
              </a:rPr>
              <a:t>3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1E4940"/>
                </a:solidFill>
              </a:rPr>
              <a:t>Составить </a:t>
            </a:r>
            <a:r>
              <a:rPr lang="ru-RU" sz="2400" dirty="0">
                <a:solidFill>
                  <a:srgbClr val="1E4940"/>
                </a:solidFill>
              </a:rPr>
              <a:t>инструкцию, в которой не выполняется хотя бы одно свойство алгоритма. Записать какие изменения нужно в нее внести, чтобы получить алгоритм.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60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283450" cy="50323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Ответ: Задание 1.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5273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E4940"/>
                </a:solidFill>
              </a:rPr>
              <a:t>Исправить алгоритм </a:t>
            </a:r>
            <a:r>
              <a:rPr lang="kk-KZ" sz="2400" dirty="0">
                <a:solidFill>
                  <a:srgbClr val="1E4940"/>
                </a:solidFill>
              </a:rPr>
              <a:t>«Получения кипятка»</a:t>
            </a:r>
            <a:r>
              <a:rPr lang="ru-RU" sz="2400" dirty="0">
                <a:solidFill>
                  <a:srgbClr val="1E4940"/>
                </a:solidFill>
              </a:rPr>
              <a:t>, чтобы предотвратить несчастный </a:t>
            </a:r>
            <a:r>
              <a:rPr lang="ru-RU" sz="2400" dirty="0" smtClean="0">
                <a:solidFill>
                  <a:srgbClr val="1E4940"/>
                </a:solidFill>
              </a:rPr>
              <a:t>случай.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5397132"/>
              </p:ext>
            </p:extLst>
          </p:nvPr>
        </p:nvGraphicFramePr>
        <p:xfrm>
          <a:off x="683568" y="1988840"/>
          <a:ext cx="5256584" cy="457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720080"/>
              </a:tblGrid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Налить в чайник воду.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1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Открыть кран газовой горелки.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4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Поставить чайник на плиту.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2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Ждать, пока вода  закипит.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6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Поднести спичку к горелке.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5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Зажечь спичку.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3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5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Выключить газ. 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7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72200" y="2780928"/>
            <a:ext cx="2095500" cy="2609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4088" y="2096493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780928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465363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089406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762736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5423159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6083582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01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641244" y="4718939"/>
            <a:ext cx="2443174" cy="1322095"/>
            <a:chOff x="2600385" y="3295446"/>
            <a:chExt cx="2443174" cy="1322095"/>
          </a:xfrm>
        </p:grpSpPr>
        <p:grpSp>
          <p:nvGrpSpPr>
            <p:cNvPr id="3" name="Group 184"/>
            <p:cNvGrpSpPr>
              <a:grpSpLocks/>
            </p:cNvGrpSpPr>
            <p:nvPr/>
          </p:nvGrpSpPr>
          <p:grpSpPr bwMode="auto">
            <a:xfrm>
              <a:off x="2600385" y="3819234"/>
              <a:ext cx="703087" cy="733299"/>
              <a:chOff x="4442" y="693"/>
              <a:chExt cx="777" cy="882"/>
            </a:xfrm>
          </p:grpSpPr>
          <p:grpSp>
            <p:nvGrpSpPr>
              <p:cNvPr id="4" name="Group 185"/>
              <p:cNvGrpSpPr>
                <a:grpSpLocks/>
              </p:cNvGrpSpPr>
              <p:nvPr/>
            </p:nvGrpSpPr>
            <p:grpSpPr bwMode="auto">
              <a:xfrm flipH="1">
                <a:off x="4464" y="958"/>
                <a:ext cx="38" cy="59"/>
                <a:chOff x="3497" y="2293"/>
                <a:chExt cx="77" cy="122"/>
              </a:xfrm>
            </p:grpSpPr>
            <p:sp>
              <p:nvSpPr>
                <p:cNvPr id="3258" name="Freeform 186"/>
                <p:cNvSpPr>
                  <a:spLocks/>
                </p:cNvSpPr>
                <p:nvPr/>
              </p:nvSpPr>
              <p:spPr bwMode="auto">
                <a:xfrm>
                  <a:off x="3497" y="2293"/>
                  <a:ext cx="77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18"/>
                    </a:cxn>
                    <a:cxn ang="0">
                      <a:pos x="70" y="30"/>
                    </a:cxn>
                    <a:cxn ang="0">
                      <a:pos x="74" y="41"/>
                    </a:cxn>
                    <a:cxn ang="0">
                      <a:pos x="77" y="48"/>
                    </a:cxn>
                    <a:cxn ang="0">
                      <a:pos x="77" y="59"/>
                    </a:cxn>
                    <a:cxn ang="0">
                      <a:pos x="77" y="70"/>
                    </a:cxn>
                    <a:cxn ang="0">
                      <a:pos x="74" y="78"/>
                    </a:cxn>
                    <a:cxn ang="0">
                      <a:pos x="70" y="89"/>
                    </a:cxn>
                    <a:cxn ang="0">
                      <a:pos x="66" y="104"/>
                    </a:cxn>
                    <a:cxn ang="0">
                      <a:pos x="0" y="1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122">
                      <a:moveTo>
                        <a:pt x="0" y="0"/>
                      </a:moveTo>
                      <a:lnTo>
                        <a:pt x="66" y="18"/>
                      </a:lnTo>
                      <a:lnTo>
                        <a:pt x="70" y="30"/>
                      </a:lnTo>
                      <a:lnTo>
                        <a:pt x="74" y="41"/>
                      </a:lnTo>
                      <a:lnTo>
                        <a:pt x="77" y="48"/>
                      </a:lnTo>
                      <a:lnTo>
                        <a:pt x="77" y="59"/>
                      </a:lnTo>
                      <a:lnTo>
                        <a:pt x="77" y="70"/>
                      </a:lnTo>
                      <a:lnTo>
                        <a:pt x="74" y="78"/>
                      </a:lnTo>
                      <a:lnTo>
                        <a:pt x="70" y="89"/>
                      </a:lnTo>
                      <a:lnTo>
                        <a:pt x="66" y="104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3259" name="Line 187"/>
                <p:cNvSpPr>
                  <a:spLocks noChangeShapeType="1"/>
                </p:cNvSpPr>
                <p:nvPr/>
              </p:nvSpPr>
              <p:spPr bwMode="auto">
                <a:xfrm>
                  <a:off x="3504" y="2323"/>
                  <a:ext cx="52" cy="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3260" name="Freeform 188"/>
              <p:cNvSpPr>
                <a:spLocks/>
              </p:cNvSpPr>
              <p:nvPr/>
            </p:nvSpPr>
            <p:spPr bwMode="auto">
              <a:xfrm>
                <a:off x="4501" y="784"/>
                <a:ext cx="661" cy="7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73"/>
                  </a:cxn>
                  <a:cxn ang="0">
                    <a:pos x="3" y="1396"/>
                  </a:cxn>
                  <a:cxn ang="0">
                    <a:pos x="11" y="1418"/>
                  </a:cxn>
                  <a:cxn ang="0">
                    <a:pos x="26" y="1444"/>
                  </a:cxn>
                  <a:cxn ang="0">
                    <a:pos x="52" y="1466"/>
                  </a:cxn>
                  <a:cxn ang="0">
                    <a:pos x="78" y="1488"/>
                  </a:cxn>
                  <a:cxn ang="0">
                    <a:pos x="111" y="1511"/>
                  </a:cxn>
                  <a:cxn ang="0">
                    <a:pos x="148" y="1529"/>
                  </a:cxn>
                  <a:cxn ang="0">
                    <a:pos x="193" y="1551"/>
                  </a:cxn>
                  <a:cxn ang="0">
                    <a:pos x="241" y="1566"/>
                  </a:cxn>
                  <a:cxn ang="0">
                    <a:pos x="293" y="1585"/>
                  </a:cxn>
                  <a:cxn ang="0">
                    <a:pos x="349" y="1596"/>
                  </a:cxn>
                  <a:cxn ang="0">
                    <a:pos x="408" y="1611"/>
                  </a:cxn>
                  <a:cxn ang="0">
                    <a:pos x="475" y="1622"/>
                  </a:cxn>
                  <a:cxn ang="0">
                    <a:pos x="542" y="1626"/>
                  </a:cxn>
                  <a:cxn ang="0">
                    <a:pos x="608" y="1633"/>
                  </a:cxn>
                  <a:cxn ang="0">
                    <a:pos x="683" y="1633"/>
                  </a:cxn>
                  <a:cxn ang="0">
                    <a:pos x="753" y="1633"/>
                  </a:cxn>
                  <a:cxn ang="0">
                    <a:pos x="820" y="1626"/>
                  </a:cxn>
                  <a:cxn ang="0">
                    <a:pos x="887" y="1622"/>
                  </a:cxn>
                  <a:cxn ang="0">
                    <a:pos x="950" y="1611"/>
                  </a:cxn>
                  <a:cxn ang="0">
                    <a:pos x="1013" y="1596"/>
                  </a:cxn>
                  <a:cxn ang="0">
                    <a:pos x="1069" y="1585"/>
                  </a:cxn>
                  <a:cxn ang="0">
                    <a:pos x="1121" y="1566"/>
                  </a:cxn>
                  <a:cxn ang="0">
                    <a:pos x="1169" y="1551"/>
                  </a:cxn>
                  <a:cxn ang="0">
                    <a:pos x="1210" y="1529"/>
                  </a:cxn>
                  <a:cxn ang="0">
                    <a:pos x="1250" y="1511"/>
                  </a:cxn>
                  <a:cxn ang="0">
                    <a:pos x="1284" y="1488"/>
                  </a:cxn>
                  <a:cxn ang="0">
                    <a:pos x="1314" y="1466"/>
                  </a:cxn>
                  <a:cxn ang="0">
                    <a:pos x="1332" y="1444"/>
                  </a:cxn>
                  <a:cxn ang="0">
                    <a:pos x="1351" y="1418"/>
                  </a:cxn>
                  <a:cxn ang="0">
                    <a:pos x="1362" y="1396"/>
                  </a:cxn>
                  <a:cxn ang="0">
                    <a:pos x="1366" y="1373"/>
                  </a:cxn>
                  <a:cxn ang="0">
                    <a:pos x="1366" y="0"/>
                  </a:cxn>
                  <a:cxn ang="0">
                    <a:pos x="0" y="0"/>
                  </a:cxn>
                </a:cxnLst>
                <a:rect l="0" t="0" r="r" b="b"/>
                <a:pathLst>
                  <a:path w="1366" h="1633">
                    <a:moveTo>
                      <a:pt x="0" y="0"/>
                    </a:moveTo>
                    <a:lnTo>
                      <a:pt x="0" y="1373"/>
                    </a:lnTo>
                    <a:lnTo>
                      <a:pt x="3" y="1396"/>
                    </a:lnTo>
                    <a:lnTo>
                      <a:pt x="11" y="1418"/>
                    </a:lnTo>
                    <a:lnTo>
                      <a:pt x="26" y="1444"/>
                    </a:lnTo>
                    <a:lnTo>
                      <a:pt x="52" y="1466"/>
                    </a:lnTo>
                    <a:lnTo>
                      <a:pt x="78" y="1488"/>
                    </a:lnTo>
                    <a:lnTo>
                      <a:pt x="111" y="1511"/>
                    </a:lnTo>
                    <a:lnTo>
                      <a:pt x="148" y="1529"/>
                    </a:lnTo>
                    <a:lnTo>
                      <a:pt x="193" y="1551"/>
                    </a:lnTo>
                    <a:lnTo>
                      <a:pt x="241" y="1566"/>
                    </a:lnTo>
                    <a:lnTo>
                      <a:pt x="293" y="1585"/>
                    </a:lnTo>
                    <a:lnTo>
                      <a:pt x="349" y="1596"/>
                    </a:lnTo>
                    <a:lnTo>
                      <a:pt x="408" y="1611"/>
                    </a:lnTo>
                    <a:lnTo>
                      <a:pt x="475" y="1622"/>
                    </a:lnTo>
                    <a:lnTo>
                      <a:pt x="542" y="1626"/>
                    </a:lnTo>
                    <a:lnTo>
                      <a:pt x="608" y="1633"/>
                    </a:lnTo>
                    <a:lnTo>
                      <a:pt x="683" y="1633"/>
                    </a:lnTo>
                    <a:lnTo>
                      <a:pt x="753" y="1633"/>
                    </a:lnTo>
                    <a:lnTo>
                      <a:pt x="820" y="1626"/>
                    </a:lnTo>
                    <a:lnTo>
                      <a:pt x="887" y="1622"/>
                    </a:lnTo>
                    <a:lnTo>
                      <a:pt x="950" y="1611"/>
                    </a:lnTo>
                    <a:lnTo>
                      <a:pt x="1013" y="1596"/>
                    </a:lnTo>
                    <a:lnTo>
                      <a:pt x="1069" y="1585"/>
                    </a:lnTo>
                    <a:lnTo>
                      <a:pt x="1121" y="1566"/>
                    </a:lnTo>
                    <a:lnTo>
                      <a:pt x="1169" y="1551"/>
                    </a:lnTo>
                    <a:lnTo>
                      <a:pt x="1210" y="1529"/>
                    </a:lnTo>
                    <a:lnTo>
                      <a:pt x="1250" y="1511"/>
                    </a:lnTo>
                    <a:lnTo>
                      <a:pt x="1284" y="1488"/>
                    </a:lnTo>
                    <a:lnTo>
                      <a:pt x="1314" y="1466"/>
                    </a:lnTo>
                    <a:lnTo>
                      <a:pt x="1332" y="1444"/>
                    </a:lnTo>
                    <a:lnTo>
                      <a:pt x="1351" y="1418"/>
                    </a:lnTo>
                    <a:lnTo>
                      <a:pt x="1362" y="1396"/>
                    </a:lnTo>
                    <a:lnTo>
                      <a:pt x="1366" y="1373"/>
                    </a:lnTo>
                    <a:lnTo>
                      <a:pt x="1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D0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1" name="Line 189"/>
              <p:cNvSpPr>
                <a:spLocks noChangeShapeType="1"/>
              </p:cNvSpPr>
              <p:nvPr/>
            </p:nvSpPr>
            <p:spPr bwMode="auto">
              <a:xfrm>
                <a:off x="5143" y="820"/>
                <a:ext cx="1" cy="633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2" name="Line 190"/>
              <p:cNvSpPr>
                <a:spLocks noChangeShapeType="1"/>
              </p:cNvSpPr>
              <p:nvPr/>
            </p:nvSpPr>
            <p:spPr bwMode="auto">
              <a:xfrm>
                <a:off x="5128" y="838"/>
                <a:ext cx="0" cy="640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3" name="Freeform 191"/>
              <p:cNvSpPr>
                <a:spLocks/>
              </p:cNvSpPr>
              <p:nvPr/>
            </p:nvSpPr>
            <p:spPr bwMode="auto">
              <a:xfrm>
                <a:off x="4501" y="1424"/>
                <a:ext cx="66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3"/>
                  </a:cxn>
                  <a:cxn ang="0">
                    <a:pos x="11" y="45"/>
                  </a:cxn>
                  <a:cxn ang="0">
                    <a:pos x="26" y="71"/>
                  </a:cxn>
                  <a:cxn ang="0">
                    <a:pos x="48" y="97"/>
                  </a:cxn>
                  <a:cxn ang="0">
                    <a:pos x="74" y="119"/>
                  </a:cxn>
                  <a:cxn ang="0">
                    <a:pos x="107" y="141"/>
                  </a:cxn>
                  <a:cxn ang="0">
                    <a:pos x="144" y="164"/>
                  </a:cxn>
                  <a:cxn ang="0">
                    <a:pos x="185" y="186"/>
                  </a:cxn>
                  <a:cxn ang="0">
                    <a:pos x="234" y="204"/>
                  </a:cxn>
                  <a:cxn ang="0">
                    <a:pos x="285" y="223"/>
                  </a:cxn>
                  <a:cxn ang="0">
                    <a:pos x="341" y="238"/>
                  </a:cxn>
                  <a:cxn ang="0">
                    <a:pos x="404" y="253"/>
                  </a:cxn>
                  <a:cxn ang="0">
                    <a:pos x="467" y="264"/>
                  </a:cxn>
                  <a:cxn ang="0">
                    <a:pos x="534" y="271"/>
                  </a:cxn>
                  <a:cxn ang="0">
                    <a:pos x="605" y="275"/>
                  </a:cxn>
                  <a:cxn ang="0">
                    <a:pos x="683" y="279"/>
                  </a:cxn>
                  <a:cxn ang="0">
                    <a:pos x="757" y="275"/>
                  </a:cxn>
                  <a:cxn ang="0">
                    <a:pos x="827" y="271"/>
                  </a:cxn>
                  <a:cxn ang="0">
                    <a:pos x="894" y="264"/>
                  </a:cxn>
                  <a:cxn ang="0">
                    <a:pos x="957" y="253"/>
                  </a:cxn>
                  <a:cxn ang="0">
                    <a:pos x="1020" y="238"/>
                  </a:cxn>
                  <a:cxn ang="0">
                    <a:pos x="1076" y="223"/>
                  </a:cxn>
                  <a:cxn ang="0">
                    <a:pos x="1128" y="204"/>
                  </a:cxn>
                  <a:cxn ang="0">
                    <a:pos x="1176" y="186"/>
                  </a:cxn>
                  <a:cxn ang="0">
                    <a:pos x="1217" y="164"/>
                  </a:cxn>
                  <a:cxn ang="0">
                    <a:pos x="1254" y="141"/>
                  </a:cxn>
                  <a:cxn ang="0">
                    <a:pos x="1288" y="119"/>
                  </a:cxn>
                  <a:cxn ang="0">
                    <a:pos x="1314" y="97"/>
                  </a:cxn>
                  <a:cxn ang="0">
                    <a:pos x="1336" y="71"/>
                  </a:cxn>
                  <a:cxn ang="0">
                    <a:pos x="1351" y="45"/>
                  </a:cxn>
                  <a:cxn ang="0">
                    <a:pos x="1362" y="23"/>
                  </a:cxn>
                  <a:cxn ang="0">
                    <a:pos x="1366" y="0"/>
                  </a:cxn>
                </a:cxnLst>
                <a:rect l="0" t="0" r="r" b="b"/>
                <a:pathLst>
                  <a:path w="1366" h="279">
                    <a:moveTo>
                      <a:pt x="0" y="0"/>
                    </a:moveTo>
                    <a:lnTo>
                      <a:pt x="3" y="23"/>
                    </a:lnTo>
                    <a:lnTo>
                      <a:pt x="11" y="45"/>
                    </a:lnTo>
                    <a:lnTo>
                      <a:pt x="26" y="71"/>
                    </a:lnTo>
                    <a:lnTo>
                      <a:pt x="48" y="97"/>
                    </a:lnTo>
                    <a:lnTo>
                      <a:pt x="74" y="119"/>
                    </a:lnTo>
                    <a:lnTo>
                      <a:pt x="107" y="141"/>
                    </a:lnTo>
                    <a:lnTo>
                      <a:pt x="144" y="164"/>
                    </a:lnTo>
                    <a:lnTo>
                      <a:pt x="185" y="186"/>
                    </a:lnTo>
                    <a:lnTo>
                      <a:pt x="234" y="204"/>
                    </a:lnTo>
                    <a:lnTo>
                      <a:pt x="285" y="223"/>
                    </a:lnTo>
                    <a:lnTo>
                      <a:pt x="341" y="238"/>
                    </a:lnTo>
                    <a:lnTo>
                      <a:pt x="404" y="253"/>
                    </a:lnTo>
                    <a:lnTo>
                      <a:pt x="467" y="264"/>
                    </a:lnTo>
                    <a:lnTo>
                      <a:pt x="534" y="271"/>
                    </a:lnTo>
                    <a:lnTo>
                      <a:pt x="605" y="275"/>
                    </a:lnTo>
                    <a:lnTo>
                      <a:pt x="683" y="279"/>
                    </a:lnTo>
                    <a:lnTo>
                      <a:pt x="757" y="275"/>
                    </a:lnTo>
                    <a:lnTo>
                      <a:pt x="827" y="271"/>
                    </a:lnTo>
                    <a:lnTo>
                      <a:pt x="894" y="264"/>
                    </a:lnTo>
                    <a:lnTo>
                      <a:pt x="957" y="253"/>
                    </a:lnTo>
                    <a:lnTo>
                      <a:pt x="1020" y="238"/>
                    </a:lnTo>
                    <a:lnTo>
                      <a:pt x="1076" y="223"/>
                    </a:lnTo>
                    <a:lnTo>
                      <a:pt x="1128" y="204"/>
                    </a:lnTo>
                    <a:lnTo>
                      <a:pt x="1176" y="186"/>
                    </a:lnTo>
                    <a:lnTo>
                      <a:pt x="1217" y="164"/>
                    </a:lnTo>
                    <a:lnTo>
                      <a:pt x="1254" y="141"/>
                    </a:lnTo>
                    <a:lnTo>
                      <a:pt x="1288" y="119"/>
                    </a:lnTo>
                    <a:lnTo>
                      <a:pt x="1314" y="97"/>
                    </a:lnTo>
                    <a:lnTo>
                      <a:pt x="1336" y="71"/>
                    </a:lnTo>
                    <a:lnTo>
                      <a:pt x="1351" y="45"/>
                    </a:lnTo>
                    <a:lnTo>
                      <a:pt x="1362" y="23"/>
                    </a:lnTo>
                    <a:lnTo>
                      <a:pt x="1366" y="0"/>
                    </a:lnTo>
                  </a:path>
                </a:pathLst>
              </a:custGeom>
              <a:noFill/>
              <a:ln w="0">
                <a:solidFill>
                  <a:srgbClr val="ABABA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4" name="Freeform 192"/>
              <p:cNvSpPr>
                <a:spLocks/>
              </p:cNvSpPr>
              <p:nvPr/>
            </p:nvSpPr>
            <p:spPr bwMode="auto">
              <a:xfrm>
                <a:off x="4721" y="845"/>
                <a:ext cx="349" cy="428"/>
              </a:xfrm>
              <a:custGeom>
                <a:avLst/>
                <a:gdLst/>
                <a:ahLst/>
                <a:cxnLst>
                  <a:cxn ang="0">
                    <a:pos x="19" y="41"/>
                  </a:cxn>
                  <a:cxn ang="0">
                    <a:pos x="0" y="108"/>
                  </a:cxn>
                  <a:cxn ang="0">
                    <a:pos x="0" y="215"/>
                  </a:cxn>
                  <a:cxn ang="0">
                    <a:pos x="8" y="323"/>
                  </a:cxn>
                  <a:cxn ang="0">
                    <a:pos x="19" y="412"/>
                  </a:cxn>
                  <a:cxn ang="0">
                    <a:pos x="41" y="472"/>
                  </a:cxn>
                  <a:cxn ang="0">
                    <a:pos x="104" y="516"/>
                  </a:cxn>
                  <a:cxn ang="0">
                    <a:pos x="145" y="483"/>
                  </a:cxn>
                  <a:cxn ang="0">
                    <a:pos x="134" y="412"/>
                  </a:cxn>
                  <a:cxn ang="0">
                    <a:pos x="108" y="327"/>
                  </a:cxn>
                  <a:cxn ang="0">
                    <a:pos x="82" y="230"/>
                  </a:cxn>
                  <a:cxn ang="0">
                    <a:pos x="71" y="141"/>
                  </a:cxn>
                  <a:cxn ang="0">
                    <a:pos x="100" y="86"/>
                  </a:cxn>
                  <a:cxn ang="0">
                    <a:pos x="178" y="82"/>
                  </a:cxn>
                  <a:cxn ang="0">
                    <a:pos x="204" y="193"/>
                  </a:cxn>
                  <a:cxn ang="0">
                    <a:pos x="197" y="323"/>
                  </a:cxn>
                  <a:cxn ang="0">
                    <a:pos x="271" y="356"/>
                  </a:cxn>
                  <a:cxn ang="0">
                    <a:pos x="279" y="249"/>
                  </a:cxn>
                  <a:cxn ang="0">
                    <a:pos x="282" y="193"/>
                  </a:cxn>
                  <a:cxn ang="0">
                    <a:pos x="327" y="249"/>
                  </a:cxn>
                  <a:cxn ang="0">
                    <a:pos x="360" y="308"/>
                  </a:cxn>
                  <a:cxn ang="0">
                    <a:pos x="386" y="364"/>
                  </a:cxn>
                  <a:cxn ang="0">
                    <a:pos x="408" y="416"/>
                  </a:cxn>
                  <a:cxn ang="0">
                    <a:pos x="420" y="472"/>
                  </a:cxn>
                  <a:cxn ang="0">
                    <a:pos x="427" y="568"/>
                  </a:cxn>
                  <a:cxn ang="0">
                    <a:pos x="416" y="672"/>
                  </a:cxn>
                  <a:cxn ang="0">
                    <a:pos x="397" y="757"/>
                  </a:cxn>
                  <a:cxn ang="0">
                    <a:pos x="390" y="820"/>
                  </a:cxn>
                  <a:cxn ang="0">
                    <a:pos x="401" y="865"/>
                  </a:cxn>
                  <a:cxn ang="0">
                    <a:pos x="446" y="884"/>
                  </a:cxn>
                  <a:cxn ang="0">
                    <a:pos x="472" y="846"/>
                  </a:cxn>
                  <a:cxn ang="0">
                    <a:pos x="494" y="768"/>
                  </a:cxn>
                  <a:cxn ang="0">
                    <a:pos x="512" y="668"/>
                  </a:cxn>
                  <a:cxn ang="0">
                    <a:pos x="524" y="568"/>
                  </a:cxn>
                  <a:cxn ang="0">
                    <a:pos x="527" y="490"/>
                  </a:cxn>
                  <a:cxn ang="0">
                    <a:pos x="538" y="382"/>
                  </a:cxn>
                  <a:cxn ang="0">
                    <a:pos x="594" y="331"/>
                  </a:cxn>
                  <a:cxn ang="0">
                    <a:pos x="609" y="427"/>
                  </a:cxn>
                  <a:cxn ang="0">
                    <a:pos x="668" y="446"/>
                  </a:cxn>
                  <a:cxn ang="0">
                    <a:pos x="679" y="371"/>
                  </a:cxn>
                  <a:cxn ang="0">
                    <a:pos x="668" y="286"/>
                  </a:cxn>
                  <a:cxn ang="0">
                    <a:pos x="642" y="201"/>
                  </a:cxn>
                  <a:cxn ang="0">
                    <a:pos x="694" y="193"/>
                  </a:cxn>
                  <a:cxn ang="0">
                    <a:pos x="720" y="108"/>
                  </a:cxn>
                  <a:cxn ang="0">
                    <a:pos x="698" y="0"/>
                  </a:cxn>
                </a:cxnLst>
                <a:rect l="0" t="0" r="r" b="b"/>
                <a:pathLst>
                  <a:path w="720" h="884">
                    <a:moveTo>
                      <a:pt x="41" y="37"/>
                    </a:moveTo>
                    <a:lnTo>
                      <a:pt x="26" y="34"/>
                    </a:lnTo>
                    <a:lnTo>
                      <a:pt x="19" y="41"/>
                    </a:lnTo>
                    <a:lnTo>
                      <a:pt x="11" y="56"/>
                    </a:lnTo>
                    <a:lnTo>
                      <a:pt x="4" y="82"/>
                    </a:lnTo>
                    <a:lnTo>
                      <a:pt x="0" y="108"/>
                    </a:lnTo>
                    <a:lnTo>
                      <a:pt x="0" y="141"/>
                    </a:lnTo>
                    <a:lnTo>
                      <a:pt x="0" y="175"/>
                    </a:lnTo>
                    <a:lnTo>
                      <a:pt x="0" y="215"/>
                    </a:lnTo>
                    <a:lnTo>
                      <a:pt x="4" y="253"/>
                    </a:lnTo>
                    <a:lnTo>
                      <a:pt x="4" y="290"/>
                    </a:lnTo>
                    <a:lnTo>
                      <a:pt x="8" y="323"/>
                    </a:lnTo>
                    <a:lnTo>
                      <a:pt x="15" y="360"/>
                    </a:lnTo>
                    <a:lnTo>
                      <a:pt x="15" y="386"/>
                    </a:lnTo>
                    <a:lnTo>
                      <a:pt x="19" y="412"/>
                    </a:lnTo>
                    <a:lnTo>
                      <a:pt x="22" y="427"/>
                    </a:lnTo>
                    <a:lnTo>
                      <a:pt x="26" y="438"/>
                    </a:lnTo>
                    <a:lnTo>
                      <a:pt x="41" y="472"/>
                    </a:lnTo>
                    <a:lnTo>
                      <a:pt x="60" y="498"/>
                    </a:lnTo>
                    <a:lnTo>
                      <a:pt x="82" y="512"/>
                    </a:lnTo>
                    <a:lnTo>
                      <a:pt x="104" y="516"/>
                    </a:lnTo>
                    <a:lnTo>
                      <a:pt x="123" y="512"/>
                    </a:lnTo>
                    <a:lnTo>
                      <a:pt x="138" y="501"/>
                    </a:lnTo>
                    <a:lnTo>
                      <a:pt x="145" y="483"/>
                    </a:lnTo>
                    <a:lnTo>
                      <a:pt x="145" y="453"/>
                    </a:lnTo>
                    <a:lnTo>
                      <a:pt x="141" y="434"/>
                    </a:lnTo>
                    <a:lnTo>
                      <a:pt x="134" y="412"/>
                    </a:lnTo>
                    <a:lnTo>
                      <a:pt x="126" y="386"/>
                    </a:lnTo>
                    <a:lnTo>
                      <a:pt x="115" y="360"/>
                    </a:lnTo>
                    <a:lnTo>
                      <a:pt x="108" y="327"/>
                    </a:lnTo>
                    <a:lnTo>
                      <a:pt x="97" y="297"/>
                    </a:lnTo>
                    <a:lnTo>
                      <a:pt x="89" y="264"/>
                    </a:lnTo>
                    <a:lnTo>
                      <a:pt x="82" y="230"/>
                    </a:lnTo>
                    <a:lnTo>
                      <a:pt x="74" y="201"/>
                    </a:lnTo>
                    <a:lnTo>
                      <a:pt x="71" y="171"/>
                    </a:lnTo>
                    <a:lnTo>
                      <a:pt x="71" y="141"/>
                    </a:lnTo>
                    <a:lnTo>
                      <a:pt x="78" y="119"/>
                    </a:lnTo>
                    <a:lnTo>
                      <a:pt x="86" y="100"/>
                    </a:lnTo>
                    <a:lnTo>
                      <a:pt x="100" y="86"/>
                    </a:lnTo>
                    <a:lnTo>
                      <a:pt x="119" y="74"/>
                    </a:lnTo>
                    <a:lnTo>
                      <a:pt x="145" y="71"/>
                    </a:lnTo>
                    <a:lnTo>
                      <a:pt x="178" y="82"/>
                    </a:lnTo>
                    <a:lnTo>
                      <a:pt x="197" y="108"/>
                    </a:lnTo>
                    <a:lnTo>
                      <a:pt x="204" y="149"/>
                    </a:lnTo>
                    <a:lnTo>
                      <a:pt x="204" y="193"/>
                    </a:lnTo>
                    <a:lnTo>
                      <a:pt x="197" y="241"/>
                    </a:lnTo>
                    <a:lnTo>
                      <a:pt x="197" y="286"/>
                    </a:lnTo>
                    <a:lnTo>
                      <a:pt x="197" y="323"/>
                    </a:lnTo>
                    <a:lnTo>
                      <a:pt x="215" y="349"/>
                    </a:lnTo>
                    <a:lnTo>
                      <a:pt x="253" y="368"/>
                    </a:lnTo>
                    <a:lnTo>
                      <a:pt x="271" y="356"/>
                    </a:lnTo>
                    <a:lnTo>
                      <a:pt x="282" y="327"/>
                    </a:lnTo>
                    <a:lnTo>
                      <a:pt x="282" y="290"/>
                    </a:lnTo>
                    <a:lnTo>
                      <a:pt x="279" y="249"/>
                    </a:lnTo>
                    <a:lnTo>
                      <a:pt x="275" y="215"/>
                    </a:lnTo>
                    <a:lnTo>
                      <a:pt x="275" y="193"/>
                    </a:lnTo>
                    <a:lnTo>
                      <a:pt x="282" y="193"/>
                    </a:lnTo>
                    <a:lnTo>
                      <a:pt x="301" y="212"/>
                    </a:lnTo>
                    <a:lnTo>
                      <a:pt x="316" y="230"/>
                    </a:lnTo>
                    <a:lnTo>
                      <a:pt x="327" y="249"/>
                    </a:lnTo>
                    <a:lnTo>
                      <a:pt x="338" y="271"/>
                    </a:lnTo>
                    <a:lnTo>
                      <a:pt x="349" y="286"/>
                    </a:lnTo>
                    <a:lnTo>
                      <a:pt x="360" y="308"/>
                    </a:lnTo>
                    <a:lnTo>
                      <a:pt x="371" y="323"/>
                    </a:lnTo>
                    <a:lnTo>
                      <a:pt x="379" y="345"/>
                    </a:lnTo>
                    <a:lnTo>
                      <a:pt x="386" y="364"/>
                    </a:lnTo>
                    <a:lnTo>
                      <a:pt x="394" y="379"/>
                    </a:lnTo>
                    <a:lnTo>
                      <a:pt x="401" y="397"/>
                    </a:lnTo>
                    <a:lnTo>
                      <a:pt x="408" y="416"/>
                    </a:lnTo>
                    <a:lnTo>
                      <a:pt x="412" y="434"/>
                    </a:lnTo>
                    <a:lnTo>
                      <a:pt x="416" y="453"/>
                    </a:lnTo>
                    <a:lnTo>
                      <a:pt x="420" y="472"/>
                    </a:lnTo>
                    <a:lnTo>
                      <a:pt x="423" y="490"/>
                    </a:lnTo>
                    <a:lnTo>
                      <a:pt x="427" y="531"/>
                    </a:lnTo>
                    <a:lnTo>
                      <a:pt x="427" y="568"/>
                    </a:lnTo>
                    <a:lnTo>
                      <a:pt x="427" y="605"/>
                    </a:lnTo>
                    <a:lnTo>
                      <a:pt x="423" y="642"/>
                    </a:lnTo>
                    <a:lnTo>
                      <a:pt x="416" y="672"/>
                    </a:lnTo>
                    <a:lnTo>
                      <a:pt x="408" y="702"/>
                    </a:lnTo>
                    <a:lnTo>
                      <a:pt x="405" y="731"/>
                    </a:lnTo>
                    <a:lnTo>
                      <a:pt x="397" y="757"/>
                    </a:lnTo>
                    <a:lnTo>
                      <a:pt x="394" y="780"/>
                    </a:lnTo>
                    <a:lnTo>
                      <a:pt x="390" y="802"/>
                    </a:lnTo>
                    <a:lnTo>
                      <a:pt x="390" y="820"/>
                    </a:lnTo>
                    <a:lnTo>
                      <a:pt x="390" y="839"/>
                    </a:lnTo>
                    <a:lnTo>
                      <a:pt x="394" y="854"/>
                    </a:lnTo>
                    <a:lnTo>
                      <a:pt x="401" y="865"/>
                    </a:lnTo>
                    <a:lnTo>
                      <a:pt x="416" y="876"/>
                    </a:lnTo>
                    <a:lnTo>
                      <a:pt x="434" y="884"/>
                    </a:lnTo>
                    <a:lnTo>
                      <a:pt x="446" y="884"/>
                    </a:lnTo>
                    <a:lnTo>
                      <a:pt x="457" y="876"/>
                    </a:lnTo>
                    <a:lnTo>
                      <a:pt x="464" y="865"/>
                    </a:lnTo>
                    <a:lnTo>
                      <a:pt x="472" y="846"/>
                    </a:lnTo>
                    <a:lnTo>
                      <a:pt x="483" y="824"/>
                    </a:lnTo>
                    <a:lnTo>
                      <a:pt x="486" y="798"/>
                    </a:lnTo>
                    <a:lnTo>
                      <a:pt x="494" y="768"/>
                    </a:lnTo>
                    <a:lnTo>
                      <a:pt x="501" y="735"/>
                    </a:lnTo>
                    <a:lnTo>
                      <a:pt x="505" y="702"/>
                    </a:lnTo>
                    <a:lnTo>
                      <a:pt x="512" y="668"/>
                    </a:lnTo>
                    <a:lnTo>
                      <a:pt x="516" y="635"/>
                    </a:lnTo>
                    <a:lnTo>
                      <a:pt x="520" y="601"/>
                    </a:lnTo>
                    <a:lnTo>
                      <a:pt x="524" y="568"/>
                    </a:lnTo>
                    <a:lnTo>
                      <a:pt x="524" y="538"/>
                    </a:lnTo>
                    <a:lnTo>
                      <a:pt x="524" y="512"/>
                    </a:lnTo>
                    <a:lnTo>
                      <a:pt x="527" y="490"/>
                    </a:lnTo>
                    <a:lnTo>
                      <a:pt x="527" y="442"/>
                    </a:lnTo>
                    <a:lnTo>
                      <a:pt x="531" y="408"/>
                    </a:lnTo>
                    <a:lnTo>
                      <a:pt x="538" y="382"/>
                    </a:lnTo>
                    <a:lnTo>
                      <a:pt x="550" y="364"/>
                    </a:lnTo>
                    <a:lnTo>
                      <a:pt x="568" y="345"/>
                    </a:lnTo>
                    <a:lnTo>
                      <a:pt x="594" y="331"/>
                    </a:lnTo>
                    <a:lnTo>
                      <a:pt x="594" y="364"/>
                    </a:lnTo>
                    <a:lnTo>
                      <a:pt x="598" y="386"/>
                    </a:lnTo>
                    <a:lnTo>
                      <a:pt x="609" y="427"/>
                    </a:lnTo>
                    <a:lnTo>
                      <a:pt x="620" y="449"/>
                    </a:lnTo>
                    <a:lnTo>
                      <a:pt x="639" y="460"/>
                    </a:lnTo>
                    <a:lnTo>
                      <a:pt x="668" y="446"/>
                    </a:lnTo>
                    <a:lnTo>
                      <a:pt x="676" y="427"/>
                    </a:lnTo>
                    <a:lnTo>
                      <a:pt x="683" y="401"/>
                    </a:lnTo>
                    <a:lnTo>
                      <a:pt x="679" y="371"/>
                    </a:lnTo>
                    <a:lnTo>
                      <a:pt x="679" y="345"/>
                    </a:lnTo>
                    <a:lnTo>
                      <a:pt x="676" y="316"/>
                    </a:lnTo>
                    <a:lnTo>
                      <a:pt x="668" y="286"/>
                    </a:lnTo>
                    <a:lnTo>
                      <a:pt x="661" y="256"/>
                    </a:lnTo>
                    <a:lnTo>
                      <a:pt x="653" y="230"/>
                    </a:lnTo>
                    <a:lnTo>
                      <a:pt x="642" y="201"/>
                    </a:lnTo>
                    <a:lnTo>
                      <a:pt x="631" y="175"/>
                    </a:lnTo>
                    <a:lnTo>
                      <a:pt x="668" y="193"/>
                    </a:lnTo>
                    <a:lnTo>
                      <a:pt x="694" y="193"/>
                    </a:lnTo>
                    <a:lnTo>
                      <a:pt x="713" y="175"/>
                    </a:lnTo>
                    <a:lnTo>
                      <a:pt x="720" y="145"/>
                    </a:lnTo>
                    <a:lnTo>
                      <a:pt x="720" y="108"/>
                    </a:lnTo>
                    <a:lnTo>
                      <a:pt x="717" y="67"/>
                    </a:lnTo>
                    <a:lnTo>
                      <a:pt x="709" y="30"/>
                    </a:lnTo>
                    <a:lnTo>
                      <a:pt x="698" y="0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918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5" name="Freeform 193"/>
              <p:cNvSpPr>
                <a:spLocks/>
              </p:cNvSpPr>
              <p:nvPr/>
            </p:nvSpPr>
            <p:spPr bwMode="auto">
              <a:xfrm>
                <a:off x="4851" y="887"/>
                <a:ext cx="3" cy="52"/>
              </a:xfrm>
              <a:custGeom>
                <a:avLst/>
                <a:gdLst/>
                <a:ahLst/>
                <a:cxnLst>
                  <a:cxn ang="0">
                    <a:pos x="8" y="107"/>
                  </a:cxn>
                  <a:cxn ang="0">
                    <a:pos x="4" y="52"/>
                  </a:cxn>
                  <a:cxn ang="0">
                    <a:pos x="0" y="0"/>
                  </a:cxn>
                </a:cxnLst>
                <a:rect l="0" t="0" r="r" b="b"/>
                <a:pathLst>
                  <a:path w="8" h="107">
                    <a:moveTo>
                      <a:pt x="8" y="107"/>
                    </a:moveTo>
                    <a:lnTo>
                      <a:pt x="4" y="5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6" name="Freeform 194"/>
              <p:cNvSpPr>
                <a:spLocks/>
              </p:cNvSpPr>
              <p:nvPr/>
            </p:nvSpPr>
            <p:spPr bwMode="auto">
              <a:xfrm>
                <a:off x="4959" y="930"/>
                <a:ext cx="17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"/>
                  </a:cxn>
                  <a:cxn ang="0">
                    <a:pos x="15" y="55"/>
                  </a:cxn>
                  <a:cxn ang="0">
                    <a:pos x="19" y="85"/>
                  </a:cxn>
                  <a:cxn ang="0">
                    <a:pos x="26" y="115"/>
                  </a:cxn>
                  <a:cxn ang="0">
                    <a:pos x="30" y="148"/>
                  </a:cxn>
                  <a:cxn ang="0">
                    <a:pos x="34" y="178"/>
                  </a:cxn>
                  <a:cxn ang="0">
                    <a:pos x="34" y="211"/>
                  </a:cxn>
                  <a:cxn ang="0">
                    <a:pos x="37" y="245"/>
                  </a:cxn>
                </a:cxnLst>
                <a:rect l="0" t="0" r="r" b="b"/>
                <a:pathLst>
                  <a:path w="37" h="245">
                    <a:moveTo>
                      <a:pt x="0" y="0"/>
                    </a:moveTo>
                    <a:lnTo>
                      <a:pt x="8" y="29"/>
                    </a:lnTo>
                    <a:lnTo>
                      <a:pt x="15" y="55"/>
                    </a:lnTo>
                    <a:lnTo>
                      <a:pt x="19" y="85"/>
                    </a:lnTo>
                    <a:lnTo>
                      <a:pt x="26" y="115"/>
                    </a:lnTo>
                    <a:lnTo>
                      <a:pt x="30" y="148"/>
                    </a:lnTo>
                    <a:lnTo>
                      <a:pt x="34" y="178"/>
                    </a:lnTo>
                    <a:lnTo>
                      <a:pt x="34" y="211"/>
                    </a:lnTo>
                    <a:lnTo>
                      <a:pt x="37" y="24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7" name="Freeform 195"/>
              <p:cNvSpPr>
                <a:spLocks/>
              </p:cNvSpPr>
              <p:nvPr/>
            </p:nvSpPr>
            <p:spPr bwMode="auto">
              <a:xfrm>
                <a:off x="4442" y="981"/>
                <a:ext cx="777" cy="330"/>
              </a:xfrm>
              <a:custGeom>
                <a:avLst/>
                <a:gdLst/>
                <a:ahLst/>
                <a:cxnLst>
                  <a:cxn ang="0">
                    <a:pos x="758" y="679"/>
                  </a:cxn>
                  <a:cxn ang="0">
                    <a:pos x="628" y="660"/>
                  </a:cxn>
                  <a:cxn ang="0">
                    <a:pos x="513" y="627"/>
                  </a:cxn>
                  <a:cxn ang="0">
                    <a:pos x="405" y="579"/>
                  </a:cxn>
                  <a:cxn ang="0">
                    <a:pos x="312" y="523"/>
                  </a:cxn>
                  <a:cxn ang="0">
                    <a:pos x="227" y="456"/>
                  </a:cxn>
                  <a:cxn ang="0">
                    <a:pos x="160" y="386"/>
                  </a:cxn>
                  <a:cxn ang="0">
                    <a:pos x="101" y="311"/>
                  </a:cxn>
                  <a:cxn ang="0">
                    <a:pos x="52" y="233"/>
                  </a:cxn>
                  <a:cxn ang="0">
                    <a:pos x="23" y="155"/>
                  </a:cxn>
                  <a:cxn ang="0">
                    <a:pos x="4" y="92"/>
                  </a:cxn>
                  <a:cxn ang="0">
                    <a:pos x="0" y="40"/>
                  </a:cxn>
                  <a:cxn ang="0">
                    <a:pos x="19" y="11"/>
                  </a:cxn>
                  <a:cxn ang="0">
                    <a:pos x="52" y="0"/>
                  </a:cxn>
                  <a:cxn ang="0">
                    <a:pos x="52" y="44"/>
                  </a:cxn>
                  <a:cxn ang="0">
                    <a:pos x="60" y="100"/>
                  </a:cxn>
                  <a:cxn ang="0">
                    <a:pos x="78" y="155"/>
                  </a:cxn>
                  <a:cxn ang="0">
                    <a:pos x="104" y="219"/>
                  </a:cxn>
                  <a:cxn ang="0">
                    <a:pos x="145" y="285"/>
                  </a:cxn>
                  <a:cxn ang="0">
                    <a:pos x="190" y="348"/>
                  </a:cxn>
                  <a:cxn ang="0">
                    <a:pos x="249" y="412"/>
                  </a:cxn>
                  <a:cxn ang="0">
                    <a:pos x="320" y="471"/>
                  </a:cxn>
                  <a:cxn ang="0">
                    <a:pos x="401" y="527"/>
                  </a:cxn>
                  <a:cxn ang="0">
                    <a:pos x="490" y="571"/>
                  </a:cxn>
                  <a:cxn ang="0">
                    <a:pos x="587" y="605"/>
                  </a:cxn>
                  <a:cxn ang="0">
                    <a:pos x="694" y="631"/>
                  </a:cxn>
                  <a:cxn ang="0">
                    <a:pos x="802" y="638"/>
                  </a:cxn>
                  <a:cxn ang="0">
                    <a:pos x="902" y="631"/>
                  </a:cxn>
                  <a:cxn ang="0">
                    <a:pos x="1010" y="605"/>
                  </a:cxn>
                  <a:cxn ang="0">
                    <a:pos x="1106" y="571"/>
                  </a:cxn>
                  <a:cxn ang="0">
                    <a:pos x="1195" y="527"/>
                  </a:cxn>
                  <a:cxn ang="0">
                    <a:pos x="1277" y="471"/>
                  </a:cxn>
                  <a:cxn ang="0">
                    <a:pos x="1348" y="412"/>
                  </a:cxn>
                  <a:cxn ang="0">
                    <a:pos x="1407" y="348"/>
                  </a:cxn>
                  <a:cxn ang="0">
                    <a:pos x="1452" y="285"/>
                  </a:cxn>
                  <a:cxn ang="0">
                    <a:pos x="1492" y="219"/>
                  </a:cxn>
                  <a:cxn ang="0">
                    <a:pos x="1518" y="155"/>
                  </a:cxn>
                  <a:cxn ang="0">
                    <a:pos x="1537" y="100"/>
                  </a:cxn>
                  <a:cxn ang="0">
                    <a:pos x="1544" y="44"/>
                  </a:cxn>
                  <a:cxn ang="0">
                    <a:pos x="1544" y="0"/>
                  </a:cxn>
                  <a:cxn ang="0">
                    <a:pos x="1578" y="11"/>
                  </a:cxn>
                  <a:cxn ang="0">
                    <a:pos x="1596" y="40"/>
                  </a:cxn>
                  <a:cxn ang="0">
                    <a:pos x="1593" y="92"/>
                  </a:cxn>
                  <a:cxn ang="0">
                    <a:pos x="1578" y="155"/>
                  </a:cxn>
                  <a:cxn ang="0">
                    <a:pos x="1544" y="233"/>
                  </a:cxn>
                  <a:cxn ang="0">
                    <a:pos x="1496" y="311"/>
                  </a:cxn>
                  <a:cxn ang="0">
                    <a:pos x="1437" y="386"/>
                  </a:cxn>
                  <a:cxn ang="0">
                    <a:pos x="1366" y="456"/>
                  </a:cxn>
                  <a:cxn ang="0">
                    <a:pos x="1285" y="523"/>
                  </a:cxn>
                  <a:cxn ang="0">
                    <a:pos x="1192" y="579"/>
                  </a:cxn>
                  <a:cxn ang="0">
                    <a:pos x="1088" y="627"/>
                  </a:cxn>
                  <a:cxn ang="0">
                    <a:pos x="969" y="660"/>
                  </a:cxn>
                  <a:cxn ang="0">
                    <a:pos x="839" y="679"/>
                  </a:cxn>
                </a:cxnLst>
                <a:rect l="0" t="0" r="r" b="b"/>
                <a:pathLst>
                  <a:path w="1596" h="682">
                    <a:moveTo>
                      <a:pt x="798" y="682"/>
                    </a:moveTo>
                    <a:lnTo>
                      <a:pt x="758" y="679"/>
                    </a:lnTo>
                    <a:lnTo>
                      <a:pt x="691" y="671"/>
                    </a:lnTo>
                    <a:lnTo>
                      <a:pt x="628" y="660"/>
                    </a:lnTo>
                    <a:lnTo>
                      <a:pt x="568" y="645"/>
                    </a:lnTo>
                    <a:lnTo>
                      <a:pt x="513" y="627"/>
                    </a:lnTo>
                    <a:lnTo>
                      <a:pt x="457" y="605"/>
                    </a:lnTo>
                    <a:lnTo>
                      <a:pt x="405" y="579"/>
                    </a:lnTo>
                    <a:lnTo>
                      <a:pt x="357" y="553"/>
                    </a:lnTo>
                    <a:lnTo>
                      <a:pt x="312" y="523"/>
                    </a:lnTo>
                    <a:lnTo>
                      <a:pt x="271" y="489"/>
                    </a:lnTo>
                    <a:lnTo>
                      <a:pt x="227" y="456"/>
                    </a:lnTo>
                    <a:lnTo>
                      <a:pt x="193" y="423"/>
                    </a:lnTo>
                    <a:lnTo>
                      <a:pt x="160" y="386"/>
                    </a:lnTo>
                    <a:lnTo>
                      <a:pt x="130" y="348"/>
                    </a:lnTo>
                    <a:lnTo>
                      <a:pt x="101" y="311"/>
                    </a:lnTo>
                    <a:lnTo>
                      <a:pt x="75" y="270"/>
                    </a:lnTo>
                    <a:lnTo>
                      <a:pt x="52" y="233"/>
                    </a:lnTo>
                    <a:lnTo>
                      <a:pt x="37" y="193"/>
                    </a:lnTo>
                    <a:lnTo>
                      <a:pt x="23" y="155"/>
                    </a:lnTo>
                    <a:lnTo>
                      <a:pt x="11" y="122"/>
                    </a:lnTo>
                    <a:lnTo>
                      <a:pt x="4" y="92"/>
                    </a:lnTo>
                    <a:lnTo>
                      <a:pt x="0" y="63"/>
                    </a:lnTo>
                    <a:lnTo>
                      <a:pt x="0" y="40"/>
                    </a:lnTo>
                    <a:lnTo>
                      <a:pt x="8" y="22"/>
                    </a:lnTo>
                    <a:lnTo>
                      <a:pt x="19" y="11"/>
                    </a:lnTo>
                    <a:lnTo>
                      <a:pt x="34" y="3"/>
                    </a:lnTo>
                    <a:lnTo>
                      <a:pt x="52" y="0"/>
                    </a:lnTo>
                    <a:lnTo>
                      <a:pt x="52" y="22"/>
                    </a:lnTo>
                    <a:lnTo>
                      <a:pt x="52" y="44"/>
                    </a:lnTo>
                    <a:lnTo>
                      <a:pt x="56" y="70"/>
                    </a:lnTo>
                    <a:lnTo>
                      <a:pt x="60" y="100"/>
                    </a:lnTo>
                    <a:lnTo>
                      <a:pt x="67" y="126"/>
                    </a:lnTo>
                    <a:lnTo>
                      <a:pt x="78" y="155"/>
                    </a:lnTo>
                    <a:lnTo>
                      <a:pt x="89" y="189"/>
                    </a:lnTo>
                    <a:lnTo>
                      <a:pt x="104" y="219"/>
                    </a:lnTo>
                    <a:lnTo>
                      <a:pt x="123" y="252"/>
                    </a:lnTo>
                    <a:lnTo>
                      <a:pt x="145" y="285"/>
                    </a:lnTo>
                    <a:lnTo>
                      <a:pt x="167" y="315"/>
                    </a:lnTo>
                    <a:lnTo>
                      <a:pt x="190" y="348"/>
                    </a:lnTo>
                    <a:lnTo>
                      <a:pt x="219" y="382"/>
                    </a:lnTo>
                    <a:lnTo>
                      <a:pt x="249" y="412"/>
                    </a:lnTo>
                    <a:lnTo>
                      <a:pt x="282" y="441"/>
                    </a:lnTo>
                    <a:lnTo>
                      <a:pt x="320" y="471"/>
                    </a:lnTo>
                    <a:lnTo>
                      <a:pt x="360" y="501"/>
                    </a:lnTo>
                    <a:lnTo>
                      <a:pt x="401" y="527"/>
                    </a:lnTo>
                    <a:lnTo>
                      <a:pt x="442" y="549"/>
                    </a:lnTo>
                    <a:lnTo>
                      <a:pt x="490" y="571"/>
                    </a:lnTo>
                    <a:lnTo>
                      <a:pt x="539" y="590"/>
                    </a:lnTo>
                    <a:lnTo>
                      <a:pt x="587" y="605"/>
                    </a:lnTo>
                    <a:lnTo>
                      <a:pt x="639" y="619"/>
                    </a:lnTo>
                    <a:lnTo>
                      <a:pt x="694" y="631"/>
                    </a:lnTo>
                    <a:lnTo>
                      <a:pt x="754" y="638"/>
                    </a:lnTo>
                    <a:lnTo>
                      <a:pt x="802" y="638"/>
                    </a:lnTo>
                    <a:lnTo>
                      <a:pt x="843" y="638"/>
                    </a:lnTo>
                    <a:lnTo>
                      <a:pt x="902" y="631"/>
                    </a:lnTo>
                    <a:lnTo>
                      <a:pt x="958" y="619"/>
                    </a:lnTo>
                    <a:lnTo>
                      <a:pt x="1010" y="605"/>
                    </a:lnTo>
                    <a:lnTo>
                      <a:pt x="1058" y="590"/>
                    </a:lnTo>
                    <a:lnTo>
                      <a:pt x="1106" y="571"/>
                    </a:lnTo>
                    <a:lnTo>
                      <a:pt x="1151" y="549"/>
                    </a:lnTo>
                    <a:lnTo>
                      <a:pt x="1195" y="527"/>
                    </a:lnTo>
                    <a:lnTo>
                      <a:pt x="1236" y="501"/>
                    </a:lnTo>
                    <a:lnTo>
                      <a:pt x="1277" y="471"/>
                    </a:lnTo>
                    <a:lnTo>
                      <a:pt x="1314" y="441"/>
                    </a:lnTo>
                    <a:lnTo>
                      <a:pt x="1348" y="412"/>
                    </a:lnTo>
                    <a:lnTo>
                      <a:pt x="1377" y="382"/>
                    </a:lnTo>
                    <a:lnTo>
                      <a:pt x="1407" y="348"/>
                    </a:lnTo>
                    <a:lnTo>
                      <a:pt x="1429" y="315"/>
                    </a:lnTo>
                    <a:lnTo>
                      <a:pt x="1452" y="285"/>
                    </a:lnTo>
                    <a:lnTo>
                      <a:pt x="1474" y="252"/>
                    </a:lnTo>
                    <a:lnTo>
                      <a:pt x="1492" y="219"/>
                    </a:lnTo>
                    <a:lnTo>
                      <a:pt x="1507" y="189"/>
                    </a:lnTo>
                    <a:lnTo>
                      <a:pt x="1518" y="155"/>
                    </a:lnTo>
                    <a:lnTo>
                      <a:pt x="1530" y="126"/>
                    </a:lnTo>
                    <a:lnTo>
                      <a:pt x="1537" y="100"/>
                    </a:lnTo>
                    <a:lnTo>
                      <a:pt x="1541" y="70"/>
                    </a:lnTo>
                    <a:lnTo>
                      <a:pt x="1544" y="44"/>
                    </a:lnTo>
                    <a:lnTo>
                      <a:pt x="1544" y="22"/>
                    </a:lnTo>
                    <a:lnTo>
                      <a:pt x="1544" y="0"/>
                    </a:lnTo>
                    <a:lnTo>
                      <a:pt x="1563" y="3"/>
                    </a:lnTo>
                    <a:lnTo>
                      <a:pt x="1578" y="11"/>
                    </a:lnTo>
                    <a:lnTo>
                      <a:pt x="1589" y="22"/>
                    </a:lnTo>
                    <a:lnTo>
                      <a:pt x="1596" y="40"/>
                    </a:lnTo>
                    <a:lnTo>
                      <a:pt x="1596" y="63"/>
                    </a:lnTo>
                    <a:lnTo>
                      <a:pt x="1593" y="92"/>
                    </a:lnTo>
                    <a:lnTo>
                      <a:pt x="1585" y="122"/>
                    </a:lnTo>
                    <a:lnTo>
                      <a:pt x="1578" y="155"/>
                    </a:lnTo>
                    <a:lnTo>
                      <a:pt x="1563" y="193"/>
                    </a:lnTo>
                    <a:lnTo>
                      <a:pt x="1544" y="233"/>
                    </a:lnTo>
                    <a:lnTo>
                      <a:pt x="1522" y="270"/>
                    </a:lnTo>
                    <a:lnTo>
                      <a:pt x="1496" y="311"/>
                    </a:lnTo>
                    <a:lnTo>
                      <a:pt x="1466" y="348"/>
                    </a:lnTo>
                    <a:lnTo>
                      <a:pt x="1437" y="386"/>
                    </a:lnTo>
                    <a:lnTo>
                      <a:pt x="1403" y="423"/>
                    </a:lnTo>
                    <a:lnTo>
                      <a:pt x="1366" y="456"/>
                    </a:lnTo>
                    <a:lnTo>
                      <a:pt x="1329" y="489"/>
                    </a:lnTo>
                    <a:lnTo>
                      <a:pt x="1285" y="523"/>
                    </a:lnTo>
                    <a:lnTo>
                      <a:pt x="1240" y="553"/>
                    </a:lnTo>
                    <a:lnTo>
                      <a:pt x="1192" y="579"/>
                    </a:lnTo>
                    <a:lnTo>
                      <a:pt x="1140" y="605"/>
                    </a:lnTo>
                    <a:lnTo>
                      <a:pt x="1088" y="627"/>
                    </a:lnTo>
                    <a:lnTo>
                      <a:pt x="1028" y="645"/>
                    </a:lnTo>
                    <a:lnTo>
                      <a:pt x="969" y="660"/>
                    </a:lnTo>
                    <a:lnTo>
                      <a:pt x="906" y="671"/>
                    </a:lnTo>
                    <a:lnTo>
                      <a:pt x="839" y="679"/>
                    </a:lnTo>
                    <a:lnTo>
                      <a:pt x="798" y="682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8" name="Freeform 196"/>
              <p:cNvSpPr>
                <a:spLocks/>
              </p:cNvSpPr>
              <p:nvPr/>
            </p:nvSpPr>
            <p:spPr bwMode="auto">
              <a:xfrm>
                <a:off x="5162" y="953"/>
                <a:ext cx="37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18"/>
                  </a:cxn>
                  <a:cxn ang="0">
                    <a:pos x="70" y="30"/>
                  </a:cxn>
                  <a:cxn ang="0">
                    <a:pos x="74" y="41"/>
                  </a:cxn>
                  <a:cxn ang="0">
                    <a:pos x="77" y="48"/>
                  </a:cxn>
                  <a:cxn ang="0">
                    <a:pos x="77" y="59"/>
                  </a:cxn>
                  <a:cxn ang="0">
                    <a:pos x="77" y="70"/>
                  </a:cxn>
                  <a:cxn ang="0">
                    <a:pos x="74" y="78"/>
                  </a:cxn>
                  <a:cxn ang="0">
                    <a:pos x="70" y="89"/>
                  </a:cxn>
                  <a:cxn ang="0">
                    <a:pos x="66" y="104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77" h="122">
                    <a:moveTo>
                      <a:pt x="0" y="0"/>
                    </a:moveTo>
                    <a:lnTo>
                      <a:pt x="66" y="18"/>
                    </a:lnTo>
                    <a:lnTo>
                      <a:pt x="70" y="30"/>
                    </a:lnTo>
                    <a:lnTo>
                      <a:pt x="74" y="41"/>
                    </a:lnTo>
                    <a:lnTo>
                      <a:pt x="77" y="48"/>
                    </a:lnTo>
                    <a:lnTo>
                      <a:pt x="77" y="59"/>
                    </a:lnTo>
                    <a:lnTo>
                      <a:pt x="77" y="70"/>
                    </a:lnTo>
                    <a:lnTo>
                      <a:pt x="74" y="78"/>
                    </a:lnTo>
                    <a:lnTo>
                      <a:pt x="70" y="89"/>
                    </a:lnTo>
                    <a:lnTo>
                      <a:pt x="66" y="104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69" name="Line 197"/>
              <p:cNvSpPr>
                <a:spLocks noChangeShapeType="1"/>
              </p:cNvSpPr>
              <p:nvPr/>
            </p:nvSpPr>
            <p:spPr bwMode="auto">
              <a:xfrm>
                <a:off x="5165" y="968"/>
                <a:ext cx="25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0" name="Freeform 198"/>
              <p:cNvSpPr>
                <a:spLocks/>
              </p:cNvSpPr>
              <p:nvPr/>
            </p:nvSpPr>
            <p:spPr bwMode="auto">
              <a:xfrm>
                <a:off x="4851" y="1108"/>
                <a:ext cx="318" cy="192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52" y="390"/>
                  </a:cxn>
                  <a:cxn ang="0">
                    <a:pos x="108" y="382"/>
                  </a:cxn>
                  <a:cxn ang="0">
                    <a:pos x="156" y="368"/>
                  </a:cxn>
                  <a:cxn ang="0">
                    <a:pos x="208" y="353"/>
                  </a:cxn>
                  <a:cxn ang="0">
                    <a:pos x="257" y="334"/>
                  </a:cxn>
                  <a:cxn ang="0">
                    <a:pos x="305" y="312"/>
                  </a:cxn>
                  <a:cxn ang="0">
                    <a:pos x="349" y="290"/>
                  </a:cxn>
                  <a:cxn ang="0">
                    <a:pos x="390" y="264"/>
                  </a:cxn>
                  <a:cxn ang="0">
                    <a:pos x="435" y="238"/>
                  </a:cxn>
                  <a:cxn ang="0">
                    <a:pos x="472" y="208"/>
                  </a:cxn>
                  <a:cxn ang="0">
                    <a:pos x="509" y="178"/>
                  </a:cxn>
                  <a:cxn ang="0">
                    <a:pos x="542" y="145"/>
                  </a:cxn>
                  <a:cxn ang="0">
                    <a:pos x="576" y="111"/>
                  </a:cxn>
                  <a:cxn ang="0">
                    <a:pos x="605" y="74"/>
                  </a:cxn>
                  <a:cxn ang="0">
                    <a:pos x="631" y="41"/>
                  </a:cxn>
                  <a:cxn ang="0">
                    <a:pos x="657" y="0"/>
                  </a:cxn>
                </a:cxnLst>
                <a:rect l="0" t="0" r="r" b="b"/>
                <a:pathLst>
                  <a:path w="657" h="397">
                    <a:moveTo>
                      <a:pt x="0" y="397"/>
                    </a:moveTo>
                    <a:lnTo>
                      <a:pt x="52" y="390"/>
                    </a:lnTo>
                    <a:lnTo>
                      <a:pt x="108" y="382"/>
                    </a:lnTo>
                    <a:lnTo>
                      <a:pt x="156" y="368"/>
                    </a:lnTo>
                    <a:lnTo>
                      <a:pt x="208" y="353"/>
                    </a:lnTo>
                    <a:lnTo>
                      <a:pt x="257" y="334"/>
                    </a:lnTo>
                    <a:lnTo>
                      <a:pt x="305" y="312"/>
                    </a:lnTo>
                    <a:lnTo>
                      <a:pt x="349" y="290"/>
                    </a:lnTo>
                    <a:lnTo>
                      <a:pt x="390" y="264"/>
                    </a:lnTo>
                    <a:lnTo>
                      <a:pt x="435" y="238"/>
                    </a:lnTo>
                    <a:lnTo>
                      <a:pt x="472" y="208"/>
                    </a:lnTo>
                    <a:lnTo>
                      <a:pt x="509" y="178"/>
                    </a:lnTo>
                    <a:lnTo>
                      <a:pt x="542" y="145"/>
                    </a:lnTo>
                    <a:lnTo>
                      <a:pt x="576" y="111"/>
                    </a:lnTo>
                    <a:lnTo>
                      <a:pt x="605" y="74"/>
                    </a:lnTo>
                    <a:lnTo>
                      <a:pt x="631" y="41"/>
                    </a:lnTo>
                    <a:lnTo>
                      <a:pt x="65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1" name="Freeform 199"/>
              <p:cNvSpPr>
                <a:spLocks/>
              </p:cNvSpPr>
              <p:nvPr/>
            </p:nvSpPr>
            <p:spPr bwMode="auto">
              <a:xfrm>
                <a:off x="4501" y="693"/>
                <a:ext cx="661" cy="176"/>
              </a:xfrm>
              <a:custGeom>
                <a:avLst/>
                <a:gdLst/>
                <a:ahLst/>
                <a:cxnLst>
                  <a:cxn ang="0">
                    <a:pos x="749" y="360"/>
                  </a:cxn>
                  <a:cxn ang="0">
                    <a:pos x="879" y="356"/>
                  </a:cxn>
                  <a:cxn ang="0">
                    <a:pos x="1002" y="345"/>
                  </a:cxn>
                  <a:cxn ang="0">
                    <a:pos x="1113" y="326"/>
                  </a:cxn>
                  <a:cxn ang="0">
                    <a:pos x="1206" y="300"/>
                  </a:cxn>
                  <a:cxn ang="0">
                    <a:pos x="1280" y="274"/>
                  </a:cxn>
                  <a:cxn ang="0">
                    <a:pos x="1332" y="245"/>
                  </a:cxn>
                  <a:cxn ang="0">
                    <a:pos x="1358" y="208"/>
                  </a:cxn>
                  <a:cxn ang="0">
                    <a:pos x="1358" y="170"/>
                  </a:cxn>
                  <a:cxn ang="0">
                    <a:pos x="1332" y="137"/>
                  </a:cxn>
                  <a:cxn ang="0">
                    <a:pos x="1280" y="104"/>
                  </a:cxn>
                  <a:cxn ang="0">
                    <a:pos x="1206" y="70"/>
                  </a:cxn>
                  <a:cxn ang="0">
                    <a:pos x="1113" y="48"/>
                  </a:cxn>
                  <a:cxn ang="0">
                    <a:pos x="1002" y="26"/>
                  </a:cxn>
                  <a:cxn ang="0">
                    <a:pos x="879" y="11"/>
                  </a:cxn>
                  <a:cxn ang="0">
                    <a:pos x="749" y="3"/>
                  </a:cxn>
                  <a:cxn ang="0">
                    <a:pos x="608" y="3"/>
                  </a:cxn>
                  <a:cxn ang="0">
                    <a:pos x="475" y="11"/>
                  </a:cxn>
                  <a:cxn ang="0">
                    <a:pos x="352" y="26"/>
                  </a:cxn>
                  <a:cxn ang="0">
                    <a:pos x="245" y="48"/>
                  </a:cxn>
                  <a:cxn ang="0">
                    <a:pos x="156" y="70"/>
                  </a:cxn>
                  <a:cxn ang="0">
                    <a:pos x="78" y="104"/>
                  </a:cxn>
                  <a:cxn ang="0">
                    <a:pos x="29" y="137"/>
                  </a:cxn>
                  <a:cxn ang="0">
                    <a:pos x="3" y="170"/>
                  </a:cxn>
                  <a:cxn ang="0">
                    <a:pos x="3" y="208"/>
                  </a:cxn>
                  <a:cxn ang="0">
                    <a:pos x="29" y="245"/>
                  </a:cxn>
                  <a:cxn ang="0">
                    <a:pos x="78" y="274"/>
                  </a:cxn>
                  <a:cxn ang="0">
                    <a:pos x="156" y="300"/>
                  </a:cxn>
                  <a:cxn ang="0">
                    <a:pos x="245" y="326"/>
                  </a:cxn>
                  <a:cxn ang="0">
                    <a:pos x="352" y="345"/>
                  </a:cxn>
                  <a:cxn ang="0">
                    <a:pos x="475" y="356"/>
                  </a:cxn>
                  <a:cxn ang="0">
                    <a:pos x="608" y="360"/>
                  </a:cxn>
                </a:cxnLst>
                <a:rect l="0" t="0" r="r" b="b"/>
                <a:pathLst>
                  <a:path w="1366" h="363">
                    <a:moveTo>
                      <a:pt x="679" y="363"/>
                    </a:moveTo>
                    <a:lnTo>
                      <a:pt x="749" y="360"/>
                    </a:lnTo>
                    <a:lnTo>
                      <a:pt x="816" y="360"/>
                    </a:lnTo>
                    <a:lnTo>
                      <a:pt x="879" y="356"/>
                    </a:lnTo>
                    <a:lnTo>
                      <a:pt x="942" y="349"/>
                    </a:lnTo>
                    <a:lnTo>
                      <a:pt x="1002" y="345"/>
                    </a:lnTo>
                    <a:lnTo>
                      <a:pt x="1061" y="334"/>
                    </a:lnTo>
                    <a:lnTo>
                      <a:pt x="1113" y="326"/>
                    </a:lnTo>
                    <a:lnTo>
                      <a:pt x="1161" y="315"/>
                    </a:lnTo>
                    <a:lnTo>
                      <a:pt x="1206" y="300"/>
                    </a:lnTo>
                    <a:lnTo>
                      <a:pt x="1247" y="289"/>
                    </a:lnTo>
                    <a:lnTo>
                      <a:pt x="1280" y="274"/>
                    </a:lnTo>
                    <a:lnTo>
                      <a:pt x="1310" y="260"/>
                    </a:lnTo>
                    <a:lnTo>
                      <a:pt x="1332" y="245"/>
                    </a:lnTo>
                    <a:lnTo>
                      <a:pt x="1351" y="226"/>
                    </a:lnTo>
                    <a:lnTo>
                      <a:pt x="1358" y="208"/>
                    </a:lnTo>
                    <a:lnTo>
                      <a:pt x="1366" y="189"/>
                    </a:lnTo>
                    <a:lnTo>
                      <a:pt x="1358" y="170"/>
                    </a:lnTo>
                    <a:lnTo>
                      <a:pt x="1351" y="152"/>
                    </a:lnTo>
                    <a:lnTo>
                      <a:pt x="1332" y="137"/>
                    </a:lnTo>
                    <a:lnTo>
                      <a:pt x="1310" y="118"/>
                    </a:lnTo>
                    <a:lnTo>
                      <a:pt x="1280" y="104"/>
                    </a:lnTo>
                    <a:lnTo>
                      <a:pt x="1247" y="85"/>
                    </a:lnTo>
                    <a:lnTo>
                      <a:pt x="1206" y="70"/>
                    </a:lnTo>
                    <a:lnTo>
                      <a:pt x="1161" y="59"/>
                    </a:lnTo>
                    <a:lnTo>
                      <a:pt x="1113" y="48"/>
                    </a:lnTo>
                    <a:lnTo>
                      <a:pt x="1061" y="33"/>
                    </a:lnTo>
                    <a:lnTo>
                      <a:pt x="1002" y="26"/>
                    </a:lnTo>
                    <a:lnTo>
                      <a:pt x="942" y="15"/>
                    </a:lnTo>
                    <a:lnTo>
                      <a:pt x="879" y="11"/>
                    </a:lnTo>
                    <a:lnTo>
                      <a:pt x="816" y="3"/>
                    </a:lnTo>
                    <a:lnTo>
                      <a:pt x="749" y="3"/>
                    </a:lnTo>
                    <a:lnTo>
                      <a:pt x="679" y="0"/>
                    </a:lnTo>
                    <a:lnTo>
                      <a:pt x="608" y="3"/>
                    </a:lnTo>
                    <a:lnTo>
                      <a:pt x="542" y="3"/>
                    </a:lnTo>
                    <a:lnTo>
                      <a:pt x="475" y="11"/>
                    </a:lnTo>
                    <a:lnTo>
                      <a:pt x="415" y="15"/>
                    </a:lnTo>
                    <a:lnTo>
                      <a:pt x="352" y="26"/>
                    </a:lnTo>
                    <a:lnTo>
                      <a:pt x="297" y="33"/>
                    </a:lnTo>
                    <a:lnTo>
                      <a:pt x="245" y="48"/>
                    </a:lnTo>
                    <a:lnTo>
                      <a:pt x="196" y="59"/>
                    </a:lnTo>
                    <a:lnTo>
                      <a:pt x="156" y="70"/>
                    </a:lnTo>
                    <a:lnTo>
                      <a:pt x="115" y="85"/>
                    </a:lnTo>
                    <a:lnTo>
                      <a:pt x="78" y="104"/>
                    </a:lnTo>
                    <a:lnTo>
                      <a:pt x="52" y="118"/>
                    </a:lnTo>
                    <a:lnTo>
                      <a:pt x="29" y="137"/>
                    </a:lnTo>
                    <a:lnTo>
                      <a:pt x="15" y="152"/>
                    </a:lnTo>
                    <a:lnTo>
                      <a:pt x="3" y="170"/>
                    </a:lnTo>
                    <a:lnTo>
                      <a:pt x="0" y="189"/>
                    </a:lnTo>
                    <a:lnTo>
                      <a:pt x="3" y="208"/>
                    </a:lnTo>
                    <a:lnTo>
                      <a:pt x="15" y="226"/>
                    </a:lnTo>
                    <a:lnTo>
                      <a:pt x="29" y="245"/>
                    </a:lnTo>
                    <a:lnTo>
                      <a:pt x="52" y="260"/>
                    </a:lnTo>
                    <a:lnTo>
                      <a:pt x="78" y="274"/>
                    </a:lnTo>
                    <a:lnTo>
                      <a:pt x="115" y="289"/>
                    </a:lnTo>
                    <a:lnTo>
                      <a:pt x="156" y="300"/>
                    </a:lnTo>
                    <a:lnTo>
                      <a:pt x="196" y="315"/>
                    </a:lnTo>
                    <a:lnTo>
                      <a:pt x="245" y="326"/>
                    </a:lnTo>
                    <a:lnTo>
                      <a:pt x="297" y="334"/>
                    </a:lnTo>
                    <a:lnTo>
                      <a:pt x="352" y="345"/>
                    </a:lnTo>
                    <a:lnTo>
                      <a:pt x="415" y="349"/>
                    </a:lnTo>
                    <a:lnTo>
                      <a:pt x="475" y="356"/>
                    </a:lnTo>
                    <a:lnTo>
                      <a:pt x="542" y="360"/>
                    </a:lnTo>
                    <a:lnTo>
                      <a:pt x="608" y="360"/>
                    </a:lnTo>
                    <a:lnTo>
                      <a:pt x="679" y="36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2" name="Freeform 200"/>
              <p:cNvSpPr>
                <a:spLocks/>
              </p:cNvSpPr>
              <p:nvPr/>
            </p:nvSpPr>
            <p:spPr bwMode="auto">
              <a:xfrm>
                <a:off x="4533" y="702"/>
                <a:ext cx="595" cy="158"/>
              </a:xfrm>
              <a:custGeom>
                <a:avLst/>
                <a:gdLst/>
                <a:ahLst/>
                <a:cxnLst>
                  <a:cxn ang="0">
                    <a:pos x="549" y="0"/>
                  </a:cxn>
                  <a:cxn ang="0">
                    <a:pos x="430" y="8"/>
                  </a:cxn>
                  <a:cxn ang="0">
                    <a:pos x="322" y="23"/>
                  </a:cxn>
                  <a:cxn ang="0">
                    <a:pos x="222" y="41"/>
                  </a:cxn>
                  <a:cxn ang="0">
                    <a:pos x="141" y="63"/>
                  </a:cxn>
                  <a:cxn ang="0">
                    <a:pos x="74" y="93"/>
                  </a:cxn>
                  <a:cxn ang="0">
                    <a:pos x="29" y="123"/>
                  </a:cxn>
                  <a:cxn ang="0">
                    <a:pos x="3" y="152"/>
                  </a:cxn>
                  <a:cxn ang="0">
                    <a:pos x="3" y="190"/>
                  </a:cxn>
                  <a:cxn ang="0">
                    <a:pos x="29" y="219"/>
                  </a:cxn>
                  <a:cxn ang="0">
                    <a:pos x="74" y="249"/>
                  </a:cxn>
                  <a:cxn ang="0">
                    <a:pos x="141" y="271"/>
                  </a:cxn>
                  <a:cxn ang="0">
                    <a:pos x="222" y="293"/>
                  </a:cxn>
                  <a:cxn ang="0">
                    <a:pos x="322" y="308"/>
                  </a:cxn>
                  <a:cxn ang="0">
                    <a:pos x="430" y="319"/>
                  </a:cxn>
                  <a:cxn ang="0">
                    <a:pos x="549" y="327"/>
                  </a:cxn>
                  <a:cxn ang="0">
                    <a:pos x="675" y="327"/>
                  </a:cxn>
                  <a:cxn ang="0">
                    <a:pos x="794" y="319"/>
                  </a:cxn>
                  <a:cxn ang="0">
                    <a:pos x="901" y="308"/>
                  </a:cxn>
                  <a:cxn ang="0">
                    <a:pos x="1002" y="293"/>
                  </a:cxn>
                  <a:cxn ang="0">
                    <a:pos x="1087" y="271"/>
                  </a:cxn>
                  <a:cxn ang="0">
                    <a:pos x="1150" y="249"/>
                  </a:cxn>
                  <a:cxn ang="0">
                    <a:pos x="1198" y="219"/>
                  </a:cxn>
                  <a:cxn ang="0">
                    <a:pos x="1224" y="190"/>
                  </a:cxn>
                  <a:cxn ang="0">
                    <a:pos x="1224" y="152"/>
                  </a:cxn>
                  <a:cxn ang="0">
                    <a:pos x="1198" y="123"/>
                  </a:cxn>
                  <a:cxn ang="0">
                    <a:pos x="1150" y="93"/>
                  </a:cxn>
                  <a:cxn ang="0">
                    <a:pos x="1087" y="63"/>
                  </a:cxn>
                  <a:cxn ang="0">
                    <a:pos x="1002" y="41"/>
                  </a:cxn>
                  <a:cxn ang="0">
                    <a:pos x="901" y="23"/>
                  </a:cxn>
                  <a:cxn ang="0">
                    <a:pos x="794" y="8"/>
                  </a:cxn>
                  <a:cxn ang="0">
                    <a:pos x="675" y="0"/>
                  </a:cxn>
                  <a:cxn ang="0">
                    <a:pos x="612" y="0"/>
                  </a:cxn>
                </a:cxnLst>
                <a:rect l="0" t="0" r="r" b="b"/>
                <a:pathLst>
                  <a:path w="1228" h="327">
                    <a:moveTo>
                      <a:pt x="612" y="0"/>
                    </a:moveTo>
                    <a:lnTo>
                      <a:pt x="549" y="0"/>
                    </a:lnTo>
                    <a:lnTo>
                      <a:pt x="489" y="4"/>
                    </a:lnTo>
                    <a:lnTo>
                      <a:pt x="430" y="8"/>
                    </a:lnTo>
                    <a:lnTo>
                      <a:pt x="374" y="15"/>
                    </a:lnTo>
                    <a:lnTo>
                      <a:pt x="322" y="23"/>
                    </a:lnTo>
                    <a:lnTo>
                      <a:pt x="270" y="30"/>
                    </a:lnTo>
                    <a:lnTo>
                      <a:pt x="222" y="41"/>
                    </a:lnTo>
                    <a:lnTo>
                      <a:pt x="181" y="52"/>
                    </a:lnTo>
                    <a:lnTo>
                      <a:pt x="141" y="63"/>
                    </a:lnTo>
                    <a:lnTo>
                      <a:pt x="107" y="78"/>
                    </a:lnTo>
                    <a:lnTo>
                      <a:pt x="74" y="93"/>
                    </a:lnTo>
                    <a:lnTo>
                      <a:pt x="48" y="108"/>
                    </a:lnTo>
                    <a:lnTo>
                      <a:pt x="29" y="123"/>
                    </a:lnTo>
                    <a:lnTo>
                      <a:pt x="14" y="138"/>
                    </a:lnTo>
                    <a:lnTo>
                      <a:pt x="3" y="152"/>
                    </a:lnTo>
                    <a:lnTo>
                      <a:pt x="0" y="171"/>
                    </a:lnTo>
                    <a:lnTo>
                      <a:pt x="3" y="190"/>
                    </a:lnTo>
                    <a:lnTo>
                      <a:pt x="14" y="204"/>
                    </a:lnTo>
                    <a:lnTo>
                      <a:pt x="29" y="219"/>
                    </a:lnTo>
                    <a:lnTo>
                      <a:pt x="48" y="234"/>
                    </a:lnTo>
                    <a:lnTo>
                      <a:pt x="74" y="249"/>
                    </a:lnTo>
                    <a:lnTo>
                      <a:pt x="107" y="260"/>
                    </a:lnTo>
                    <a:lnTo>
                      <a:pt x="141" y="271"/>
                    </a:lnTo>
                    <a:lnTo>
                      <a:pt x="181" y="282"/>
                    </a:lnTo>
                    <a:lnTo>
                      <a:pt x="222" y="293"/>
                    </a:lnTo>
                    <a:lnTo>
                      <a:pt x="270" y="301"/>
                    </a:lnTo>
                    <a:lnTo>
                      <a:pt x="322" y="308"/>
                    </a:lnTo>
                    <a:lnTo>
                      <a:pt x="374" y="316"/>
                    </a:lnTo>
                    <a:lnTo>
                      <a:pt x="430" y="319"/>
                    </a:lnTo>
                    <a:lnTo>
                      <a:pt x="489" y="323"/>
                    </a:lnTo>
                    <a:lnTo>
                      <a:pt x="549" y="327"/>
                    </a:lnTo>
                    <a:lnTo>
                      <a:pt x="612" y="327"/>
                    </a:lnTo>
                    <a:lnTo>
                      <a:pt x="675" y="327"/>
                    </a:lnTo>
                    <a:lnTo>
                      <a:pt x="734" y="323"/>
                    </a:lnTo>
                    <a:lnTo>
                      <a:pt x="794" y="319"/>
                    </a:lnTo>
                    <a:lnTo>
                      <a:pt x="849" y="316"/>
                    </a:lnTo>
                    <a:lnTo>
                      <a:pt x="901" y="308"/>
                    </a:lnTo>
                    <a:lnTo>
                      <a:pt x="953" y="301"/>
                    </a:lnTo>
                    <a:lnTo>
                      <a:pt x="1002" y="293"/>
                    </a:lnTo>
                    <a:lnTo>
                      <a:pt x="1046" y="282"/>
                    </a:lnTo>
                    <a:lnTo>
                      <a:pt x="1087" y="271"/>
                    </a:lnTo>
                    <a:lnTo>
                      <a:pt x="1120" y="260"/>
                    </a:lnTo>
                    <a:lnTo>
                      <a:pt x="1150" y="249"/>
                    </a:lnTo>
                    <a:lnTo>
                      <a:pt x="1180" y="234"/>
                    </a:lnTo>
                    <a:lnTo>
                      <a:pt x="1198" y="219"/>
                    </a:lnTo>
                    <a:lnTo>
                      <a:pt x="1213" y="204"/>
                    </a:lnTo>
                    <a:lnTo>
                      <a:pt x="1224" y="190"/>
                    </a:lnTo>
                    <a:lnTo>
                      <a:pt x="1228" y="171"/>
                    </a:lnTo>
                    <a:lnTo>
                      <a:pt x="1224" y="152"/>
                    </a:lnTo>
                    <a:lnTo>
                      <a:pt x="1213" y="138"/>
                    </a:lnTo>
                    <a:lnTo>
                      <a:pt x="1198" y="123"/>
                    </a:lnTo>
                    <a:lnTo>
                      <a:pt x="1180" y="108"/>
                    </a:lnTo>
                    <a:lnTo>
                      <a:pt x="1150" y="93"/>
                    </a:lnTo>
                    <a:lnTo>
                      <a:pt x="1120" y="78"/>
                    </a:lnTo>
                    <a:lnTo>
                      <a:pt x="1087" y="63"/>
                    </a:lnTo>
                    <a:lnTo>
                      <a:pt x="1046" y="52"/>
                    </a:lnTo>
                    <a:lnTo>
                      <a:pt x="1002" y="41"/>
                    </a:lnTo>
                    <a:lnTo>
                      <a:pt x="953" y="30"/>
                    </a:lnTo>
                    <a:lnTo>
                      <a:pt x="901" y="23"/>
                    </a:lnTo>
                    <a:lnTo>
                      <a:pt x="849" y="15"/>
                    </a:lnTo>
                    <a:lnTo>
                      <a:pt x="794" y="8"/>
                    </a:lnTo>
                    <a:lnTo>
                      <a:pt x="734" y="4"/>
                    </a:lnTo>
                    <a:lnTo>
                      <a:pt x="675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3" name="Freeform 201"/>
              <p:cNvSpPr>
                <a:spLocks/>
              </p:cNvSpPr>
              <p:nvPr/>
            </p:nvSpPr>
            <p:spPr bwMode="auto">
              <a:xfrm>
                <a:off x="4562" y="709"/>
                <a:ext cx="537" cy="142"/>
              </a:xfrm>
              <a:custGeom>
                <a:avLst/>
                <a:gdLst/>
                <a:ahLst/>
                <a:cxnLst>
                  <a:cxn ang="0">
                    <a:pos x="553" y="293"/>
                  </a:cxn>
                  <a:cxn ang="0">
                    <a:pos x="664" y="293"/>
                  </a:cxn>
                  <a:cxn ang="0">
                    <a:pos x="768" y="286"/>
                  </a:cxn>
                  <a:cxn ang="0">
                    <a:pos x="865" y="271"/>
                  </a:cxn>
                  <a:cxn ang="0">
                    <a:pos x="946" y="256"/>
                  </a:cxn>
                  <a:cxn ang="0">
                    <a:pos x="1013" y="234"/>
                  </a:cxn>
                  <a:cxn ang="0">
                    <a:pos x="1065" y="212"/>
                  </a:cxn>
                  <a:cxn ang="0">
                    <a:pos x="1099" y="182"/>
                  </a:cxn>
                  <a:cxn ang="0">
                    <a:pos x="1110" y="152"/>
                  </a:cxn>
                  <a:cxn ang="0">
                    <a:pos x="1099" y="123"/>
                  </a:cxn>
                  <a:cxn ang="0">
                    <a:pos x="1065" y="97"/>
                  </a:cxn>
                  <a:cxn ang="0">
                    <a:pos x="1013" y="71"/>
                  </a:cxn>
                  <a:cxn ang="0">
                    <a:pos x="946" y="45"/>
                  </a:cxn>
                  <a:cxn ang="0">
                    <a:pos x="865" y="30"/>
                  </a:cxn>
                  <a:cxn ang="0">
                    <a:pos x="768" y="15"/>
                  </a:cxn>
                  <a:cxn ang="0">
                    <a:pos x="664" y="4"/>
                  </a:cxn>
                  <a:cxn ang="0">
                    <a:pos x="553" y="0"/>
                  </a:cxn>
                  <a:cxn ang="0">
                    <a:pos x="442" y="4"/>
                  </a:cxn>
                  <a:cxn ang="0">
                    <a:pos x="338" y="15"/>
                  </a:cxn>
                  <a:cxn ang="0">
                    <a:pos x="245" y="30"/>
                  </a:cxn>
                  <a:cxn ang="0">
                    <a:pos x="163" y="45"/>
                  </a:cxn>
                  <a:cxn ang="0">
                    <a:pos x="96" y="71"/>
                  </a:cxn>
                  <a:cxn ang="0">
                    <a:pos x="44" y="97"/>
                  </a:cxn>
                  <a:cxn ang="0">
                    <a:pos x="11" y="123"/>
                  </a:cxn>
                  <a:cxn ang="0">
                    <a:pos x="0" y="152"/>
                  </a:cxn>
                  <a:cxn ang="0">
                    <a:pos x="11" y="182"/>
                  </a:cxn>
                  <a:cxn ang="0">
                    <a:pos x="44" y="212"/>
                  </a:cxn>
                  <a:cxn ang="0">
                    <a:pos x="96" y="234"/>
                  </a:cxn>
                  <a:cxn ang="0">
                    <a:pos x="163" y="256"/>
                  </a:cxn>
                  <a:cxn ang="0">
                    <a:pos x="245" y="271"/>
                  </a:cxn>
                  <a:cxn ang="0">
                    <a:pos x="338" y="286"/>
                  </a:cxn>
                  <a:cxn ang="0">
                    <a:pos x="442" y="293"/>
                  </a:cxn>
                  <a:cxn ang="0">
                    <a:pos x="553" y="293"/>
                  </a:cxn>
                </a:cxnLst>
                <a:rect l="0" t="0" r="r" b="b"/>
                <a:pathLst>
                  <a:path w="1110" h="293">
                    <a:moveTo>
                      <a:pt x="553" y="293"/>
                    </a:moveTo>
                    <a:lnTo>
                      <a:pt x="664" y="293"/>
                    </a:lnTo>
                    <a:lnTo>
                      <a:pt x="768" y="286"/>
                    </a:lnTo>
                    <a:lnTo>
                      <a:pt x="865" y="271"/>
                    </a:lnTo>
                    <a:lnTo>
                      <a:pt x="946" y="256"/>
                    </a:lnTo>
                    <a:lnTo>
                      <a:pt x="1013" y="234"/>
                    </a:lnTo>
                    <a:lnTo>
                      <a:pt x="1065" y="212"/>
                    </a:lnTo>
                    <a:lnTo>
                      <a:pt x="1099" y="182"/>
                    </a:lnTo>
                    <a:lnTo>
                      <a:pt x="1110" y="152"/>
                    </a:lnTo>
                    <a:lnTo>
                      <a:pt x="1099" y="123"/>
                    </a:lnTo>
                    <a:lnTo>
                      <a:pt x="1065" y="97"/>
                    </a:lnTo>
                    <a:lnTo>
                      <a:pt x="1013" y="71"/>
                    </a:lnTo>
                    <a:lnTo>
                      <a:pt x="946" y="45"/>
                    </a:lnTo>
                    <a:lnTo>
                      <a:pt x="865" y="30"/>
                    </a:lnTo>
                    <a:lnTo>
                      <a:pt x="768" y="15"/>
                    </a:lnTo>
                    <a:lnTo>
                      <a:pt x="664" y="4"/>
                    </a:lnTo>
                    <a:lnTo>
                      <a:pt x="553" y="0"/>
                    </a:lnTo>
                    <a:lnTo>
                      <a:pt x="442" y="4"/>
                    </a:lnTo>
                    <a:lnTo>
                      <a:pt x="338" y="15"/>
                    </a:lnTo>
                    <a:lnTo>
                      <a:pt x="245" y="30"/>
                    </a:lnTo>
                    <a:lnTo>
                      <a:pt x="163" y="45"/>
                    </a:lnTo>
                    <a:lnTo>
                      <a:pt x="96" y="71"/>
                    </a:lnTo>
                    <a:lnTo>
                      <a:pt x="44" y="97"/>
                    </a:lnTo>
                    <a:lnTo>
                      <a:pt x="11" y="123"/>
                    </a:lnTo>
                    <a:lnTo>
                      <a:pt x="0" y="152"/>
                    </a:lnTo>
                    <a:lnTo>
                      <a:pt x="11" y="182"/>
                    </a:lnTo>
                    <a:lnTo>
                      <a:pt x="44" y="212"/>
                    </a:lnTo>
                    <a:lnTo>
                      <a:pt x="96" y="234"/>
                    </a:lnTo>
                    <a:lnTo>
                      <a:pt x="163" y="256"/>
                    </a:lnTo>
                    <a:lnTo>
                      <a:pt x="245" y="271"/>
                    </a:lnTo>
                    <a:lnTo>
                      <a:pt x="338" y="286"/>
                    </a:lnTo>
                    <a:lnTo>
                      <a:pt x="442" y="293"/>
                    </a:lnTo>
                    <a:lnTo>
                      <a:pt x="553" y="29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4" name="Freeform 202"/>
              <p:cNvSpPr>
                <a:spLocks/>
              </p:cNvSpPr>
              <p:nvPr/>
            </p:nvSpPr>
            <p:spPr bwMode="auto">
              <a:xfrm>
                <a:off x="4675" y="725"/>
                <a:ext cx="327" cy="11"/>
              </a:xfrm>
              <a:custGeom>
                <a:avLst/>
                <a:gdLst/>
                <a:ahLst/>
                <a:cxnLst>
                  <a:cxn ang="0">
                    <a:pos x="675" y="22"/>
                  </a:cxn>
                  <a:cxn ang="0">
                    <a:pos x="620" y="18"/>
                  </a:cxn>
                  <a:cxn ang="0">
                    <a:pos x="571" y="11"/>
                  </a:cxn>
                  <a:cxn ang="0">
                    <a:pos x="523" y="7"/>
                  </a:cxn>
                  <a:cxn ang="0">
                    <a:pos x="479" y="3"/>
                  </a:cxn>
                  <a:cxn ang="0">
                    <a:pos x="434" y="3"/>
                  </a:cxn>
                  <a:cxn ang="0">
                    <a:pos x="389" y="0"/>
                  </a:cxn>
                  <a:cxn ang="0">
                    <a:pos x="352" y="0"/>
                  </a:cxn>
                  <a:cxn ang="0">
                    <a:pos x="311" y="0"/>
                  </a:cxn>
                  <a:cxn ang="0">
                    <a:pos x="274" y="0"/>
                  </a:cxn>
                  <a:cxn ang="0">
                    <a:pos x="234" y="0"/>
                  </a:cxn>
                  <a:cxn ang="0">
                    <a:pos x="196" y="3"/>
                  </a:cxn>
                  <a:cxn ang="0">
                    <a:pos x="159" y="3"/>
                  </a:cxn>
                  <a:cxn ang="0">
                    <a:pos x="122" y="7"/>
                  </a:cxn>
                  <a:cxn ang="0">
                    <a:pos x="81" y="11"/>
                  </a:cxn>
                  <a:cxn ang="0">
                    <a:pos x="44" y="18"/>
                  </a:cxn>
                  <a:cxn ang="0">
                    <a:pos x="0" y="22"/>
                  </a:cxn>
                </a:cxnLst>
                <a:rect l="0" t="0" r="r" b="b"/>
                <a:pathLst>
                  <a:path w="675" h="22">
                    <a:moveTo>
                      <a:pt x="675" y="22"/>
                    </a:moveTo>
                    <a:lnTo>
                      <a:pt x="620" y="18"/>
                    </a:lnTo>
                    <a:lnTo>
                      <a:pt x="571" y="11"/>
                    </a:lnTo>
                    <a:lnTo>
                      <a:pt x="523" y="7"/>
                    </a:lnTo>
                    <a:lnTo>
                      <a:pt x="479" y="3"/>
                    </a:lnTo>
                    <a:lnTo>
                      <a:pt x="434" y="3"/>
                    </a:lnTo>
                    <a:lnTo>
                      <a:pt x="389" y="0"/>
                    </a:lnTo>
                    <a:lnTo>
                      <a:pt x="352" y="0"/>
                    </a:lnTo>
                    <a:lnTo>
                      <a:pt x="311" y="0"/>
                    </a:lnTo>
                    <a:lnTo>
                      <a:pt x="274" y="0"/>
                    </a:lnTo>
                    <a:lnTo>
                      <a:pt x="234" y="0"/>
                    </a:lnTo>
                    <a:lnTo>
                      <a:pt x="196" y="3"/>
                    </a:lnTo>
                    <a:lnTo>
                      <a:pt x="159" y="3"/>
                    </a:lnTo>
                    <a:lnTo>
                      <a:pt x="122" y="7"/>
                    </a:lnTo>
                    <a:lnTo>
                      <a:pt x="81" y="11"/>
                    </a:lnTo>
                    <a:lnTo>
                      <a:pt x="44" y="18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918E00"/>
              </a:solidFill>
              <a:ln w="0">
                <a:solidFill>
                  <a:srgbClr val="918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5" name="Freeform 203"/>
              <p:cNvSpPr>
                <a:spLocks/>
              </p:cNvSpPr>
              <p:nvPr/>
            </p:nvSpPr>
            <p:spPr bwMode="auto">
              <a:xfrm>
                <a:off x="4562" y="716"/>
                <a:ext cx="163" cy="117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245" y="15"/>
                  </a:cxn>
                  <a:cxn ang="0">
                    <a:pos x="163" y="30"/>
                  </a:cxn>
                  <a:cxn ang="0">
                    <a:pos x="96" y="56"/>
                  </a:cxn>
                  <a:cxn ang="0">
                    <a:pos x="44" y="82"/>
                  </a:cxn>
                  <a:cxn ang="0">
                    <a:pos x="11" y="108"/>
                  </a:cxn>
                  <a:cxn ang="0">
                    <a:pos x="0" y="137"/>
                  </a:cxn>
                  <a:cxn ang="0">
                    <a:pos x="11" y="167"/>
                  </a:cxn>
                  <a:cxn ang="0">
                    <a:pos x="44" y="197"/>
                  </a:cxn>
                  <a:cxn ang="0">
                    <a:pos x="96" y="219"/>
                  </a:cxn>
                  <a:cxn ang="0">
                    <a:pos x="163" y="241"/>
                  </a:cxn>
                  <a:cxn ang="0">
                    <a:pos x="145" y="208"/>
                  </a:cxn>
                  <a:cxn ang="0">
                    <a:pos x="137" y="174"/>
                  </a:cxn>
                  <a:cxn ang="0">
                    <a:pos x="145" y="137"/>
                  </a:cxn>
                  <a:cxn ang="0">
                    <a:pos x="163" y="104"/>
                  </a:cxn>
                  <a:cxn ang="0">
                    <a:pos x="189" y="70"/>
                  </a:cxn>
                  <a:cxn ang="0">
                    <a:pos x="230" y="41"/>
                  </a:cxn>
                  <a:cxn ang="0">
                    <a:pos x="278" y="19"/>
                  </a:cxn>
                  <a:cxn ang="0">
                    <a:pos x="338" y="0"/>
                  </a:cxn>
                </a:cxnLst>
                <a:rect l="0" t="0" r="r" b="b"/>
                <a:pathLst>
                  <a:path w="338" h="241">
                    <a:moveTo>
                      <a:pt x="338" y="0"/>
                    </a:moveTo>
                    <a:lnTo>
                      <a:pt x="245" y="15"/>
                    </a:lnTo>
                    <a:lnTo>
                      <a:pt x="163" y="30"/>
                    </a:lnTo>
                    <a:lnTo>
                      <a:pt x="96" y="56"/>
                    </a:lnTo>
                    <a:lnTo>
                      <a:pt x="44" y="82"/>
                    </a:lnTo>
                    <a:lnTo>
                      <a:pt x="11" y="108"/>
                    </a:lnTo>
                    <a:lnTo>
                      <a:pt x="0" y="137"/>
                    </a:lnTo>
                    <a:lnTo>
                      <a:pt x="11" y="167"/>
                    </a:lnTo>
                    <a:lnTo>
                      <a:pt x="44" y="197"/>
                    </a:lnTo>
                    <a:lnTo>
                      <a:pt x="96" y="219"/>
                    </a:lnTo>
                    <a:lnTo>
                      <a:pt x="163" y="241"/>
                    </a:lnTo>
                    <a:lnTo>
                      <a:pt x="145" y="208"/>
                    </a:lnTo>
                    <a:lnTo>
                      <a:pt x="137" y="174"/>
                    </a:lnTo>
                    <a:lnTo>
                      <a:pt x="145" y="137"/>
                    </a:lnTo>
                    <a:lnTo>
                      <a:pt x="163" y="104"/>
                    </a:lnTo>
                    <a:lnTo>
                      <a:pt x="189" y="70"/>
                    </a:lnTo>
                    <a:lnTo>
                      <a:pt x="230" y="41"/>
                    </a:lnTo>
                    <a:lnTo>
                      <a:pt x="278" y="19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918E00"/>
              </a:solidFill>
              <a:ln w="0">
                <a:solidFill>
                  <a:srgbClr val="918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6" name="Freeform 204"/>
              <p:cNvSpPr>
                <a:spLocks/>
              </p:cNvSpPr>
              <p:nvPr/>
            </p:nvSpPr>
            <p:spPr bwMode="auto">
              <a:xfrm>
                <a:off x="4928" y="1181"/>
                <a:ext cx="16" cy="7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0" y="23"/>
                  </a:cxn>
                  <a:cxn ang="0">
                    <a:pos x="30" y="48"/>
                  </a:cxn>
                  <a:cxn ang="0">
                    <a:pos x="33" y="78"/>
                  </a:cxn>
                  <a:cxn ang="0">
                    <a:pos x="33" y="104"/>
                  </a:cxn>
                  <a:cxn ang="0">
                    <a:pos x="30" y="126"/>
                  </a:cxn>
                  <a:cxn ang="0">
                    <a:pos x="26" y="141"/>
                  </a:cxn>
                  <a:cxn ang="0">
                    <a:pos x="19" y="145"/>
                  </a:cxn>
                  <a:cxn ang="0">
                    <a:pos x="4" y="141"/>
                  </a:cxn>
                  <a:cxn ang="0">
                    <a:pos x="0" y="130"/>
                  </a:cxn>
                  <a:cxn ang="0">
                    <a:pos x="4" y="119"/>
                  </a:cxn>
                  <a:cxn ang="0">
                    <a:pos x="7" y="104"/>
                  </a:cxn>
                  <a:cxn ang="0">
                    <a:pos x="15" y="82"/>
                  </a:cxn>
                  <a:cxn ang="0">
                    <a:pos x="19" y="63"/>
                  </a:cxn>
                  <a:cxn ang="0">
                    <a:pos x="26" y="41"/>
                  </a:cxn>
                  <a:cxn ang="0">
                    <a:pos x="26" y="23"/>
                  </a:cxn>
                  <a:cxn ang="0">
                    <a:pos x="26" y="0"/>
                  </a:cxn>
                </a:cxnLst>
                <a:rect l="0" t="0" r="r" b="b"/>
                <a:pathLst>
                  <a:path w="33" h="145">
                    <a:moveTo>
                      <a:pt x="26" y="0"/>
                    </a:moveTo>
                    <a:lnTo>
                      <a:pt x="30" y="23"/>
                    </a:lnTo>
                    <a:lnTo>
                      <a:pt x="30" y="48"/>
                    </a:lnTo>
                    <a:lnTo>
                      <a:pt x="33" y="78"/>
                    </a:lnTo>
                    <a:lnTo>
                      <a:pt x="33" y="104"/>
                    </a:lnTo>
                    <a:lnTo>
                      <a:pt x="30" y="126"/>
                    </a:lnTo>
                    <a:lnTo>
                      <a:pt x="26" y="141"/>
                    </a:lnTo>
                    <a:lnTo>
                      <a:pt x="19" y="145"/>
                    </a:lnTo>
                    <a:lnTo>
                      <a:pt x="4" y="141"/>
                    </a:lnTo>
                    <a:lnTo>
                      <a:pt x="0" y="130"/>
                    </a:lnTo>
                    <a:lnTo>
                      <a:pt x="4" y="119"/>
                    </a:lnTo>
                    <a:lnTo>
                      <a:pt x="7" y="104"/>
                    </a:lnTo>
                    <a:lnTo>
                      <a:pt x="15" y="82"/>
                    </a:lnTo>
                    <a:lnTo>
                      <a:pt x="19" y="63"/>
                    </a:lnTo>
                    <a:lnTo>
                      <a:pt x="26" y="41"/>
                    </a:lnTo>
                    <a:lnTo>
                      <a:pt x="26" y="2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7" name="Freeform 205"/>
              <p:cNvSpPr>
                <a:spLocks/>
              </p:cNvSpPr>
              <p:nvPr/>
            </p:nvSpPr>
            <p:spPr bwMode="auto">
              <a:xfrm>
                <a:off x="5021" y="867"/>
                <a:ext cx="6" cy="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8"/>
                  </a:cxn>
                  <a:cxn ang="0">
                    <a:pos x="4" y="96"/>
                  </a:cxn>
                  <a:cxn ang="0">
                    <a:pos x="11" y="130"/>
                  </a:cxn>
                </a:cxnLst>
                <a:rect l="0" t="0" r="r" b="b"/>
                <a:pathLst>
                  <a:path w="11" h="130">
                    <a:moveTo>
                      <a:pt x="4" y="0"/>
                    </a:moveTo>
                    <a:lnTo>
                      <a:pt x="0" y="48"/>
                    </a:lnTo>
                    <a:lnTo>
                      <a:pt x="4" y="96"/>
                    </a:lnTo>
                    <a:lnTo>
                      <a:pt x="11" y="13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8" name="Line 206"/>
              <p:cNvSpPr>
                <a:spLocks noChangeShapeType="1"/>
              </p:cNvSpPr>
              <p:nvPr/>
            </p:nvSpPr>
            <p:spPr bwMode="auto">
              <a:xfrm>
                <a:off x="5036" y="745"/>
                <a:ext cx="0" cy="8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79" name="Line 207"/>
              <p:cNvSpPr>
                <a:spLocks noChangeShapeType="1"/>
              </p:cNvSpPr>
              <p:nvPr/>
            </p:nvSpPr>
            <p:spPr bwMode="auto">
              <a:xfrm>
                <a:off x="5045" y="747"/>
                <a:ext cx="0" cy="7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80" name="Line 208"/>
              <p:cNvSpPr>
                <a:spLocks noChangeShapeType="1"/>
              </p:cNvSpPr>
              <p:nvPr/>
            </p:nvSpPr>
            <p:spPr bwMode="auto">
              <a:xfrm>
                <a:off x="5052" y="749"/>
                <a:ext cx="0" cy="7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3211180" y="3482513"/>
              <a:ext cx="703087" cy="732468"/>
              <a:chOff x="3943" y="733"/>
              <a:chExt cx="777" cy="881"/>
            </a:xfrm>
          </p:grpSpPr>
          <p:grpSp>
            <p:nvGrpSpPr>
              <p:cNvPr id="6" name="Group 39"/>
              <p:cNvGrpSpPr>
                <a:grpSpLocks/>
              </p:cNvGrpSpPr>
              <p:nvPr/>
            </p:nvGrpSpPr>
            <p:grpSpPr bwMode="auto">
              <a:xfrm flipH="1">
                <a:off x="3965" y="998"/>
                <a:ext cx="38" cy="59"/>
                <a:chOff x="3497" y="2293"/>
                <a:chExt cx="77" cy="122"/>
              </a:xfrm>
            </p:grpSpPr>
            <p:sp>
              <p:nvSpPr>
                <p:cNvPr id="3112" name="Freeform 40"/>
                <p:cNvSpPr>
                  <a:spLocks/>
                </p:cNvSpPr>
                <p:nvPr/>
              </p:nvSpPr>
              <p:spPr bwMode="auto">
                <a:xfrm>
                  <a:off x="3497" y="2293"/>
                  <a:ext cx="77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18"/>
                    </a:cxn>
                    <a:cxn ang="0">
                      <a:pos x="70" y="30"/>
                    </a:cxn>
                    <a:cxn ang="0">
                      <a:pos x="74" y="41"/>
                    </a:cxn>
                    <a:cxn ang="0">
                      <a:pos x="77" y="48"/>
                    </a:cxn>
                    <a:cxn ang="0">
                      <a:pos x="77" y="59"/>
                    </a:cxn>
                    <a:cxn ang="0">
                      <a:pos x="77" y="70"/>
                    </a:cxn>
                    <a:cxn ang="0">
                      <a:pos x="74" y="78"/>
                    </a:cxn>
                    <a:cxn ang="0">
                      <a:pos x="70" y="89"/>
                    </a:cxn>
                    <a:cxn ang="0">
                      <a:pos x="66" y="104"/>
                    </a:cxn>
                    <a:cxn ang="0">
                      <a:pos x="0" y="1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122">
                      <a:moveTo>
                        <a:pt x="0" y="0"/>
                      </a:moveTo>
                      <a:lnTo>
                        <a:pt x="66" y="18"/>
                      </a:lnTo>
                      <a:lnTo>
                        <a:pt x="70" y="30"/>
                      </a:lnTo>
                      <a:lnTo>
                        <a:pt x="74" y="41"/>
                      </a:lnTo>
                      <a:lnTo>
                        <a:pt x="77" y="48"/>
                      </a:lnTo>
                      <a:lnTo>
                        <a:pt x="77" y="59"/>
                      </a:lnTo>
                      <a:lnTo>
                        <a:pt x="77" y="70"/>
                      </a:lnTo>
                      <a:lnTo>
                        <a:pt x="74" y="78"/>
                      </a:lnTo>
                      <a:lnTo>
                        <a:pt x="70" y="89"/>
                      </a:lnTo>
                      <a:lnTo>
                        <a:pt x="66" y="104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auto">
                <a:xfrm>
                  <a:off x="3504" y="2323"/>
                  <a:ext cx="52" cy="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  <p:sp>
            <p:nvSpPr>
              <p:cNvPr id="3114" name="Freeform 42"/>
              <p:cNvSpPr>
                <a:spLocks/>
              </p:cNvSpPr>
              <p:nvPr/>
            </p:nvSpPr>
            <p:spPr bwMode="auto">
              <a:xfrm>
                <a:off x="3988" y="823"/>
                <a:ext cx="661" cy="7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73"/>
                  </a:cxn>
                  <a:cxn ang="0">
                    <a:pos x="3" y="1396"/>
                  </a:cxn>
                  <a:cxn ang="0">
                    <a:pos x="11" y="1418"/>
                  </a:cxn>
                  <a:cxn ang="0">
                    <a:pos x="26" y="1444"/>
                  </a:cxn>
                  <a:cxn ang="0">
                    <a:pos x="52" y="1466"/>
                  </a:cxn>
                  <a:cxn ang="0">
                    <a:pos x="78" y="1488"/>
                  </a:cxn>
                  <a:cxn ang="0">
                    <a:pos x="111" y="1511"/>
                  </a:cxn>
                  <a:cxn ang="0">
                    <a:pos x="148" y="1529"/>
                  </a:cxn>
                  <a:cxn ang="0">
                    <a:pos x="193" y="1551"/>
                  </a:cxn>
                  <a:cxn ang="0">
                    <a:pos x="241" y="1566"/>
                  </a:cxn>
                  <a:cxn ang="0">
                    <a:pos x="293" y="1585"/>
                  </a:cxn>
                  <a:cxn ang="0">
                    <a:pos x="349" y="1596"/>
                  </a:cxn>
                  <a:cxn ang="0">
                    <a:pos x="408" y="1611"/>
                  </a:cxn>
                  <a:cxn ang="0">
                    <a:pos x="475" y="1622"/>
                  </a:cxn>
                  <a:cxn ang="0">
                    <a:pos x="542" y="1626"/>
                  </a:cxn>
                  <a:cxn ang="0">
                    <a:pos x="608" y="1633"/>
                  </a:cxn>
                  <a:cxn ang="0">
                    <a:pos x="683" y="1633"/>
                  </a:cxn>
                  <a:cxn ang="0">
                    <a:pos x="753" y="1633"/>
                  </a:cxn>
                  <a:cxn ang="0">
                    <a:pos x="820" y="1626"/>
                  </a:cxn>
                  <a:cxn ang="0">
                    <a:pos x="887" y="1622"/>
                  </a:cxn>
                  <a:cxn ang="0">
                    <a:pos x="950" y="1611"/>
                  </a:cxn>
                  <a:cxn ang="0">
                    <a:pos x="1013" y="1596"/>
                  </a:cxn>
                  <a:cxn ang="0">
                    <a:pos x="1069" y="1585"/>
                  </a:cxn>
                  <a:cxn ang="0">
                    <a:pos x="1121" y="1566"/>
                  </a:cxn>
                  <a:cxn ang="0">
                    <a:pos x="1169" y="1551"/>
                  </a:cxn>
                  <a:cxn ang="0">
                    <a:pos x="1210" y="1529"/>
                  </a:cxn>
                  <a:cxn ang="0">
                    <a:pos x="1250" y="1511"/>
                  </a:cxn>
                  <a:cxn ang="0">
                    <a:pos x="1284" y="1488"/>
                  </a:cxn>
                  <a:cxn ang="0">
                    <a:pos x="1314" y="1466"/>
                  </a:cxn>
                  <a:cxn ang="0">
                    <a:pos x="1332" y="1444"/>
                  </a:cxn>
                  <a:cxn ang="0">
                    <a:pos x="1351" y="1418"/>
                  </a:cxn>
                  <a:cxn ang="0">
                    <a:pos x="1362" y="1396"/>
                  </a:cxn>
                  <a:cxn ang="0">
                    <a:pos x="1366" y="1373"/>
                  </a:cxn>
                  <a:cxn ang="0">
                    <a:pos x="1366" y="0"/>
                  </a:cxn>
                  <a:cxn ang="0">
                    <a:pos x="0" y="0"/>
                  </a:cxn>
                </a:cxnLst>
                <a:rect l="0" t="0" r="r" b="b"/>
                <a:pathLst>
                  <a:path w="1366" h="1633">
                    <a:moveTo>
                      <a:pt x="0" y="0"/>
                    </a:moveTo>
                    <a:lnTo>
                      <a:pt x="0" y="1373"/>
                    </a:lnTo>
                    <a:lnTo>
                      <a:pt x="3" y="1396"/>
                    </a:lnTo>
                    <a:lnTo>
                      <a:pt x="11" y="1418"/>
                    </a:lnTo>
                    <a:lnTo>
                      <a:pt x="26" y="1444"/>
                    </a:lnTo>
                    <a:lnTo>
                      <a:pt x="52" y="1466"/>
                    </a:lnTo>
                    <a:lnTo>
                      <a:pt x="78" y="1488"/>
                    </a:lnTo>
                    <a:lnTo>
                      <a:pt x="111" y="1511"/>
                    </a:lnTo>
                    <a:lnTo>
                      <a:pt x="148" y="1529"/>
                    </a:lnTo>
                    <a:lnTo>
                      <a:pt x="193" y="1551"/>
                    </a:lnTo>
                    <a:lnTo>
                      <a:pt x="241" y="1566"/>
                    </a:lnTo>
                    <a:lnTo>
                      <a:pt x="293" y="1585"/>
                    </a:lnTo>
                    <a:lnTo>
                      <a:pt x="349" y="1596"/>
                    </a:lnTo>
                    <a:lnTo>
                      <a:pt x="408" y="1611"/>
                    </a:lnTo>
                    <a:lnTo>
                      <a:pt x="475" y="1622"/>
                    </a:lnTo>
                    <a:lnTo>
                      <a:pt x="542" y="1626"/>
                    </a:lnTo>
                    <a:lnTo>
                      <a:pt x="608" y="1633"/>
                    </a:lnTo>
                    <a:lnTo>
                      <a:pt x="683" y="1633"/>
                    </a:lnTo>
                    <a:lnTo>
                      <a:pt x="753" y="1633"/>
                    </a:lnTo>
                    <a:lnTo>
                      <a:pt x="820" y="1626"/>
                    </a:lnTo>
                    <a:lnTo>
                      <a:pt x="887" y="1622"/>
                    </a:lnTo>
                    <a:lnTo>
                      <a:pt x="950" y="1611"/>
                    </a:lnTo>
                    <a:lnTo>
                      <a:pt x="1013" y="1596"/>
                    </a:lnTo>
                    <a:lnTo>
                      <a:pt x="1069" y="1585"/>
                    </a:lnTo>
                    <a:lnTo>
                      <a:pt x="1121" y="1566"/>
                    </a:lnTo>
                    <a:lnTo>
                      <a:pt x="1169" y="1551"/>
                    </a:lnTo>
                    <a:lnTo>
                      <a:pt x="1210" y="1529"/>
                    </a:lnTo>
                    <a:lnTo>
                      <a:pt x="1250" y="1511"/>
                    </a:lnTo>
                    <a:lnTo>
                      <a:pt x="1284" y="1488"/>
                    </a:lnTo>
                    <a:lnTo>
                      <a:pt x="1314" y="1466"/>
                    </a:lnTo>
                    <a:lnTo>
                      <a:pt x="1332" y="1444"/>
                    </a:lnTo>
                    <a:lnTo>
                      <a:pt x="1351" y="1418"/>
                    </a:lnTo>
                    <a:lnTo>
                      <a:pt x="1362" y="1396"/>
                    </a:lnTo>
                    <a:lnTo>
                      <a:pt x="1366" y="1373"/>
                    </a:lnTo>
                    <a:lnTo>
                      <a:pt x="1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D0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>
                <a:off x="4644" y="860"/>
                <a:ext cx="1" cy="633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4629" y="878"/>
                <a:ext cx="0" cy="640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auto">
              <a:xfrm>
                <a:off x="4002" y="1464"/>
                <a:ext cx="66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3"/>
                  </a:cxn>
                  <a:cxn ang="0">
                    <a:pos x="11" y="45"/>
                  </a:cxn>
                  <a:cxn ang="0">
                    <a:pos x="26" y="71"/>
                  </a:cxn>
                  <a:cxn ang="0">
                    <a:pos x="48" y="97"/>
                  </a:cxn>
                  <a:cxn ang="0">
                    <a:pos x="74" y="119"/>
                  </a:cxn>
                  <a:cxn ang="0">
                    <a:pos x="107" y="141"/>
                  </a:cxn>
                  <a:cxn ang="0">
                    <a:pos x="144" y="164"/>
                  </a:cxn>
                  <a:cxn ang="0">
                    <a:pos x="185" y="186"/>
                  </a:cxn>
                  <a:cxn ang="0">
                    <a:pos x="234" y="204"/>
                  </a:cxn>
                  <a:cxn ang="0">
                    <a:pos x="285" y="223"/>
                  </a:cxn>
                  <a:cxn ang="0">
                    <a:pos x="341" y="238"/>
                  </a:cxn>
                  <a:cxn ang="0">
                    <a:pos x="404" y="253"/>
                  </a:cxn>
                  <a:cxn ang="0">
                    <a:pos x="467" y="264"/>
                  </a:cxn>
                  <a:cxn ang="0">
                    <a:pos x="534" y="271"/>
                  </a:cxn>
                  <a:cxn ang="0">
                    <a:pos x="605" y="275"/>
                  </a:cxn>
                  <a:cxn ang="0">
                    <a:pos x="683" y="279"/>
                  </a:cxn>
                  <a:cxn ang="0">
                    <a:pos x="757" y="275"/>
                  </a:cxn>
                  <a:cxn ang="0">
                    <a:pos x="827" y="271"/>
                  </a:cxn>
                  <a:cxn ang="0">
                    <a:pos x="894" y="264"/>
                  </a:cxn>
                  <a:cxn ang="0">
                    <a:pos x="957" y="253"/>
                  </a:cxn>
                  <a:cxn ang="0">
                    <a:pos x="1020" y="238"/>
                  </a:cxn>
                  <a:cxn ang="0">
                    <a:pos x="1076" y="223"/>
                  </a:cxn>
                  <a:cxn ang="0">
                    <a:pos x="1128" y="204"/>
                  </a:cxn>
                  <a:cxn ang="0">
                    <a:pos x="1176" y="186"/>
                  </a:cxn>
                  <a:cxn ang="0">
                    <a:pos x="1217" y="164"/>
                  </a:cxn>
                  <a:cxn ang="0">
                    <a:pos x="1254" y="141"/>
                  </a:cxn>
                  <a:cxn ang="0">
                    <a:pos x="1288" y="119"/>
                  </a:cxn>
                  <a:cxn ang="0">
                    <a:pos x="1314" y="97"/>
                  </a:cxn>
                  <a:cxn ang="0">
                    <a:pos x="1336" y="71"/>
                  </a:cxn>
                  <a:cxn ang="0">
                    <a:pos x="1351" y="45"/>
                  </a:cxn>
                  <a:cxn ang="0">
                    <a:pos x="1362" y="23"/>
                  </a:cxn>
                  <a:cxn ang="0">
                    <a:pos x="1366" y="0"/>
                  </a:cxn>
                </a:cxnLst>
                <a:rect l="0" t="0" r="r" b="b"/>
                <a:pathLst>
                  <a:path w="1366" h="279">
                    <a:moveTo>
                      <a:pt x="0" y="0"/>
                    </a:moveTo>
                    <a:lnTo>
                      <a:pt x="3" y="23"/>
                    </a:lnTo>
                    <a:lnTo>
                      <a:pt x="11" y="45"/>
                    </a:lnTo>
                    <a:lnTo>
                      <a:pt x="26" y="71"/>
                    </a:lnTo>
                    <a:lnTo>
                      <a:pt x="48" y="97"/>
                    </a:lnTo>
                    <a:lnTo>
                      <a:pt x="74" y="119"/>
                    </a:lnTo>
                    <a:lnTo>
                      <a:pt x="107" y="141"/>
                    </a:lnTo>
                    <a:lnTo>
                      <a:pt x="144" y="164"/>
                    </a:lnTo>
                    <a:lnTo>
                      <a:pt x="185" y="186"/>
                    </a:lnTo>
                    <a:lnTo>
                      <a:pt x="234" y="204"/>
                    </a:lnTo>
                    <a:lnTo>
                      <a:pt x="285" y="223"/>
                    </a:lnTo>
                    <a:lnTo>
                      <a:pt x="341" y="238"/>
                    </a:lnTo>
                    <a:lnTo>
                      <a:pt x="404" y="253"/>
                    </a:lnTo>
                    <a:lnTo>
                      <a:pt x="467" y="264"/>
                    </a:lnTo>
                    <a:lnTo>
                      <a:pt x="534" y="271"/>
                    </a:lnTo>
                    <a:lnTo>
                      <a:pt x="605" y="275"/>
                    </a:lnTo>
                    <a:lnTo>
                      <a:pt x="683" y="279"/>
                    </a:lnTo>
                    <a:lnTo>
                      <a:pt x="757" y="275"/>
                    </a:lnTo>
                    <a:lnTo>
                      <a:pt x="827" y="271"/>
                    </a:lnTo>
                    <a:lnTo>
                      <a:pt x="894" y="264"/>
                    </a:lnTo>
                    <a:lnTo>
                      <a:pt x="957" y="253"/>
                    </a:lnTo>
                    <a:lnTo>
                      <a:pt x="1020" y="238"/>
                    </a:lnTo>
                    <a:lnTo>
                      <a:pt x="1076" y="223"/>
                    </a:lnTo>
                    <a:lnTo>
                      <a:pt x="1128" y="204"/>
                    </a:lnTo>
                    <a:lnTo>
                      <a:pt x="1176" y="186"/>
                    </a:lnTo>
                    <a:lnTo>
                      <a:pt x="1217" y="164"/>
                    </a:lnTo>
                    <a:lnTo>
                      <a:pt x="1254" y="141"/>
                    </a:lnTo>
                    <a:lnTo>
                      <a:pt x="1288" y="119"/>
                    </a:lnTo>
                    <a:lnTo>
                      <a:pt x="1314" y="97"/>
                    </a:lnTo>
                    <a:lnTo>
                      <a:pt x="1336" y="71"/>
                    </a:lnTo>
                    <a:lnTo>
                      <a:pt x="1351" y="45"/>
                    </a:lnTo>
                    <a:lnTo>
                      <a:pt x="1362" y="23"/>
                    </a:lnTo>
                    <a:lnTo>
                      <a:pt x="1366" y="0"/>
                    </a:lnTo>
                  </a:path>
                </a:pathLst>
              </a:custGeom>
              <a:noFill/>
              <a:ln w="0">
                <a:solidFill>
                  <a:srgbClr val="ABABA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18" name="Freeform 46"/>
              <p:cNvSpPr>
                <a:spLocks/>
              </p:cNvSpPr>
              <p:nvPr/>
            </p:nvSpPr>
            <p:spPr bwMode="auto">
              <a:xfrm>
                <a:off x="4222" y="885"/>
                <a:ext cx="349" cy="428"/>
              </a:xfrm>
              <a:custGeom>
                <a:avLst/>
                <a:gdLst/>
                <a:ahLst/>
                <a:cxnLst>
                  <a:cxn ang="0">
                    <a:pos x="19" y="41"/>
                  </a:cxn>
                  <a:cxn ang="0">
                    <a:pos x="0" y="108"/>
                  </a:cxn>
                  <a:cxn ang="0">
                    <a:pos x="0" y="215"/>
                  </a:cxn>
                  <a:cxn ang="0">
                    <a:pos x="8" y="323"/>
                  </a:cxn>
                  <a:cxn ang="0">
                    <a:pos x="19" y="412"/>
                  </a:cxn>
                  <a:cxn ang="0">
                    <a:pos x="41" y="472"/>
                  </a:cxn>
                  <a:cxn ang="0">
                    <a:pos x="104" y="516"/>
                  </a:cxn>
                  <a:cxn ang="0">
                    <a:pos x="145" y="483"/>
                  </a:cxn>
                  <a:cxn ang="0">
                    <a:pos x="134" y="412"/>
                  </a:cxn>
                  <a:cxn ang="0">
                    <a:pos x="108" y="327"/>
                  </a:cxn>
                  <a:cxn ang="0">
                    <a:pos x="82" y="230"/>
                  </a:cxn>
                  <a:cxn ang="0">
                    <a:pos x="71" y="141"/>
                  </a:cxn>
                  <a:cxn ang="0">
                    <a:pos x="100" y="86"/>
                  </a:cxn>
                  <a:cxn ang="0">
                    <a:pos x="178" y="82"/>
                  </a:cxn>
                  <a:cxn ang="0">
                    <a:pos x="204" y="193"/>
                  </a:cxn>
                  <a:cxn ang="0">
                    <a:pos x="197" y="323"/>
                  </a:cxn>
                  <a:cxn ang="0">
                    <a:pos x="271" y="356"/>
                  </a:cxn>
                  <a:cxn ang="0">
                    <a:pos x="279" y="249"/>
                  </a:cxn>
                  <a:cxn ang="0">
                    <a:pos x="282" y="193"/>
                  </a:cxn>
                  <a:cxn ang="0">
                    <a:pos x="327" y="249"/>
                  </a:cxn>
                  <a:cxn ang="0">
                    <a:pos x="360" y="308"/>
                  </a:cxn>
                  <a:cxn ang="0">
                    <a:pos x="386" y="364"/>
                  </a:cxn>
                  <a:cxn ang="0">
                    <a:pos x="408" y="416"/>
                  </a:cxn>
                  <a:cxn ang="0">
                    <a:pos x="420" y="472"/>
                  </a:cxn>
                  <a:cxn ang="0">
                    <a:pos x="427" y="568"/>
                  </a:cxn>
                  <a:cxn ang="0">
                    <a:pos x="416" y="672"/>
                  </a:cxn>
                  <a:cxn ang="0">
                    <a:pos x="397" y="757"/>
                  </a:cxn>
                  <a:cxn ang="0">
                    <a:pos x="390" y="820"/>
                  </a:cxn>
                  <a:cxn ang="0">
                    <a:pos x="401" y="865"/>
                  </a:cxn>
                  <a:cxn ang="0">
                    <a:pos x="446" y="884"/>
                  </a:cxn>
                  <a:cxn ang="0">
                    <a:pos x="472" y="846"/>
                  </a:cxn>
                  <a:cxn ang="0">
                    <a:pos x="494" y="768"/>
                  </a:cxn>
                  <a:cxn ang="0">
                    <a:pos x="512" y="668"/>
                  </a:cxn>
                  <a:cxn ang="0">
                    <a:pos x="524" y="568"/>
                  </a:cxn>
                  <a:cxn ang="0">
                    <a:pos x="527" y="490"/>
                  </a:cxn>
                  <a:cxn ang="0">
                    <a:pos x="538" y="382"/>
                  </a:cxn>
                  <a:cxn ang="0">
                    <a:pos x="594" y="331"/>
                  </a:cxn>
                  <a:cxn ang="0">
                    <a:pos x="609" y="427"/>
                  </a:cxn>
                  <a:cxn ang="0">
                    <a:pos x="668" y="446"/>
                  </a:cxn>
                  <a:cxn ang="0">
                    <a:pos x="679" y="371"/>
                  </a:cxn>
                  <a:cxn ang="0">
                    <a:pos x="668" y="286"/>
                  </a:cxn>
                  <a:cxn ang="0">
                    <a:pos x="642" y="201"/>
                  </a:cxn>
                  <a:cxn ang="0">
                    <a:pos x="694" y="193"/>
                  </a:cxn>
                  <a:cxn ang="0">
                    <a:pos x="720" y="108"/>
                  </a:cxn>
                  <a:cxn ang="0">
                    <a:pos x="698" y="0"/>
                  </a:cxn>
                </a:cxnLst>
                <a:rect l="0" t="0" r="r" b="b"/>
                <a:pathLst>
                  <a:path w="720" h="884">
                    <a:moveTo>
                      <a:pt x="41" y="37"/>
                    </a:moveTo>
                    <a:lnTo>
                      <a:pt x="26" y="34"/>
                    </a:lnTo>
                    <a:lnTo>
                      <a:pt x="19" y="41"/>
                    </a:lnTo>
                    <a:lnTo>
                      <a:pt x="11" y="56"/>
                    </a:lnTo>
                    <a:lnTo>
                      <a:pt x="4" y="82"/>
                    </a:lnTo>
                    <a:lnTo>
                      <a:pt x="0" y="108"/>
                    </a:lnTo>
                    <a:lnTo>
                      <a:pt x="0" y="141"/>
                    </a:lnTo>
                    <a:lnTo>
                      <a:pt x="0" y="175"/>
                    </a:lnTo>
                    <a:lnTo>
                      <a:pt x="0" y="215"/>
                    </a:lnTo>
                    <a:lnTo>
                      <a:pt x="4" y="253"/>
                    </a:lnTo>
                    <a:lnTo>
                      <a:pt x="4" y="290"/>
                    </a:lnTo>
                    <a:lnTo>
                      <a:pt x="8" y="323"/>
                    </a:lnTo>
                    <a:lnTo>
                      <a:pt x="15" y="360"/>
                    </a:lnTo>
                    <a:lnTo>
                      <a:pt x="15" y="386"/>
                    </a:lnTo>
                    <a:lnTo>
                      <a:pt x="19" y="412"/>
                    </a:lnTo>
                    <a:lnTo>
                      <a:pt x="22" y="427"/>
                    </a:lnTo>
                    <a:lnTo>
                      <a:pt x="26" y="438"/>
                    </a:lnTo>
                    <a:lnTo>
                      <a:pt x="41" y="472"/>
                    </a:lnTo>
                    <a:lnTo>
                      <a:pt x="60" y="498"/>
                    </a:lnTo>
                    <a:lnTo>
                      <a:pt x="82" y="512"/>
                    </a:lnTo>
                    <a:lnTo>
                      <a:pt x="104" y="516"/>
                    </a:lnTo>
                    <a:lnTo>
                      <a:pt x="123" y="512"/>
                    </a:lnTo>
                    <a:lnTo>
                      <a:pt x="138" y="501"/>
                    </a:lnTo>
                    <a:lnTo>
                      <a:pt x="145" y="483"/>
                    </a:lnTo>
                    <a:lnTo>
                      <a:pt x="145" y="453"/>
                    </a:lnTo>
                    <a:lnTo>
                      <a:pt x="141" y="434"/>
                    </a:lnTo>
                    <a:lnTo>
                      <a:pt x="134" y="412"/>
                    </a:lnTo>
                    <a:lnTo>
                      <a:pt x="126" y="386"/>
                    </a:lnTo>
                    <a:lnTo>
                      <a:pt x="115" y="360"/>
                    </a:lnTo>
                    <a:lnTo>
                      <a:pt x="108" y="327"/>
                    </a:lnTo>
                    <a:lnTo>
                      <a:pt x="97" y="297"/>
                    </a:lnTo>
                    <a:lnTo>
                      <a:pt x="89" y="264"/>
                    </a:lnTo>
                    <a:lnTo>
                      <a:pt x="82" y="230"/>
                    </a:lnTo>
                    <a:lnTo>
                      <a:pt x="74" y="201"/>
                    </a:lnTo>
                    <a:lnTo>
                      <a:pt x="71" y="171"/>
                    </a:lnTo>
                    <a:lnTo>
                      <a:pt x="71" y="141"/>
                    </a:lnTo>
                    <a:lnTo>
                      <a:pt x="78" y="119"/>
                    </a:lnTo>
                    <a:lnTo>
                      <a:pt x="86" y="100"/>
                    </a:lnTo>
                    <a:lnTo>
                      <a:pt x="100" y="86"/>
                    </a:lnTo>
                    <a:lnTo>
                      <a:pt x="119" y="74"/>
                    </a:lnTo>
                    <a:lnTo>
                      <a:pt x="145" y="71"/>
                    </a:lnTo>
                    <a:lnTo>
                      <a:pt x="178" y="82"/>
                    </a:lnTo>
                    <a:lnTo>
                      <a:pt x="197" y="108"/>
                    </a:lnTo>
                    <a:lnTo>
                      <a:pt x="204" y="149"/>
                    </a:lnTo>
                    <a:lnTo>
                      <a:pt x="204" y="193"/>
                    </a:lnTo>
                    <a:lnTo>
                      <a:pt x="197" y="241"/>
                    </a:lnTo>
                    <a:lnTo>
                      <a:pt x="197" y="286"/>
                    </a:lnTo>
                    <a:lnTo>
                      <a:pt x="197" y="323"/>
                    </a:lnTo>
                    <a:lnTo>
                      <a:pt x="215" y="349"/>
                    </a:lnTo>
                    <a:lnTo>
                      <a:pt x="253" y="368"/>
                    </a:lnTo>
                    <a:lnTo>
                      <a:pt x="271" y="356"/>
                    </a:lnTo>
                    <a:lnTo>
                      <a:pt x="282" y="327"/>
                    </a:lnTo>
                    <a:lnTo>
                      <a:pt x="282" y="290"/>
                    </a:lnTo>
                    <a:lnTo>
                      <a:pt x="279" y="249"/>
                    </a:lnTo>
                    <a:lnTo>
                      <a:pt x="275" y="215"/>
                    </a:lnTo>
                    <a:lnTo>
                      <a:pt x="275" y="193"/>
                    </a:lnTo>
                    <a:lnTo>
                      <a:pt x="282" y="193"/>
                    </a:lnTo>
                    <a:lnTo>
                      <a:pt x="301" y="212"/>
                    </a:lnTo>
                    <a:lnTo>
                      <a:pt x="316" y="230"/>
                    </a:lnTo>
                    <a:lnTo>
                      <a:pt x="327" y="249"/>
                    </a:lnTo>
                    <a:lnTo>
                      <a:pt x="338" y="271"/>
                    </a:lnTo>
                    <a:lnTo>
                      <a:pt x="349" y="286"/>
                    </a:lnTo>
                    <a:lnTo>
                      <a:pt x="360" y="308"/>
                    </a:lnTo>
                    <a:lnTo>
                      <a:pt x="371" y="323"/>
                    </a:lnTo>
                    <a:lnTo>
                      <a:pt x="379" y="345"/>
                    </a:lnTo>
                    <a:lnTo>
                      <a:pt x="386" y="364"/>
                    </a:lnTo>
                    <a:lnTo>
                      <a:pt x="394" y="379"/>
                    </a:lnTo>
                    <a:lnTo>
                      <a:pt x="401" y="397"/>
                    </a:lnTo>
                    <a:lnTo>
                      <a:pt x="408" y="416"/>
                    </a:lnTo>
                    <a:lnTo>
                      <a:pt x="412" y="434"/>
                    </a:lnTo>
                    <a:lnTo>
                      <a:pt x="416" y="453"/>
                    </a:lnTo>
                    <a:lnTo>
                      <a:pt x="420" y="472"/>
                    </a:lnTo>
                    <a:lnTo>
                      <a:pt x="423" y="490"/>
                    </a:lnTo>
                    <a:lnTo>
                      <a:pt x="427" y="531"/>
                    </a:lnTo>
                    <a:lnTo>
                      <a:pt x="427" y="568"/>
                    </a:lnTo>
                    <a:lnTo>
                      <a:pt x="427" y="605"/>
                    </a:lnTo>
                    <a:lnTo>
                      <a:pt x="423" y="642"/>
                    </a:lnTo>
                    <a:lnTo>
                      <a:pt x="416" y="672"/>
                    </a:lnTo>
                    <a:lnTo>
                      <a:pt x="408" y="702"/>
                    </a:lnTo>
                    <a:lnTo>
                      <a:pt x="405" y="731"/>
                    </a:lnTo>
                    <a:lnTo>
                      <a:pt x="397" y="757"/>
                    </a:lnTo>
                    <a:lnTo>
                      <a:pt x="394" y="780"/>
                    </a:lnTo>
                    <a:lnTo>
                      <a:pt x="390" y="802"/>
                    </a:lnTo>
                    <a:lnTo>
                      <a:pt x="390" y="820"/>
                    </a:lnTo>
                    <a:lnTo>
                      <a:pt x="390" y="839"/>
                    </a:lnTo>
                    <a:lnTo>
                      <a:pt x="394" y="854"/>
                    </a:lnTo>
                    <a:lnTo>
                      <a:pt x="401" y="865"/>
                    </a:lnTo>
                    <a:lnTo>
                      <a:pt x="416" y="876"/>
                    </a:lnTo>
                    <a:lnTo>
                      <a:pt x="434" y="884"/>
                    </a:lnTo>
                    <a:lnTo>
                      <a:pt x="446" y="884"/>
                    </a:lnTo>
                    <a:lnTo>
                      <a:pt x="457" y="876"/>
                    </a:lnTo>
                    <a:lnTo>
                      <a:pt x="464" y="865"/>
                    </a:lnTo>
                    <a:lnTo>
                      <a:pt x="472" y="846"/>
                    </a:lnTo>
                    <a:lnTo>
                      <a:pt x="483" y="824"/>
                    </a:lnTo>
                    <a:lnTo>
                      <a:pt x="486" y="798"/>
                    </a:lnTo>
                    <a:lnTo>
                      <a:pt x="494" y="768"/>
                    </a:lnTo>
                    <a:lnTo>
                      <a:pt x="501" y="735"/>
                    </a:lnTo>
                    <a:lnTo>
                      <a:pt x="505" y="702"/>
                    </a:lnTo>
                    <a:lnTo>
                      <a:pt x="512" y="668"/>
                    </a:lnTo>
                    <a:lnTo>
                      <a:pt x="516" y="635"/>
                    </a:lnTo>
                    <a:lnTo>
                      <a:pt x="520" y="601"/>
                    </a:lnTo>
                    <a:lnTo>
                      <a:pt x="524" y="568"/>
                    </a:lnTo>
                    <a:lnTo>
                      <a:pt x="524" y="538"/>
                    </a:lnTo>
                    <a:lnTo>
                      <a:pt x="524" y="512"/>
                    </a:lnTo>
                    <a:lnTo>
                      <a:pt x="527" y="490"/>
                    </a:lnTo>
                    <a:lnTo>
                      <a:pt x="527" y="442"/>
                    </a:lnTo>
                    <a:lnTo>
                      <a:pt x="531" y="408"/>
                    </a:lnTo>
                    <a:lnTo>
                      <a:pt x="538" y="382"/>
                    </a:lnTo>
                    <a:lnTo>
                      <a:pt x="550" y="364"/>
                    </a:lnTo>
                    <a:lnTo>
                      <a:pt x="568" y="345"/>
                    </a:lnTo>
                    <a:lnTo>
                      <a:pt x="594" y="331"/>
                    </a:lnTo>
                    <a:lnTo>
                      <a:pt x="594" y="364"/>
                    </a:lnTo>
                    <a:lnTo>
                      <a:pt x="598" y="386"/>
                    </a:lnTo>
                    <a:lnTo>
                      <a:pt x="609" y="427"/>
                    </a:lnTo>
                    <a:lnTo>
                      <a:pt x="620" y="449"/>
                    </a:lnTo>
                    <a:lnTo>
                      <a:pt x="639" y="460"/>
                    </a:lnTo>
                    <a:lnTo>
                      <a:pt x="668" y="446"/>
                    </a:lnTo>
                    <a:lnTo>
                      <a:pt x="676" y="427"/>
                    </a:lnTo>
                    <a:lnTo>
                      <a:pt x="683" y="401"/>
                    </a:lnTo>
                    <a:lnTo>
                      <a:pt x="679" y="371"/>
                    </a:lnTo>
                    <a:lnTo>
                      <a:pt x="679" y="345"/>
                    </a:lnTo>
                    <a:lnTo>
                      <a:pt x="676" y="316"/>
                    </a:lnTo>
                    <a:lnTo>
                      <a:pt x="668" y="286"/>
                    </a:lnTo>
                    <a:lnTo>
                      <a:pt x="661" y="256"/>
                    </a:lnTo>
                    <a:lnTo>
                      <a:pt x="653" y="230"/>
                    </a:lnTo>
                    <a:lnTo>
                      <a:pt x="642" y="201"/>
                    </a:lnTo>
                    <a:lnTo>
                      <a:pt x="631" y="175"/>
                    </a:lnTo>
                    <a:lnTo>
                      <a:pt x="668" y="193"/>
                    </a:lnTo>
                    <a:lnTo>
                      <a:pt x="694" y="193"/>
                    </a:lnTo>
                    <a:lnTo>
                      <a:pt x="713" y="175"/>
                    </a:lnTo>
                    <a:lnTo>
                      <a:pt x="720" y="145"/>
                    </a:lnTo>
                    <a:lnTo>
                      <a:pt x="720" y="108"/>
                    </a:lnTo>
                    <a:lnTo>
                      <a:pt x="717" y="67"/>
                    </a:lnTo>
                    <a:lnTo>
                      <a:pt x="709" y="30"/>
                    </a:lnTo>
                    <a:lnTo>
                      <a:pt x="698" y="0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19" name="Freeform 47"/>
              <p:cNvSpPr>
                <a:spLocks/>
              </p:cNvSpPr>
              <p:nvPr/>
            </p:nvSpPr>
            <p:spPr bwMode="auto">
              <a:xfrm>
                <a:off x="4352" y="927"/>
                <a:ext cx="3" cy="52"/>
              </a:xfrm>
              <a:custGeom>
                <a:avLst/>
                <a:gdLst/>
                <a:ahLst/>
                <a:cxnLst>
                  <a:cxn ang="0">
                    <a:pos x="8" y="107"/>
                  </a:cxn>
                  <a:cxn ang="0">
                    <a:pos x="4" y="52"/>
                  </a:cxn>
                  <a:cxn ang="0">
                    <a:pos x="0" y="0"/>
                  </a:cxn>
                </a:cxnLst>
                <a:rect l="0" t="0" r="r" b="b"/>
                <a:pathLst>
                  <a:path w="8" h="107">
                    <a:moveTo>
                      <a:pt x="8" y="107"/>
                    </a:moveTo>
                    <a:lnTo>
                      <a:pt x="4" y="5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0" name="Freeform 48"/>
              <p:cNvSpPr>
                <a:spLocks/>
              </p:cNvSpPr>
              <p:nvPr/>
            </p:nvSpPr>
            <p:spPr bwMode="auto">
              <a:xfrm>
                <a:off x="4460" y="970"/>
                <a:ext cx="17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"/>
                  </a:cxn>
                  <a:cxn ang="0">
                    <a:pos x="15" y="55"/>
                  </a:cxn>
                  <a:cxn ang="0">
                    <a:pos x="19" y="85"/>
                  </a:cxn>
                  <a:cxn ang="0">
                    <a:pos x="26" y="115"/>
                  </a:cxn>
                  <a:cxn ang="0">
                    <a:pos x="30" y="148"/>
                  </a:cxn>
                  <a:cxn ang="0">
                    <a:pos x="34" y="178"/>
                  </a:cxn>
                  <a:cxn ang="0">
                    <a:pos x="34" y="211"/>
                  </a:cxn>
                  <a:cxn ang="0">
                    <a:pos x="37" y="245"/>
                  </a:cxn>
                </a:cxnLst>
                <a:rect l="0" t="0" r="r" b="b"/>
                <a:pathLst>
                  <a:path w="37" h="245">
                    <a:moveTo>
                      <a:pt x="0" y="0"/>
                    </a:moveTo>
                    <a:lnTo>
                      <a:pt x="8" y="29"/>
                    </a:lnTo>
                    <a:lnTo>
                      <a:pt x="15" y="55"/>
                    </a:lnTo>
                    <a:lnTo>
                      <a:pt x="19" y="85"/>
                    </a:lnTo>
                    <a:lnTo>
                      <a:pt x="26" y="115"/>
                    </a:lnTo>
                    <a:lnTo>
                      <a:pt x="30" y="148"/>
                    </a:lnTo>
                    <a:lnTo>
                      <a:pt x="34" y="178"/>
                    </a:lnTo>
                    <a:lnTo>
                      <a:pt x="34" y="211"/>
                    </a:lnTo>
                    <a:lnTo>
                      <a:pt x="37" y="245"/>
                    </a:lnTo>
                  </a:path>
                </a:pathLst>
              </a:custGeom>
              <a:noFill/>
              <a:ln w="0">
                <a:solidFill>
                  <a:srgbClr val="00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1" name="Freeform 49"/>
              <p:cNvSpPr>
                <a:spLocks/>
              </p:cNvSpPr>
              <p:nvPr/>
            </p:nvSpPr>
            <p:spPr bwMode="auto">
              <a:xfrm>
                <a:off x="3943" y="1021"/>
                <a:ext cx="777" cy="330"/>
              </a:xfrm>
              <a:custGeom>
                <a:avLst/>
                <a:gdLst/>
                <a:ahLst/>
                <a:cxnLst>
                  <a:cxn ang="0">
                    <a:pos x="758" y="679"/>
                  </a:cxn>
                  <a:cxn ang="0">
                    <a:pos x="628" y="660"/>
                  </a:cxn>
                  <a:cxn ang="0">
                    <a:pos x="513" y="627"/>
                  </a:cxn>
                  <a:cxn ang="0">
                    <a:pos x="405" y="579"/>
                  </a:cxn>
                  <a:cxn ang="0">
                    <a:pos x="312" y="523"/>
                  </a:cxn>
                  <a:cxn ang="0">
                    <a:pos x="227" y="456"/>
                  </a:cxn>
                  <a:cxn ang="0">
                    <a:pos x="160" y="386"/>
                  </a:cxn>
                  <a:cxn ang="0">
                    <a:pos x="101" y="311"/>
                  </a:cxn>
                  <a:cxn ang="0">
                    <a:pos x="52" y="233"/>
                  </a:cxn>
                  <a:cxn ang="0">
                    <a:pos x="23" y="155"/>
                  </a:cxn>
                  <a:cxn ang="0">
                    <a:pos x="4" y="92"/>
                  </a:cxn>
                  <a:cxn ang="0">
                    <a:pos x="0" y="40"/>
                  </a:cxn>
                  <a:cxn ang="0">
                    <a:pos x="19" y="11"/>
                  </a:cxn>
                  <a:cxn ang="0">
                    <a:pos x="52" y="0"/>
                  </a:cxn>
                  <a:cxn ang="0">
                    <a:pos x="52" y="44"/>
                  </a:cxn>
                  <a:cxn ang="0">
                    <a:pos x="60" y="100"/>
                  </a:cxn>
                  <a:cxn ang="0">
                    <a:pos x="78" y="155"/>
                  </a:cxn>
                  <a:cxn ang="0">
                    <a:pos x="104" y="219"/>
                  </a:cxn>
                  <a:cxn ang="0">
                    <a:pos x="145" y="285"/>
                  </a:cxn>
                  <a:cxn ang="0">
                    <a:pos x="190" y="348"/>
                  </a:cxn>
                  <a:cxn ang="0">
                    <a:pos x="249" y="412"/>
                  </a:cxn>
                  <a:cxn ang="0">
                    <a:pos x="320" y="471"/>
                  </a:cxn>
                  <a:cxn ang="0">
                    <a:pos x="401" y="527"/>
                  </a:cxn>
                  <a:cxn ang="0">
                    <a:pos x="490" y="571"/>
                  </a:cxn>
                  <a:cxn ang="0">
                    <a:pos x="587" y="605"/>
                  </a:cxn>
                  <a:cxn ang="0">
                    <a:pos x="694" y="631"/>
                  </a:cxn>
                  <a:cxn ang="0">
                    <a:pos x="802" y="638"/>
                  </a:cxn>
                  <a:cxn ang="0">
                    <a:pos x="902" y="631"/>
                  </a:cxn>
                  <a:cxn ang="0">
                    <a:pos x="1010" y="605"/>
                  </a:cxn>
                  <a:cxn ang="0">
                    <a:pos x="1106" y="571"/>
                  </a:cxn>
                  <a:cxn ang="0">
                    <a:pos x="1195" y="527"/>
                  </a:cxn>
                  <a:cxn ang="0">
                    <a:pos x="1277" y="471"/>
                  </a:cxn>
                  <a:cxn ang="0">
                    <a:pos x="1348" y="412"/>
                  </a:cxn>
                  <a:cxn ang="0">
                    <a:pos x="1407" y="348"/>
                  </a:cxn>
                  <a:cxn ang="0">
                    <a:pos x="1452" y="285"/>
                  </a:cxn>
                  <a:cxn ang="0">
                    <a:pos x="1492" y="219"/>
                  </a:cxn>
                  <a:cxn ang="0">
                    <a:pos x="1518" y="155"/>
                  </a:cxn>
                  <a:cxn ang="0">
                    <a:pos x="1537" y="100"/>
                  </a:cxn>
                  <a:cxn ang="0">
                    <a:pos x="1544" y="44"/>
                  </a:cxn>
                  <a:cxn ang="0">
                    <a:pos x="1544" y="0"/>
                  </a:cxn>
                  <a:cxn ang="0">
                    <a:pos x="1578" y="11"/>
                  </a:cxn>
                  <a:cxn ang="0">
                    <a:pos x="1596" y="40"/>
                  </a:cxn>
                  <a:cxn ang="0">
                    <a:pos x="1593" y="92"/>
                  </a:cxn>
                  <a:cxn ang="0">
                    <a:pos x="1578" y="155"/>
                  </a:cxn>
                  <a:cxn ang="0">
                    <a:pos x="1544" y="233"/>
                  </a:cxn>
                  <a:cxn ang="0">
                    <a:pos x="1496" y="311"/>
                  </a:cxn>
                  <a:cxn ang="0">
                    <a:pos x="1437" y="386"/>
                  </a:cxn>
                  <a:cxn ang="0">
                    <a:pos x="1366" y="456"/>
                  </a:cxn>
                  <a:cxn ang="0">
                    <a:pos x="1285" y="523"/>
                  </a:cxn>
                  <a:cxn ang="0">
                    <a:pos x="1192" y="579"/>
                  </a:cxn>
                  <a:cxn ang="0">
                    <a:pos x="1088" y="627"/>
                  </a:cxn>
                  <a:cxn ang="0">
                    <a:pos x="969" y="660"/>
                  </a:cxn>
                  <a:cxn ang="0">
                    <a:pos x="839" y="679"/>
                  </a:cxn>
                </a:cxnLst>
                <a:rect l="0" t="0" r="r" b="b"/>
                <a:pathLst>
                  <a:path w="1596" h="682">
                    <a:moveTo>
                      <a:pt x="798" y="682"/>
                    </a:moveTo>
                    <a:lnTo>
                      <a:pt x="758" y="679"/>
                    </a:lnTo>
                    <a:lnTo>
                      <a:pt x="691" y="671"/>
                    </a:lnTo>
                    <a:lnTo>
                      <a:pt x="628" y="660"/>
                    </a:lnTo>
                    <a:lnTo>
                      <a:pt x="568" y="645"/>
                    </a:lnTo>
                    <a:lnTo>
                      <a:pt x="513" y="627"/>
                    </a:lnTo>
                    <a:lnTo>
                      <a:pt x="457" y="605"/>
                    </a:lnTo>
                    <a:lnTo>
                      <a:pt x="405" y="579"/>
                    </a:lnTo>
                    <a:lnTo>
                      <a:pt x="357" y="553"/>
                    </a:lnTo>
                    <a:lnTo>
                      <a:pt x="312" y="523"/>
                    </a:lnTo>
                    <a:lnTo>
                      <a:pt x="271" y="489"/>
                    </a:lnTo>
                    <a:lnTo>
                      <a:pt x="227" y="456"/>
                    </a:lnTo>
                    <a:lnTo>
                      <a:pt x="193" y="423"/>
                    </a:lnTo>
                    <a:lnTo>
                      <a:pt x="160" y="386"/>
                    </a:lnTo>
                    <a:lnTo>
                      <a:pt x="130" y="348"/>
                    </a:lnTo>
                    <a:lnTo>
                      <a:pt x="101" y="311"/>
                    </a:lnTo>
                    <a:lnTo>
                      <a:pt x="75" y="270"/>
                    </a:lnTo>
                    <a:lnTo>
                      <a:pt x="52" y="233"/>
                    </a:lnTo>
                    <a:lnTo>
                      <a:pt x="37" y="193"/>
                    </a:lnTo>
                    <a:lnTo>
                      <a:pt x="23" y="155"/>
                    </a:lnTo>
                    <a:lnTo>
                      <a:pt x="11" y="122"/>
                    </a:lnTo>
                    <a:lnTo>
                      <a:pt x="4" y="92"/>
                    </a:lnTo>
                    <a:lnTo>
                      <a:pt x="0" y="63"/>
                    </a:lnTo>
                    <a:lnTo>
                      <a:pt x="0" y="40"/>
                    </a:lnTo>
                    <a:lnTo>
                      <a:pt x="8" y="22"/>
                    </a:lnTo>
                    <a:lnTo>
                      <a:pt x="19" y="11"/>
                    </a:lnTo>
                    <a:lnTo>
                      <a:pt x="34" y="3"/>
                    </a:lnTo>
                    <a:lnTo>
                      <a:pt x="52" y="0"/>
                    </a:lnTo>
                    <a:lnTo>
                      <a:pt x="52" y="22"/>
                    </a:lnTo>
                    <a:lnTo>
                      <a:pt x="52" y="44"/>
                    </a:lnTo>
                    <a:lnTo>
                      <a:pt x="56" y="70"/>
                    </a:lnTo>
                    <a:lnTo>
                      <a:pt x="60" y="100"/>
                    </a:lnTo>
                    <a:lnTo>
                      <a:pt x="67" y="126"/>
                    </a:lnTo>
                    <a:lnTo>
                      <a:pt x="78" y="155"/>
                    </a:lnTo>
                    <a:lnTo>
                      <a:pt x="89" y="189"/>
                    </a:lnTo>
                    <a:lnTo>
                      <a:pt x="104" y="219"/>
                    </a:lnTo>
                    <a:lnTo>
                      <a:pt x="123" y="252"/>
                    </a:lnTo>
                    <a:lnTo>
                      <a:pt x="145" y="285"/>
                    </a:lnTo>
                    <a:lnTo>
                      <a:pt x="167" y="315"/>
                    </a:lnTo>
                    <a:lnTo>
                      <a:pt x="190" y="348"/>
                    </a:lnTo>
                    <a:lnTo>
                      <a:pt x="219" y="382"/>
                    </a:lnTo>
                    <a:lnTo>
                      <a:pt x="249" y="412"/>
                    </a:lnTo>
                    <a:lnTo>
                      <a:pt x="282" y="441"/>
                    </a:lnTo>
                    <a:lnTo>
                      <a:pt x="320" y="471"/>
                    </a:lnTo>
                    <a:lnTo>
                      <a:pt x="360" y="501"/>
                    </a:lnTo>
                    <a:lnTo>
                      <a:pt x="401" y="527"/>
                    </a:lnTo>
                    <a:lnTo>
                      <a:pt x="442" y="549"/>
                    </a:lnTo>
                    <a:lnTo>
                      <a:pt x="490" y="571"/>
                    </a:lnTo>
                    <a:lnTo>
                      <a:pt x="539" y="590"/>
                    </a:lnTo>
                    <a:lnTo>
                      <a:pt x="587" y="605"/>
                    </a:lnTo>
                    <a:lnTo>
                      <a:pt x="639" y="619"/>
                    </a:lnTo>
                    <a:lnTo>
                      <a:pt x="694" y="631"/>
                    </a:lnTo>
                    <a:lnTo>
                      <a:pt x="754" y="638"/>
                    </a:lnTo>
                    <a:lnTo>
                      <a:pt x="802" y="638"/>
                    </a:lnTo>
                    <a:lnTo>
                      <a:pt x="843" y="638"/>
                    </a:lnTo>
                    <a:lnTo>
                      <a:pt x="902" y="631"/>
                    </a:lnTo>
                    <a:lnTo>
                      <a:pt x="958" y="619"/>
                    </a:lnTo>
                    <a:lnTo>
                      <a:pt x="1010" y="605"/>
                    </a:lnTo>
                    <a:lnTo>
                      <a:pt x="1058" y="590"/>
                    </a:lnTo>
                    <a:lnTo>
                      <a:pt x="1106" y="571"/>
                    </a:lnTo>
                    <a:lnTo>
                      <a:pt x="1151" y="549"/>
                    </a:lnTo>
                    <a:lnTo>
                      <a:pt x="1195" y="527"/>
                    </a:lnTo>
                    <a:lnTo>
                      <a:pt x="1236" y="501"/>
                    </a:lnTo>
                    <a:lnTo>
                      <a:pt x="1277" y="471"/>
                    </a:lnTo>
                    <a:lnTo>
                      <a:pt x="1314" y="441"/>
                    </a:lnTo>
                    <a:lnTo>
                      <a:pt x="1348" y="412"/>
                    </a:lnTo>
                    <a:lnTo>
                      <a:pt x="1377" y="382"/>
                    </a:lnTo>
                    <a:lnTo>
                      <a:pt x="1407" y="348"/>
                    </a:lnTo>
                    <a:lnTo>
                      <a:pt x="1429" y="315"/>
                    </a:lnTo>
                    <a:lnTo>
                      <a:pt x="1452" y="285"/>
                    </a:lnTo>
                    <a:lnTo>
                      <a:pt x="1474" y="252"/>
                    </a:lnTo>
                    <a:lnTo>
                      <a:pt x="1492" y="219"/>
                    </a:lnTo>
                    <a:lnTo>
                      <a:pt x="1507" y="189"/>
                    </a:lnTo>
                    <a:lnTo>
                      <a:pt x="1518" y="155"/>
                    </a:lnTo>
                    <a:lnTo>
                      <a:pt x="1530" y="126"/>
                    </a:lnTo>
                    <a:lnTo>
                      <a:pt x="1537" y="100"/>
                    </a:lnTo>
                    <a:lnTo>
                      <a:pt x="1541" y="70"/>
                    </a:lnTo>
                    <a:lnTo>
                      <a:pt x="1544" y="44"/>
                    </a:lnTo>
                    <a:lnTo>
                      <a:pt x="1544" y="22"/>
                    </a:lnTo>
                    <a:lnTo>
                      <a:pt x="1544" y="0"/>
                    </a:lnTo>
                    <a:lnTo>
                      <a:pt x="1563" y="3"/>
                    </a:lnTo>
                    <a:lnTo>
                      <a:pt x="1578" y="11"/>
                    </a:lnTo>
                    <a:lnTo>
                      <a:pt x="1589" y="22"/>
                    </a:lnTo>
                    <a:lnTo>
                      <a:pt x="1596" y="40"/>
                    </a:lnTo>
                    <a:lnTo>
                      <a:pt x="1596" y="63"/>
                    </a:lnTo>
                    <a:lnTo>
                      <a:pt x="1593" y="92"/>
                    </a:lnTo>
                    <a:lnTo>
                      <a:pt x="1585" y="122"/>
                    </a:lnTo>
                    <a:lnTo>
                      <a:pt x="1578" y="155"/>
                    </a:lnTo>
                    <a:lnTo>
                      <a:pt x="1563" y="193"/>
                    </a:lnTo>
                    <a:lnTo>
                      <a:pt x="1544" y="233"/>
                    </a:lnTo>
                    <a:lnTo>
                      <a:pt x="1522" y="270"/>
                    </a:lnTo>
                    <a:lnTo>
                      <a:pt x="1496" y="311"/>
                    </a:lnTo>
                    <a:lnTo>
                      <a:pt x="1466" y="348"/>
                    </a:lnTo>
                    <a:lnTo>
                      <a:pt x="1437" y="386"/>
                    </a:lnTo>
                    <a:lnTo>
                      <a:pt x="1403" y="423"/>
                    </a:lnTo>
                    <a:lnTo>
                      <a:pt x="1366" y="456"/>
                    </a:lnTo>
                    <a:lnTo>
                      <a:pt x="1329" y="489"/>
                    </a:lnTo>
                    <a:lnTo>
                      <a:pt x="1285" y="523"/>
                    </a:lnTo>
                    <a:lnTo>
                      <a:pt x="1240" y="553"/>
                    </a:lnTo>
                    <a:lnTo>
                      <a:pt x="1192" y="579"/>
                    </a:lnTo>
                    <a:lnTo>
                      <a:pt x="1140" y="605"/>
                    </a:lnTo>
                    <a:lnTo>
                      <a:pt x="1088" y="627"/>
                    </a:lnTo>
                    <a:lnTo>
                      <a:pt x="1028" y="645"/>
                    </a:lnTo>
                    <a:lnTo>
                      <a:pt x="969" y="660"/>
                    </a:lnTo>
                    <a:lnTo>
                      <a:pt x="906" y="671"/>
                    </a:lnTo>
                    <a:lnTo>
                      <a:pt x="839" y="679"/>
                    </a:lnTo>
                    <a:lnTo>
                      <a:pt x="798" y="682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2" name="Freeform 50"/>
              <p:cNvSpPr>
                <a:spLocks/>
              </p:cNvSpPr>
              <p:nvPr/>
            </p:nvSpPr>
            <p:spPr bwMode="auto">
              <a:xfrm>
                <a:off x="4663" y="993"/>
                <a:ext cx="37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18"/>
                  </a:cxn>
                  <a:cxn ang="0">
                    <a:pos x="70" y="30"/>
                  </a:cxn>
                  <a:cxn ang="0">
                    <a:pos x="74" y="41"/>
                  </a:cxn>
                  <a:cxn ang="0">
                    <a:pos x="77" y="48"/>
                  </a:cxn>
                  <a:cxn ang="0">
                    <a:pos x="77" y="59"/>
                  </a:cxn>
                  <a:cxn ang="0">
                    <a:pos x="77" y="70"/>
                  </a:cxn>
                  <a:cxn ang="0">
                    <a:pos x="74" y="78"/>
                  </a:cxn>
                  <a:cxn ang="0">
                    <a:pos x="70" y="89"/>
                  </a:cxn>
                  <a:cxn ang="0">
                    <a:pos x="66" y="104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77" h="122">
                    <a:moveTo>
                      <a:pt x="0" y="0"/>
                    </a:moveTo>
                    <a:lnTo>
                      <a:pt x="66" y="18"/>
                    </a:lnTo>
                    <a:lnTo>
                      <a:pt x="70" y="30"/>
                    </a:lnTo>
                    <a:lnTo>
                      <a:pt x="74" y="41"/>
                    </a:lnTo>
                    <a:lnTo>
                      <a:pt x="77" y="48"/>
                    </a:lnTo>
                    <a:lnTo>
                      <a:pt x="77" y="59"/>
                    </a:lnTo>
                    <a:lnTo>
                      <a:pt x="77" y="70"/>
                    </a:lnTo>
                    <a:lnTo>
                      <a:pt x="74" y="78"/>
                    </a:lnTo>
                    <a:lnTo>
                      <a:pt x="70" y="89"/>
                    </a:lnTo>
                    <a:lnTo>
                      <a:pt x="66" y="104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3" name="Line 51"/>
              <p:cNvSpPr>
                <a:spLocks noChangeShapeType="1"/>
              </p:cNvSpPr>
              <p:nvPr/>
            </p:nvSpPr>
            <p:spPr bwMode="auto">
              <a:xfrm>
                <a:off x="4666" y="1008"/>
                <a:ext cx="25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4" name="Freeform 52"/>
              <p:cNvSpPr>
                <a:spLocks/>
              </p:cNvSpPr>
              <p:nvPr/>
            </p:nvSpPr>
            <p:spPr bwMode="auto">
              <a:xfrm>
                <a:off x="4352" y="1148"/>
                <a:ext cx="318" cy="192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52" y="390"/>
                  </a:cxn>
                  <a:cxn ang="0">
                    <a:pos x="108" y="382"/>
                  </a:cxn>
                  <a:cxn ang="0">
                    <a:pos x="156" y="368"/>
                  </a:cxn>
                  <a:cxn ang="0">
                    <a:pos x="208" y="353"/>
                  </a:cxn>
                  <a:cxn ang="0">
                    <a:pos x="257" y="334"/>
                  </a:cxn>
                  <a:cxn ang="0">
                    <a:pos x="305" y="312"/>
                  </a:cxn>
                  <a:cxn ang="0">
                    <a:pos x="349" y="290"/>
                  </a:cxn>
                  <a:cxn ang="0">
                    <a:pos x="390" y="264"/>
                  </a:cxn>
                  <a:cxn ang="0">
                    <a:pos x="435" y="238"/>
                  </a:cxn>
                  <a:cxn ang="0">
                    <a:pos x="472" y="208"/>
                  </a:cxn>
                  <a:cxn ang="0">
                    <a:pos x="509" y="178"/>
                  </a:cxn>
                  <a:cxn ang="0">
                    <a:pos x="542" y="145"/>
                  </a:cxn>
                  <a:cxn ang="0">
                    <a:pos x="576" y="111"/>
                  </a:cxn>
                  <a:cxn ang="0">
                    <a:pos x="605" y="74"/>
                  </a:cxn>
                  <a:cxn ang="0">
                    <a:pos x="631" y="41"/>
                  </a:cxn>
                  <a:cxn ang="0">
                    <a:pos x="657" y="0"/>
                  </a:cxn>
                </a:cxnLst>
                <a:rect l="0" t="0" r="r" b="b"/>
                <a:pathLst>
                  <a:path w="657" h="397">
                    <a:moveTo>
                      <a:pt x="0" y="397"/>
                    </a:moveTo>
                    <a:lnTo>
                      <a:pt x="52" y="390"/>
                    </a:lnTo>
                    <a:lnTo>
                      <a:pt x="108" y="382"/>
                    </a:lnTo>
                    <a:lnTo>
                      <a:pt x="156" y="368"/>
                    </a:lnTo>
                    <a:lnTo>
                      <a:pt x="208" y="353"/>
                    </a:lnTo>
                    <a:lnTo>
                      <a:pt x="257" y="334"/>
                    </a:lnTo>
                    <a:lnTo>
                      <a:pt x="305" y="312"/>
                    </a:lnTo>
                    <a:lnTo>
                      <a:pt x="349" y="290"/>
                    </a:lnTo>
                    <a:lnTo>
                      <a:pt x="390" y="264"/>
                    </a:lnTo>
                    <a:lnTo>
                      <a:pt x="435" y="238"/>
                    </a:lnTo>
                    <a:lnTo>
                      <a:pt x="472" y="208"/>
                    </a:lnTo>
                    <a:lnTo>
                      <a:pt x="509" y="178"/>
                    </a:lnTo>
                    <a:lnTo>
                      <a:pt x="542" y="145"/>
                    </a:lnTo>
                    <a:lnTo>
                      <a:pt x="576" y="111"/>
                    </a:lnTo>
                    <a:lnTo>
                      <a:pt x="605" y="74"/>
                    </a:lnTo>
                    <a:lnTo>
                      <a:pt x="631" y="41"/>
                    </a:lnTo>
                    <a:lnTo>
                      <a:pt x="65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5" name="Freeform 53"/>
              <p:cNvSpPr>
                <a:spLocks/>
              </p:cNvSpPr>
              <p:nvPr/>
            </p:nvSpPr>
            <p:spPr bwMode="auto">
              <a:xfrm>
                <a:off x="4002" y="733"/>
                <a:ext cx="661" cy="176"/>
              </a:xfrm>
              <a:custGeom>
                <a:avLst/>
                <a:gdLst/>
                <a:ahLst/>
                <a:cxnLst>
                  <a:cxn ang="0">
                    <a:pos x="749" y="360"/>
                  </a:cxn>
                  <a:cxn ang="0">
                    <a:pos x="879" y="356"/>
                  </a:cxn>
                  <a:cxn ang="0">
                    <a:pos x="1002" y="345"/>
                  </a:cxn>
                  <a:cxn ang="0">
                    <a:pos x="1113" y="326"/>
                  </a:cxn>
                  <a:cxn ang="0">
                    <a:pos x="1206" y="300"/>
                  </a:cxn>
                  <a:cxn ang="0">
                    <a:pos x="1280" y="274"/>
                  </a:cxn>
                  <a:cxn ang="0">
                    <a:pos x="1332" y="245"/>
                  </a:cxn>
                  <a:cxn ang="0">
                    <a:pos x="1358" y="208"/>
                  </a:cxn>
                  <a:cxn ang="0">
                    <a:pos x="1358" y="170"/>
                  </a:cxn>
                  <a:cxn ang="0">
                    <a:pos x="1332" y="137"/>
                  </a:cxn>
                  <a:cxn ang="0">
                    <a:pos x="1280" y="104"/>
                  </a:cxn>
                  <a:cxn ang="0">
                    <a:pos x="1206" y="70"/>
                  </a:cxn>
                  <a:cxn ang="0">
                    <a:pos x="1113" y="48"/>
                  </a:cxn>
                  <a:cxn ang="0">
                    <a:pos x="1002" y="26"/>
                  </a:cxn>
                  <a:cxn ang="0">
                    <a:pos x="879" y="11"/>
                  </a:cxn>
                  <a:cxn ang="0">
                    <a:pos x="749" y="3"/>
                  </a:cxn>
                  <a:cxn ang="0">
                    <a:pos x="608" y="3"/>
                  </a:cxn>
                  <a:cxn ang="0">
                    <a:pos x="475" y="11"/>
                  </a:cxn>
                  <a:cxn ang="0">
                    <a:pos x="352" y="26"/>
                  </a:cxn>
                  <a:cxn ang="0">
                    <a:pos x="245" y="48"/>
                  </a:cxn>
                  <a:cxn ang="0">
                    <a:pos x="156" y="70"/>
                  </a:cxn>
                  <a:cxn ang="0">
                    <a:pos x="78" y="104"/>
                  </a:cxn>
                  <a:cxn ang="0">
                    <a:pos x="29" y="137"/>
                  </a:cxn>
                  <a:cxn ang="0">
                    <a:pos x="3" y="170"/>
                  </a:cxn>
                  <a:cxn ang="0">
                    <a:pos x="3" y="208"/>
                  </a:cxn>
                  <a:cxn ang="0">
                    <a:pos x="29" y="245"/>
                  </a:cxn>
                  <a:cxn ang="0">
                    <a:pos x="78" y="274"/>
                  </a:cxn>
                  <a:cxn ang="0">
                    <a:pos x="156" y="300"/>
                  </a:cxn>
                  <a:cxn ang="0">
                    <a:pos x="245" y="326"/>
                  </a:cxn>
                  <a:cxn ang="0">
                    <a:pos x="352" y="345"/>
                  </a:cxn>
                  <a:cxn ang="0">
                    <a:pos x="475" y="356"/>
                  </a:cxn>
                  <a:cxn ang="0">
                    <a:pos x="608" y="360"/>
                  </a:cxn>
                </a:cxnLst>
                <a:rect l="0" t="0" r="r" b="b"/>
                <a:pathLst>
                  <a:path w="1366" h="363">
                    <a:moveTo>
                      <a:pt x="679" y="363"/>
                    </a:moveTo>
                    <a:lnTo>
                      <a:pt x="749" y="360"/>
                    </a:lnTo>
                    <a:lnTo>
                      <a:pt x="816" y="360"/>
                    </a:lnTo>
                    <a:lnTo>
                      <a:pt x="879" y="356"/>
                    </a:lnTo>
                    <a:lnTo>
                      <a:pt x="942" y="349"/>
                    </a:lnTo>
                    <a:lnTo>
                      <a:pt x="1002" y="345"/>
                    </a:lnTo>
                    <a:lnTo>
                      <a:pt x="1061" y="334"/>
                    </a:lnTo>
                    <a:lnTo>
                      <a:pt x="1113" y="326"/>
                    </a:lnTo>
                    <a:lnTo>
                      <a:pt x="1161" y="315"/>
                    </a:lnTo>
                    <a:lnTo>
                      <a:pt x="1206" y="300"/>
                    </a:lnTo>
                    <a:lnTo>
                      <a:pt x="1247" y="289"/>
                    </a:lnTo>
                    <a:lnTo>
                      <a:pt x="1280" y="274"/>
                    </a:lnTo>
                    <a:lnTo>
                      <a:pt x="1310" y="260"/>
                    </a:lnTo>
                    <a:lnTo>
                      <a:pt x="1332" y="245"/>
                    </a:lnTo>
                    <a:lnTo>
                      <a:pt x="1351" y="226"/>
                    </a:lnTo>
                    <a:lnTo>
                      <a:pt x="1358" y="208"/>
                    </a:lnTo>
                    <a:lnTo>
                      <a:pt x="1366" y="189"/>
                    </a:lnTo>
                    <a:lnTo>
                      <a:pt x="1358" y="170"/>
                    </a:lnTo>
                    <a:lnTo>
                      <a:pt x="1351" y="152"/>
                    </a:lnTo>
                    <a:lnTo>
                      <a:pt x="1332" y="137"/>
                    </a:lnTo>
                    <a:lnTo>
                      <a:pt x="1310" y="118"/>
                    </a:lnTo>
                    <a:lnTo>
                      <a:pt x="1280" y="104"/>
                    </a:lnTo>
                    <a:lnTo>
                      <a:pt x="1247" y="85"/>
                    </a:lnTo>
                    <a:lnTo>
                      <a:pt x="1206" y="70"/>
                    </a:lnTo>
                    <a:lnTo>
                      <a:pt x="1161" y="59"/>
                    </a:lnTo>
                    <a:lnTo>
                      <a:pt x="1113" y="48"/>
                    </a:lnTo>
                    <a:lnTo>
                      <a:pt x="1061" y="33"/>
                    </a:lnTo>
                    <a:lnTo>
                      <a:pt x="1002" y="26"/>
                    </a:lnTo>
                    <a:lnTo>
                      <a:pt x="942" y="15"/>
                    </a:lnTo>
                    <a:lnTo>
                      <a:pt x="879" y="11"/>
                    </a:lnTo>
                    <a:lnTo>
                      <a:pt x="816" y="3"/>
                    </a:lnTo>
                    <a:lnTo>
                      <a:pt x="749" y="3"/>
                    </a:lnTo>
                    <a:lnTo>
                      <a:pt x="679" y="0"/>
                    </a:lnTo>
                    <a:lnTo>
                      <a:pt x="608" y="3"/>
                    </a:lnTo>
                    <a:lnTo>
                      <a:pt x="542" y="3"/>
                    </a:lnTo>
                    <a:lnTo>
                      <a:pt x="475" y="11"/>
                    </a:lnTo>
                    <a:lnTo>
                      <a:pt x="415" y="15"/>
                    </a:lnTo>
                    <a:lnTo>
                      <a:pt x="352" y="26"/>
                    </a:lnTo>
                    <a:lnTo>
                      <a:pt x="297" y="33"/>
                    </a:lnTo>
                    <a:lnTo>
                      <a:pt x="245" y="48"/>
                    </a:lnTo>
                    <a:lnTo>
                      <a:pt x="196" y="59"/>
                    </a:lnTo>
                    <a:lnTo>
                      <a:pt x="156" y="70"/>
                    </a:lnTo>
                    <a:lnTo>
                      <a:pt x="115" y="85"/>
                    </a:lnTo>
                    <a:lnTo>
                      <a:pt x="78" y="104"/>
                    </a:lnTo>
                    <a:lnTo>
                      <a:pt x="52" y="118"/>
                    </a:lnTo>
                    <a:lnTo>
                      <a:pt x="29" y="137"/>
                    </a:lnTo>
                    <a:lnTo>
                      <a:pt x="15" y="152"/>
                    </a:lnTo>
                    <a:lnTo>
                      <a:pt x="3" y="170"/>
                    </a:lnTo>
                    <a:lnTo>
                      <a:pt x="0" y="189"/>
                    </a:lnTo>
                    <a:lnTo>
                      <a:pt x="3" y="208"/>
                    </a:lnTo>
                    <a:lnTo>
                      <a:pt x="15" y="226"/>
                    </a:lnTo>
                    <a:lnTo>
                      <a:pt x="29" y="245"/>
                    </a:lnTo>
                    <a:lnTo>
                      <a:pt x="52" y="260"/>
                    </a:lnTo>
                    <a:lnTo>
                      <a:pt x="78" y="274"/>
                    </a:lnTo>
                    <a:lnTo>
                      <a:pt x="115" y="289"/>
                    </a:lnTo>
                    <a:lnTo>
                      <a:pt x="156" y="300"/>
                    </a:lnTo>
                    <a:lnTo>
                      <a:pt x="196" y="315"/>
                    </a:lnTo>
                    <a:lnTo>
                      <a:pt x="245" y="326"/>
                    </a:lnTo>
                    <a:lnTo>
                      <a:pt x="297" y="334"/>
                    </a:lnTo>
                    <a:lnTo>
                      <a:pt x="352" y="345"/>
                    </a:lnTo>
                    <a:lnTo>
                      <a:pt x="415" y="349"/>
                    </a:lnTo>
                    <a:lnTo>
                      <a:pt x="475" y="356"/>
                    </a:lnTo>
                    <a:lnTo>
                      <a:pt x="542" y="360"/>
                    </a:lnTo>
                    <a:lnTo>
                      <a:pt x="608" y="360"/>
                    </a:lnTo>
                    <a:lnTo>
                      <a:pt x="679" y="36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6" name="Freeform 54"/>
              <p:cNvSpPr>
                <a:spLocks/>
              </p:cNvSpPr>
              <p:nvPr/>
            </p:nvSpPr>
            <p:spPr bwMode="auto">
              <a:xfrm>
                <a:off x="4034" y="742"/>
                <a:ext cx="595" cy="158"/>
              </a:xfrm>
              <a:custGeom>
                <a:avLst/>
                <a:gdLst/>
                <a:ahLst/>
                <a:cxnLst>
                  <a:cxn ang="0">
                    <a:pos x="549" y="0"/>
                  </a:cxn>
                  <a:cxn ang="0">
                    <a:pos x="430" y="8"/>
                  </a:cxn>
                  <a:cxn ang="0">
                    <a:pos x="322" y="23"/>
                  </a:cxn>
                  <a:cxn ang="0">
                    <a:pos x="222" y="41"/>
                  </a:cxn>
                  <a:cxn ang="0">
                    <a:pos x="141" y="63"/>
                  </a:cxn>
                  <a:cxn ang="0">
                    <a:pos x="74" y="93"/>
                  </a:cxn>
                  <a:cxn ang="0">
                    <a:pos x="29" y="123"/>
                  </a:cxn>
                  <a:cxn ang="0">
                    <a:pos x="3" y="152"/>
                  </a:cxn>
                  <a:cxn ang="0">
                    <a:pos x="3" y="190"/>
                  </a:cxn>
                  <a:cxn ang="0">
                    <a:pos x="29" y="219"/>
                  </a:cxn>
                  <a:cxn ang="0">
                    <a:pos x="74" y="249"/>
                  </a:cxn>
                  <a:cxn ang="0">
                    <a:pos x="141" y="271"/>
                  </a:cxn>
                  <a:cxn ang="0">
                    <a:pos x="222" y="293"/>
                  </a:cxn>
                  <a:cxn ang="0">
                    <a:pos x="322" y="308"/>
                  </a:cxn>
                  <a:cxn ang="0">
                    <a:pos x="430" y="319"/>
                  </a:cxn>
                  <a:cxn ang="0">
                    <a:pos x="549" y="327"/>
                  </a:cxn>
                  <a:cxn ang="0">
                    <a:pos x="675" y="327"/>
                  </a:cxn>
                  <a:cxn ang="0">
                    <a:pos x="794" y="319"/>
                  </a:cxn>
                  <a:cxn ang="0">
                    <a:pos x="901" y="308"/>
                  </a:cxn>
                  <a:cxn ang="0">
                    <a:pos x="1002" y="293"/>
                  </a:cxn>
                  <a:cxn ang="0">
                    <a:pos x="1087" y="271"/>
                  </a:cxn>
                  <a:cxn ang="0">
                    <a:pos x="1150" y="249"/>
                  </a:cxn>
                  <a:cxn ang="0">
                    <a:pos x="1198" y="219"/>
                  </a:cxn>
                  <a:cxn ang="0">
                    <a:pos x="1224" y="190"/>
                  </a:cxn>
                  <a:cxn ang="0">
                    <a:pos x="1224" y="152"/>
                  </a:cxn>
                  <a:cxn ang="0">
                    <a:pos x="1198" y="123"/>
                  </a:cxn>
                  <a:cxn ang="0">
                    <a:pos x="1150" y="93"/>
                  </a:cxn>
                  <a:cxn ang="0">
                    <a:pos x="1087" y="63"/>
                  </a:cxn>
                  <a:cxn ang="0">
                    <a:pos x="1002" y="41"/>
                  </a:cxn>
                  <a:cxn ang="0">
                    <a:pos x="901" y="23"/>
                  </a:cxn>
                  <a:cxn ang="0">
                    <a:pos x="794" y="8"/>
                  </a:cxn>
                  <a:cxn ang="0">
                    <a:pos x="675" y="0"/>
                  </a:cxn>
                  <a:cxn ang="0">
                    <a:pos x="612" y="0"/>
                  </a:cxn>
                </a:cxnLst>
                <a:rect l="0" t="0" r="r" b="b"/>
                <a:pathLst>
                  <a:path w="1228" h="327">
                    <a:moveTo>
                      <a:pt x="612" y="0"/>
                    </a:moveTo>
                    <a:lnTo>
                      <a:pt x="549" y="0"/>
                    </a:lnTo>
                    <a:lnTo>
                      <a:pt x="489" y="4"/>
                    </a:lnTo>
                    <a:lnTo>
                      <a:pt x="430" y="8"/>
                    </a:lnTo>
                    <a:lnTo>
                      <a:pt x="374" y="15"/>
                    </a:lnTo>
                    <a:lnTo>
                      <a:pt x="322" y="23"/>
                    </a:lnTo>
                    <a:lnTo>
                      <a:pt x="270" y="30"/>
                    </a:lnTo>
                    <a:lnTo>
                      <a:pt x="222" y="41"/>
                    </a:lnTo>
                    <a:lnTo>
                      <a:pt x="181" y="52"/>
                    </a:lnTo>
                    <a:lnTo>
                      <a:pt x="141" y="63"/>
                    </a:lnTo>
                    <a:lnTo>
                      <a:pt x="107" y="78"/>
                    </a:lnTo>
                    <a:lnTo>
                      <a:pt x="74" y="93"/>
                    </a:lnTo>
                    <a:lnTo>
                      <a:pt x="48" y="108"/>
                    </a:lnTo>
                    <a:lnTo>
                      <a:pt x="29" y="123"/>
                    </a:lnTo>
                    <a:lnTo>
                      <a:pt x="14" y="138"/>
                    </a:lnTo>
                    <a:lnTo>
                      <a:pt x="3" y="152"/>
                    </a:lnTo>
                    <a:lnTo>
                      <a:pt x="0" y="171"/>
                    </a:lnTo>
                    <a:lnTo>
                      <a:pt x="3" y="190"/>
                    </a:lnTo>
                    <a:lnTo>
                      <a:pt x="14" y="204"/>
                    </a:lnTo>
                    <a:lnTo>
                      <a:pt x="29" y="219"/>
                    </a:lnTo>
                    <a:lnTo>
                      <a:pt x="48" y="234"/>
                    </a:lnTo>
                    <a:lnTo>
                      <a:pt x="74" y="249"/>
                    </a:lnTo>
                    <a:lnTo>
                      <a:pt x="107" y="260"/>
                    </a:lnTo>
                    <a:lnTo>
                      <a:pt x="141" y="271"/>
                    </a:lnTo>
                    <a:lnTo>
                      <a:pt x="181" y="282"/>
                    </a:lnTo>
                    <a:lnTo>
                      <a:pt x="222" y="293"/>
                    </a:lnTo>
                    <a:lnTo>
                      <a:pt x="270" y="301"/>
                    </a:lnTo>
                    <a:lnTo>
                      <a:pt x="322" y="308"/>
                    </a:lnTo>
                    <a:lnTo>
                      <a:pt x="374" y="316"/>
                    </a:lnTo>
                    <a:lnTo>
                      <a:pt x="430" y="319"/>
                    </a:lnTo>
                    <a:lnTo>
                      <a:pt x="489" y="323"/>
                    </a:lnTo>
                    <a:lnTo>
                      <a:pt x="549" y="327"/>
                    </a:lnTo>
                    <a:lnTo>
                      <a:pt x="612" y="327"/>
                    </a:lnTo>
                    <a:lnTo>
                      <a:pt x="675" y="327"/>
                    </a:lnTo>
                    <a:lnTo>
                      <a:pt x="734" y="323"/>
                    </a:lnTo>
                    <a:lnTo>
                      <a:pt x="794" y="319"/>
                    </a:lnTo>
                    <a:lnTo>
                      <a:pt x="849" y="316"/>
                    </a:lnTo>
                    <a:lnTo>
                      <a:pt x="901" y="308"/>
                    </a:lnTo>
                    <a:lnTo>
                      <a:pt x="953" y="301"/>
                    </a:lnTo>
                    <a:lnTo>
                      <a:pt x="1002" y="293"/>
                    </a:lnTo>
                    <a:lnTo>
                      <a:pt x="1046" y="282"/>
                    </a:lnTo>
                    <a:lnTo>
                      <a:pt x="1087" y="271"/>
                    </a:lnTo>
                    <a:lnTo>
                      <a:pt x="1120" y="260"/>
                    </a:lnTo>
                    <a:lnTo>
                      <a:pt x="1150" y="249"/>
                    </a:lnTo>
                    <a:lnTo>
                      <a:pt x="1180" y="234"/>
                    </a:lnTo>
                    <a:lnTo>
                      <a:pt x="1198" y="219"/>
                    </a:lnTo>
                    <a:lnTo>
                      <a:pt x="1213" y="204"/>
                    </a:lnTo>
                    <a:lnTo>
                      <a:pt x="1224" y="190"/>
                    </a:lnTo>
                    <a:lnTo>
                      <a:pt x="1228" y="171"/>
                    </a:lnTo>
                    <a:lnTo>
                      <a:pt x="1224" y="152"/>
                    </a:lnTo>
                    <a:lnTo>
                      <a:pt x="1213" y="138"/>
                    </a:lnTo>
                    <a:lnTo>
                      <a:pt x="1198" y="123"/>
                    </a:lnTo>
                    <a:lnTo>
                      <a:pt x="1180" y="108"/>
                    </a:lnTo>
                    <a:lnTo>
                      <a:pt x="1150" y="93"/>
                    </a:lnTo>
                    <a:lnTo>
                      <a:pt x="1120" y="78"/>
                    </a:lnTo>
                    <a:lnTo>
                      <a:pt x="1087" y="63"/>
                    </a:lnTo>
                    <a:lnTo>
                      <a:pt x="1046" y="52"/>
                    </a:lnTo>
                    <a:lnTo>
                      <a:pt x="1002" y="41"/>
                    </a:lnTo>
                    <a:lnTo>
                      <a:pt x="953" y="30"/>
                    </a:lnTo>
                    <a:lnTo>
                      <a:pt x="901" y="23"/>
                    </a:lnTo>
                    <a:lnTo>
                      <a:pt x="849" y="15"/>
                    </a:lnTo>
                    <a:lnTo>
                      <a:pt x="794" y="8"/>
                    </a:lnTo>
                    <a:lnTo>
                      <a:pt x="734" y="4"/>
                    </a:lnTo>
                    <a:lnTo>
                      <a:pt x="675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7" name="Freeform 55"/>
              <p:cNvSpPr>
                <a:spLocks/>
              </p:cNvSpPr>
              <p:nvPr/>
            </p:nvSpPr>
            <p:spPr bwMode="auto">
              <a:xfrm>
                <a:off x="4063" y="749"/>
                <a:ext cx="537" cy="142"/>
              </a:xfrm>
              <a:custGeom>
                <a:avLst/>
                <a:gdLst/>
                <a:ahLst/>
                <a:cxnLst>
                  <a:cxn ang="0">
                    <a:pos x="553" y="293"/>
                  </a:cxn>
                  <a:cxn ang="0">
                    <a:pos x="664" y="293"/>
                  </a:cxn>
                  <a:cxn ang="0">
                    <a:pos x="768" y="286"/>
                  </a:cxn>
                  <a:cxn ang="0">
                    <a:pos x="865" y="271"/>
                  </a:cxn>
                  <a:cxn ang="0">
                    <a:pos x="946" y="256"/>
                  </a:cxn>
                  <a:cxn ang="0">
                    <a:pos x="1013" y="234"/>
                  </a:cxn>
                  <a:cxn ang="0">
                    <a:pos x="1065" y="212"/>
                  </a:cxn>
                  <a:cxn ang="0">
                    <a:pos x="1099" y="182"/>
                  </a:cxn>
                  <a:cxn ang="0">
                    <a:pos x="1110" y="152"/>
                  </a:cxn>
                  <a:cxn ang="0">
                    <a:pos x="1099" y="123"/>
                  </a:cxn>
                  <a:cxn ang="0">
                    <a:pos x="1065" y="97"/>
                  </a:cxn>
                  <a:cxn ang="0">
                    <a:pos x="1013" y="71"/>
                  </a:cxn>
                  <a:cxn ang="0">
                    <a:pos x="946" y="45"/>
                  </a:cxn>
                  <a:cxn ang="0">
                    <a:pos x="865" y="30"/>
                  </a:cxn>
                  <a:cxn ang="0">
                    <a:pos x="768" y="15"/>
                  </a:cxn>
                  <a:cxn ang="0">
                    <a:pos x="664" y="4"/>
                  </a:cxn>
                  <a:cxn ang="0">
                    <a:pos x="553" y="0"/>
                  </a:cxn>
                  <a:cxn ang="0">
                    <a:pos x="442" y="4"/>
                  </a:cxn>
                  <a:cxn ang="0">
                    <a:pos x="338" y="15"/>
                  </a:cxn>
                  <a:cxn ang="0">
                    <a:pos x="245" y="30"/>
                  </a:cxn>
                  <a:cxn ang="0">
                    <a:pos x="163" y="45"/>
                  </a:cxn>
                  <a:cxn ang="0">
                    <a:pos x="96" y="71"/>
                  </a:cxn>
                  <a:cxn ang="0">
                    <a:pos x="44" y="97"/>
                  </a:cxn>
                  <a:cxn ang="0">
                    <a:pos x="11" y="123"/>
                  </a:cxn>
                  <a:cxn ang="0">
                    <a:pos x="0" y="152"/>
                  </a:cxn>
                  <a:cxn ang="0">
                    <a:pos x="11" y="182"/>
                  </a:cxn>
                  <a:cxn ang="0">
                    <a:pos x="44" y="212"/>
                  </a:cxn>
                  <a:cxn ang="0">
                    <a:pos x="96" y="234"/>
                  </a:cxn>
                  <a:cxn ang="0">
                    <a:pos x="163" y="256"/>
                  </a:cxn>
                  <a:cxn ang="0">
                    <a:pos x="245" y="271"/>
                  </a:cxn>
                  <a:cxn ang="0">
                    <a:pos x="338" y="286"/>
                  </a:cxn>
                  <a:cxn ang="0">
                    <a:pos x="442" y="293"/>
                  </a:cxn>
                  <a:cxn ang="0">
                    <a:pos x="553" y="293"/>
                  </a:cxn>
                </a:cxnLst>
                <a:rect l="0" t="0" r="r" b="b"/>
                <a:pathLst>
                  <a:path w="1110" h="293">
                    <a:moveTo>
                      <a:pt x="553" y="293"/>
                    </a:moveTo>
                    <a:lnTo>
                      <a:pt x="664" y="293"/>
                    </a:lnTo>
                    <a:lnTo>
                      <a:pt x="768" y="286"/>
                    </a:lnTo>
                    <a:lnTo>
                      <a:pt x="865" y="271"/>
                    </a:lnTo>
                    <a:lnTo>
                      <a:pt x="946" y="256"/>
                    </a:lnTo>
                    <a:lnTo>
                      <a:pt x="1013" y="234"/>
                    </a:lnTo>
                    <a:lnTo>
                      <a:pt x="1065" y="212"/>
                    </a:lnTo>
                    <a:lnTo>
                      <a:pt x="1099" y="182"/>
                    </a:lnTo>
                    <a:lnTo>
                      <a:pt x="1110" y="152"/>
                    </a:lnTo>
                    <a:lnTo>
                      <a:pt x="1099" y="123"/>
                    </a:lnTo>
                    <a:lnTo>
                      <a:pt x="1065" y="97"/>
                    </a:lnTo>
                    <a:lnTo>
                      <a:pt x="1013" y="71"/>
                    </a:lnTo>
                    <a:lnTo>
                      <a:pt x="946" y="45"/>
                    </a:lnTo>
                    <a:lnTo>
                      <a:pt x="865" y="30"/>
                    </a:lnTo>
                    <a:lnTo>
                      <a:pt x="768" y="15"/>
                    </a:lnTo>
                    <a:lnTo>
                      <a:pt x="664" y="4"/>
                    </a:lnTo>
                    <a:lnTo>
                      <a:pt x="553" y="0"/>
                    </a:lnTo>
                    <a:lnTo>
                      <a:pt x="442" y="4"/>
                    </a:lnTo>
                    <a:lnTo>
                      <a:pt x="338" y="15"/>
                    </a:lnTo>
                    <a:lnTo>
                      <a:pt x="245" y="30"/>
                    </a:lnTo>
                    <a:lnTo>
                      <a:pt x="163" y="45"/>
                    </a:lnTo>
                    <a:lnTo>
                      <a:pt x="96" y="71"/>
                    </a:lnTo>
                    <a:lnTo>
                      <a:pt x="44" y="97"/>
                    </a:lnTo>
                    <a:lnTo>
                      <a:pt x="11" y="123"/>
                    </a:lnTo>
                    <a:lnTo>
                      <a:pt x="0" y="152"/>
                    </a:lnTo>
                    <a:lnTo>
                      <a:pt x="11" y="182"/>
                    </a:lnTo>
                    <a:lnTo>
                      <a:pt x="44" y="212"/>
                    </a:lnTo>
                    <a:lnTo>
                      <a:pt x="96" y="234"/>
                    </a:lnTo>
                    <a:lnTo>
                      <a:pt x="163" y="256"/>
                    </a:lnTo>
                    <a:lnTo>
                      <a:pt x="245" y="271"/>
                    </a:lnTo>
                    <a:lnTo>
                      <a:pt x="338" y="286"/>
                    </a:lnTo>
                    <a:lnTo>
                      <a:pt x="442" y="293"/>
                    </a:lnTo>
                    <a:lnTo>
                      <a:pt x="553" y="29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8" name="Freeform 56"/>
              <p:cNvSpPr>
                <a:spLocks/>
              </p:cNvSpPr>
              <p:nvPr/>
            </p:nvSpPr>
            <p:spPr bwMode="auto">
              <a:xfrm>
                <a:off x="4176" y="765"/>
                <a:ext cx="327" cy="11"/>
              </a:xfrm>
              <a:custGeom>
                <a:avLst/>
                <a:gdLst/>
                <a:ahLst/>
                <a:cxnLst>
                  <a:cxn ang="0">
                    <a:pos x="675" y="22"/>
                  </a:cxn>
                  <a:cxn ang="0">
                    <a:pos x="620" y="18"/>
                  </a:cxn>
                  <a:cxn ang="0">
                    <a:pos x="571" y="11"/>
                  </a:cxn>
                  <a:cxn ang="0">
                    <a:pos x="523" y="7"/>
                  </a:cxn>
                  <a:cxn ang="0">
                    <a:pos x="479" y="3"/>
                  </a:cxn>
                  <a:cxn ang="0">
                    <a:pos x="434" y="3"/>
                  </a:cxn>
                  <a:cxn ang="0">
                    <a:pos x="389" y="0"/>
                  </a:cxn>
                  <a:cxn ang="0">
                    <a:pos x="352" y="0"/>
                  </a:cxn>
                  <a:cxn ang="0">
                    <a:pos x="311" y="0"/>
                  </a:cxn>
                  <a:cxn ang="0">
                    <a:pos x="274" y="0"/>
                  </a:cxn>
                  <a:cxn ang="0">
                    <a:pos x="234" y="0"/>
                  </a:cxn>
                  <a:cxn ang="0">
                    <a:pos x="196" y="3"/>
                  </a:cxn>
                  <a:cxn ang="0">
                    <a:pos x="159" y="3"/>
                  </a:cxn>
                  <a:cxn ang="0">
                    <a:pos x="122" y="7"/>
                  </a:cxn>
                  <a:cxn ang="0">
                    <a:pos x="81" y="11"/>
                  </a:cxn>
                  <a:cxn ang="0">
                    <a:pos x="44" y="18"/>
                  </a:cxn>
                  <a:cxn ang="0">
                    <a:pos x="0" y="22"/>
                  </a:cxn>
                </a:cxnLst>
                <a:rect l="0" t="0" r="r" b="b"/>
                <a:pathLst>
                  <a:path w="675" h="22">
                    <a:moveTo>
                      <a:pt x="675" y="22"/>
                    </a:moveTo>
                    <a:lnTo>
                      <a:pt x="620" y="18"/>
                    </a:lnTo>
                    <a:lnTo>
                      <a:pt x="571" y="11"/>
                    </a:lnTo>
                    <a:lnTo>
                      <a:pt x="523" y="7"/>
                    </a:lnTo>
                    <a:lnTo>
                      <a:pt x="479" y="3"/>
                    </a:lnTo>
                    <a:lnTo>
                      <a:pt x="434" y="3"/>
                    </a:lnTo>
                    <a:lnTo>
                      <a:pt x="389" y="0"/>
                    </a:lnTo>
                    <a:lnTo>
                      <a:pt x="352" y="0"/>
                    </a:lnTo>
                    <a:lnTo>
                      <a:pt x="311" y="0"/>
                    </a:lnTo>
                    <a:lnTo>
                      <a:pt x="274" y="0"/>
                    </a:lnTo>
                    <a:lnTo>
                      <a:pt x="234" y="0"/>
                    </a:lnTo>
                    <a:lnTo>
                      <a:pt x="196" y="3"/>
                    </a:lnTo>
                    <a:lnTo>
                      <a:pt x="159" y="3"/>
                    </a:lnTo>
                    <a:lnTo>
                      <a:pt x="122" y="7"/>
                    </a:lnTo>
                    <a:lnTo>
                      <a:pt x="81" y="11"/>
                    </a:lnTo>
                    <a:lnTo>
                      <a:pt x="44" y="18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07E00"/>
              </a:solidFill>
              <a:ln w="0">
                <a:solidFill>
                  <a:srgbClr val="00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29" name="Freeform 57"/>
              <p:cNvSpPr>
                <a:spLocks/>
              </p:cNvSpPr>
              <p:nvPr/>
            </p:nvSpPr>
            <p:spPr bwMode="auto">
              <a:xfrm>
                <a:off x="4063" y="756"/>
                <a:ext cx="163" cy="117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245" y="15"/>
                  </a:cxn>
                  <a:cxn ang="0">
                    <a:pos x="163" y="30"/>
                  </a:cxn>
                  <a:cxn ang="0">
                    <a:pos x="96" y="56"/>
                  </a:cxn>
                  <a:cxn ang="0">
                    <a:pos x="44" y="82"/>
                  </a:cxn>
                  <a:cxn ang="0">
                    <a:pos x="11" y="108"/>
                  </a:cxn>
                  <a:cxn ang="0">
                    <a:pos x="0" y="137"/>
                  </a:cxn>
                  <a:cxn ang="0">
                    <a:pos x="11" y="167"/>
                  </a:cxn>
                  <a:cxn ang="0">
                    <a:pos x="44" y="197"/>
                  </a:cxn>
                  <a:cxn ang="0">
                    <a:pos x="96" y="219"/>
                  </a:cxn>
                  <a:cxn ang="0">
                    <a:pos x="163" y="241"/>
                  </a:cxn>
                  <a:cxn ang="0">
                    <a:pos x="145" y="208"/>
                  </a:cxn>
                  <a:cxn ang="0">
                    <a:pos x="137" y="174"/>
                  </a:cxn>
                  <a:cxn ang="0">
                    <a:pos x="145" y="137"/>
                  </a:cxn>
                  <a:cxn ang="0">
                    <a:pos x="163" y="104"/>
                  </a:cxn>
                  <a:cxn ang="0">
                    <a:pos x="189" y="70"/>
                  </a:cxn>
                  <a:cxn ang="0">
                    <a:pos x="230" y="41"/>
                  </a:cxn>
                  <a:cxn ang="0">
                    <a:pos x="278" y="19"/>
                  </a:cxn>
                  <a:cxn ang="0">
                    <a:pos x="338" y="0"/>
                  </a:cxn>
                </a:cxnLst>
                <a:rect l="0" t="0" r="r" b="b"/>
                <a:pathLst>
                  <a:path w="338" h="241">
                    <a:moveTo>
                      <a:pt x="338" y="0"/>
                    </a:moveTo>
                    <a:lnTo>
                      <a:pt x="245" y="15"/>
                    </a:lnTo>
                    <a:lnTo>
                      <a:pt x="163" y="30"/>
                    </a:lnTo>
                    <a:lnTo>
                      <a:pt x="96" y="56"/>
                    </a:lnTo>
                    <a:lnTo>
                      <a:pt x="44" y="82"/>
                    </a:lnTo>
                    <a:lnTo>
                      <a:pt x="11" y="108"/>
                    </a:lnTo>
                    <a:lnTo>
                      <a:pt x="0" y="137"/>
                    </a:lnTo>
                    <a:lnTo>
                      <a:pt x="11" y="167"/>
                    </a:lnTo>
                    <a:lnTo>
                      <a:pt x="44" y="197"/>
                    </a:lnTo>
                    <a:lnTo>
                      <a:pt x="96" y="219"/>
                    </a:lnTo>
                    <a:lnTo>
                      <a:pt x="163" y="241"/>
                    </a:lnTo>
                    <a:lnTo>
                      <a:pt x="145" y="208"/>
                    </a:lnTo>
                    <a:lnTo>
                      <a:pt x="137" y="174"/>
                    </a:lnTo>
                    <a:lnTo>
                      <a:pt x="145" y="137"/>
                    </a:lnTo>
                    <a:lnTo>
                      <a:pt x="163" y="104"/>
                    </a:lnTo>
                    <a:lnTo>
                      <a:pt x="189" y="70"/>
                    </a:lnTo>
                    <a:lnTo>
                      <a:pt x="230" y="41"/>
                    </a:lnTo>
                    <a:lnTo>
                      <a:pt x="278" y="19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7E00"/>
              </a:solidFill>
              <a:ln w="0">
                <a:solidFill>
                  <a:srgbClr val="00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0" name="Freeform 58"/>
              <p:cNvSpPr>
                <a:spLocks/>
              </p:cNvSpPr>
              <p:nvPr/>
            </p:nvSpPr>
            <p:spPr bwMode="auto">
              <a:xfrm>
                <a:off x="4429" y="1221"/>
                <a:ext cx="16" cy="7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0" y="23"/>
                  </a:cxn>
                  <a:cxn ang="0">
                    <a:pos x="30" y="48"/>
                  </a:cxn>
                  <a:cxn ang="0">
                    <a:pos x="33" y="78"/>
                  </a:cxn>
                  <a:cxn ang="0">
                    <a:pos x="33" y="104"/>
                  </a:cxn>
                  <a:cxn ang="0">
                    <a:pos x="30" y="126"/>
                  </a:cxn>
                  <a:cxn ang="0">
                    <a:pos x="26" y="141"/>
                  </a:cxn>
                  <a:cxn ang="0">
                    <a:pos x="19" y="145"/>
                  </a:cxn>
                  <a:cxn ang="0">
                    <a:pos x="4" y="141"/>
                  </a:cxn>
                  <a:cxn ang="0">
                    <a:pos x="0" y="130"/>
                  </a:cxn>
                  <a:cxn ang="0">
                    <a:pos x="4" y="119"/>
                  </a:cxn>
                  <a:cxn ang="0">
                    <a:pos x="7" y="104"/>
                  </a:cxn>
                  <a:cxn ang="0">
                    <a:pos x="15" y="82"/>
                  </a:cxn>
                  <a:cxn ang="0">
                    <a:pos x="19" y="63"/>
                  </a:cxn>
                  <a:cxn ang="0">
                    <a:pos x="26" y="41"/>
                  </a:cxn>
                  <a:cxn ang="0">
                    <a:pos x="26" y="23"/>
                  </a:cxn>
                  <a:cxn ang="0">
                    <a:pos x="26" y="0"/>
                  </a:cxn>
                </a:cxnLst>
                <a:rect l="0" t="0" r="r" b="b"/>
                <a:pathLst>
                  <a:path w="33" h="145">
                    <a:moveTo>
                      <a:pt x="26" y="0"/>
                    </a:moveTo>
                    <a:lnTo>
                      <a:pt x="30" y="23"/>
                    </a:lnTo>
                    <a:lnTo>
                      <a:pt x="30" y="48"/>
                    </a:lnTo>
                    <a:lnTo>
                      <a:pt x="33" y="78"/>
                    </a:lnTo>
                    <a:lnTo>
                      <a:pt x="33" y="104"/>
                    </a:lnTo>
                    <a:lnTo>
                      <a:pt x="30" y="126"/>
                    </a:lnTo>
                    <a:lnTo>
                      <a:pt x="26" y="141"/>
                    </a:lnTo>
                    <a:lnTo>
                      <a:pt x="19" y="145"/>
                    </a:lnTo>
                    <a:lnTo>
                      <a:pt x="4" y="141"/>
                    </a:lnTo>
                    <a:lnTo>
                      <a:pt x="0" y="130"/>
                    </a:lnTo>
                    <a:lnTo>
                      <a:pt x="4" y="119"/>
                    </a:lnTo>
                    <a:lnTo>
                      <a:pt x="7" y="104"/>
                    </a:lnTo>
                    <a:lnTo>
                      <a:pt x="15" y="82"/>
                    </a:lnTo>
                    <a:lnTo>
                      <a:pt x="19" y="63"/>
                    </a:lnTo>
                    <a:lnTo>
                      <a:pt x="26" y="41"/>
                    </a:lnTo>
                    <a:lnTo>
                      <a:pt x="26" y="2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1" name="Freeform 59"/>
              <p:cNvSpPr>
                <a:spLocks/>
              </p:cNvSpPr>
              <p:nvPr/>
            </p:nvSpPr>
            <p:spPr bwMode="auto">
              <a:xfrm>
                <a:off x="4522" y="907"/>
                <a:ext cx="6" cy="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8"/>
                  </a:cxn>
                  <a:cxn ang="0">
                    <a:pos x="4" y="96"/>
                  </a:cxn>
                  <a:cxn ang="0">
                    <a:pos x="11" y="130"/>
                  </a:cxn>
                </a:cxnLst>
                <a:rect l="0" t="0" r="r" b="b"/>
                <a:pathLst>
                  <a:path w="11" h="130">
                    <a:moveTo>
                      <a:pt x="4" y="0"/>
                    </a:moveTo>
                    <a:lnTo>
                      <a:pt x="0" y="48"/>
                    </a:lnTo>
                    <a:lnTo>
                      <a:pt x="4" y="96"/>
                    </a:lnTo>
                    <a:lnTo>
                      <a:pt x="11" y="13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2" name="Line 60"/>
              <p:cNvSpPr>
                <a:spLocks noChangeShapeType="1"/>
              </p:cNvSpPr>
              <p:nvPr/>
            </p:nvSpPr>
            <p:spPr bwMode="auto">
              <a:xfrm>
                <a:off x="4537" y="785"/>
                <a:ext cx="0" cy="8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3" name="Line 61"/>
              <p:cNvSpPr>
                <a:spLocks noChangeShapeType="1"/>
              </p:cNvSpPr>
              <p:nvPr/>
            </p:nvSpPr>
            <p:spPr bwMode="auto">
              <a:xfrm>
                <a:off x="4546" y="787"/>
                <a:ext cx="0" cy="7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4" name="Line 62"/>
              <p:cNvSpPr>
                <a:spLocks noChangeShapeType="1"/>
              </p:cNvSpPr>
              <p:nvPr/>
            </p:nvSpPr>
            <p:spPr bwMode="auto">
              <a:xfrm>
                <a:off x="4553" y="789"/>
                <a:ext cx="0" cy="7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3821974" y="3781821"/>
              <a:ext cx="610790" cy="733299"/>
              <a:chOff x="4011" y="3228"/>
              <a:chExt cx="675" cy="882"/>
            </a:xfrm>
          </p:grpSpPr>
          <p:sp>
            <p:nvSpPr>
              <p:cNvPr id="3136" name="Freeform 64"/>
              <p:cNvSpPr>
                <a:spLocks/>
              </p:cNvSpPr>
              <p:nvPr/>
            </p:nvSpPr>
            <p:spPr bwMode="auto">
              <a:xfrm>
                <a:off x="4332" y="3253"/>
                <a:ext cx="40" cy="59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5" y="18"/>
                  </a:cxn>
                  <a:cxn ang="0">
                    <a:pos x="7" y="30"/>
                  </a:cxn>
                  <a:cxn ang="0">
                    <a:pos x="4" y="41"/>
                  </a:cxn>
                  <a:cxn ang="0">
                    <a:pos x="4" y="48"/>
                  </a:cxn>
                  <a:cxn ang="0">
                    <a:pos x="0" y="59"/>
                  </a:cxn>
                  <a:cxn ang="0">
                    <a:pos x="4" y="70"/>
                  </a:cxn>
                  <a:cxn ang="0">
                    <a:pos x="4" y="78"/>
                  </a:cxn>
                  <a:cxn ang="0">
                    <a:pos x="7" y="89"/>
                  </a:cxn>
                  <a:cxn ang="0">
                    <a:pos x="15" y="104"/>
                  </a:cxn>
                  <a:cxn ang="0">
                    <a:pos x="82" y="122"/>
                  </a:cxn>
                  <a:cxn ang="0">
                    <a:pos x="82" y="0"/>
                  </a:cxn>
                </a:cxnLst>
                <a:rect l="0" t="0" r="r" b="b"/>
                <a:pathLst>
                  <a:path w="82" h="122">
                    <a:moveTo>
                      <a:pt x="82" y="0"/>
                    </a:moveTo>
                    <a:lnTo>
                      <a:pt x="15" y="18"/>
                    </a:lnTo>
                    <a:lnTo>
                      <a:pt x="7" y="30"/>
                    </a:lnTo>
                    <a:lnTo>
                      <a:pt x="4" y="41"/>
                    </a:lnTo>
                    <a:lnTo>
                      <a:pt x="4" y="48"/>
                    </a:lnTo>
                    <a:lnTo>
                      <a:pt x="0" y="59"/>
                    </a:lnTo>
                    <a:lnTo>
                      <a:pt x="4" y="70"/>
                    </a:lnTo>
                    <a:lnTo>
                      <a:pt x="4" y="78"/>
                    </a:lnTo>
                    <a:lnTo>
                      <a:pt x="7" y="89"/>
                    </a:lnTo>
                    <a:lnTo>
                      <a:pt x="15" y="104"/>
                    </a:lnTo>
                    <a:lnTo>
                      <a:pt x="82" y="12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7" name="Line 65"/>
              <p:cNvSpPr>
                <a:spLocks noChangeShapeType="1"/>
              </p:cNvSpPr>
              <p:nvPr/>
            </p:nvSpPr>
            <p:spPr bwMode="auto">
              <a:xfrm flipH="1">
                <a:off x="4341" y="3268"/>
                <a:ext cx="26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8" name="Freeform 66"/>
              <p:cNvSpPr>
                <a:spLocks/>
              </p:cNvSpPr>
              <p:nvPr/>
            </p:nvSpPr>
            <p:spPr bwMode="auto">
              <a:xfrm>
                <a:off x="4628" y="3339"/>
                <a:ext cx="15" cy="2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1"/>
                  </a:cxn>
                  <a:cxn ang="0">
                    <a:pos x="8" y="19"/>
                  </a:cxn>
                  <a:cxn ang="0">
                    <a:pos x="12" y="30"/>
                  </a:cxn>
                  <a:cxn ang="0">
                    <a:pos x="19" y="37"/>
                  </a:cxn>
                  <a:cxn ang="0">
                    <a:pos x="26" y="41"/>
                  </a:cxn>
                  <a:cxn ang="0">
                    <a:pos x="30" y="48"/>
                  </a:cxn>
                  <a:cxn ang="0">
                    <a:pos x="30" y="52"/>
                  </a:cxn>
                  <a:cxn ang="0">
                    <a:pos x="26" y="56"/>
                  </a:cxn>
                  <a:cxn ang="0">
                    <a:pos x="19" y="56"/>
                  </a:cxn>
                  <a:cxn ang="0">
                    <a:pos x="12" y="48"/>
                  </a:cxn>
                  <a:cxn ang="0">
                    <a:pos x="8" y="41"/>
                  </a:cxn>
                  <a:cxn ang="0">
                    <a:pos x="4" y="33"/>
                  </a:cxn>
                  <a:cxn ang="0">
                    <a:pos x="4" y="22"/>
                  </a:cxn>
                  <a:cxn ang="0">
                    <a:pos x="0" y="15"/>
                  </a:cxn>
                  <a:cxn ang="0">
                    <a:pos x="4" y="7"/>
                  </a:cxn>
                  <a:cxn ang="0">
                    <a:pos x="4" y="0"/>
                  </a:cxn>
                </a:cxnLst>
                <a:rect l="0" t="0" r="r" b="b"/>
                <a:pathLst>
                  <a:path w="30" h="56">
                    <a:moveTo>
                      <a:pt x="4" y="0"/>
                    </a:moveTo>
                    <a:lnTo>
                      <a:pt x="4" y="11"/>
                    </a:lnTo>
                    <a:lnTo>
                      <a:pt x="8" y="19"/>
                    </a:lnTo>
                    <a:lnTo>
                      <a:pt x="12" y="30"/>
                    </a:lnTo>
                    <a:lnTo>
                      <a:pt x="19" y="37"/>
                    </a:lnTo>
                    <a:lnTo>
                      <a:pt x="26" y="41"/>
                    </a:lnTo>
                    <a:lnTo>
                      <a:pt x="30" y="48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19" y="56"/>
                    </a:lnTo>
                    <a:lnTo>
                      <a:pt x="12" y="48"/>
                    </a:lnTo>
                    <a:lnTo>
                      <a:pt x="8" y="41"/>
                    </a:lnTo>
                    <a:lnTo>
                      <a:pt x="4" y="33"/>
                    </a:lnTo>
                    <a:lnTo>
                      <a:pt x="4" y="22"/>
                    </a:lnTo>
                    <a:lnTo>
                      <a:pt x="0" y="15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39" name="Freeform 67"/>
              <p:cNvSpPr>
                <a:spLocks/>
              </p:cNvSpPr>
              <p:nvPr/>
            </p:nvSpPr>
            <p:spPr bwMode="auto">
              <a:xfrm>
                <a:off x="4011" y="3319"/>
                <a:ext cx="661" cy="7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73"/>
                  </a:cxn>
                  <a:cxn ang="0">
                    <a:pos x="3" y="1396"/>
                  </a:cxn>
                  <a:cxn ang="0">
                    <a:pos x="11" y="1418"/>
                  </a:cxn>
                  <a:cxn ang="0">
                    <a:pos x="29" y="1440"/>
                  </a:cxn>
                  <a:cxn ang="0">
                    <a:pos x="52" y="1466"/>
                  </a:cxn>
                  <a:cxn ang="0">
                    <a:pos x="78" y="1489"/>
                  </a:cxn>
                  <a:cxn ang="0">
                    <a:pos x="111" y="1507"/>
                  </a:cxn>
                  <a:cxn ang="0">
                    <a:pos x="152" y="1529"/>
                  </a:cxn>
                  <a:cxn ang="0">
                    <a:pos x="193" y="1548"/>
                  </a:cxn>
                  <a:cxn ang="0">
                    <a:pos x="241" y="1566"/>
                  </a:cxn>
                  <a:cxn ang="0">
                    <a:pos x="293" y="1581"/>
                  </a:cxn>
                  <a:cxn ang="0">
                    <a:pos x="349" y="1596"/>
                  </a:cxn>
                  <a:cxn ang="0">
                    <a:pos x="412" y="1611"/>
                  </a:cxn>
                  <a:cxn ang="0">
                    <a:pos x="475" y="1618"/>
                  </a:cxn>
                  <a:cxn ang="0">
                    <a:pos x="542" y="1626"/>
                  </a:cxn>
                  <a:cxn ang="0">
                    <a:pos x="608" y="1633"/>
                  </a:cxn>
                  <a:cxn ang="0">
                    <a:pos x="683" y="1633"/>
                  </a:cxn>
                  <a:cxn ang="0">
                    <a:pos x="753" y="1633"/>
                  </a:cxn>
                  <a:cxn ang="0">
                    <a:pos x="824" y="1626"/>
                  </a:cxn>
                  <a:cxn ang="0">
                    <a:pos x="887" y="1618"/>
                  </a:cxn>
                  <a:cxn ang="0">
                    <a:pos x="954" y="1611"/>
                  </a:cxn>
                  <a:cxn ang="0">
                    <a:pos x="1013" y="1596"/>
                  </a:cxn>
                  <a:cxn ang="0">
                    <a:pos x="1069" y="1581"/>
                  </a:cxn>
                  <a:cxn ang="0">
                    <a:pos x="1121" y="1566"/>
                  </a:cxn>
                  <a:cxn ang="0">
                    <a:pos x="1169" y="1548"/>
                  </a:cxn>
                  <a:cxn ang="0">
                    <a:pos x="1213" y="1529"/>
                  </a:cxn>
                  <a:cxn ang="0">
                    <a:pos x="1250" y="1507"/>
                  </a:cxn>
                  <a:cxn ang="0">
                    <a:pos x="1284" y="1489"/>
                  </a:cxn>
                  <a:cxn ang="0">
                    <a:pos x="1314" y="1466"/>
                  </a:cxn>
                  <a:cxn ang="0">
                    <a:pos x="1336" y="1440"/>
                  </a:cxn>
                  <a:cxn ang="0">
                    <a:pos x="1351" y="1418"/>
                  </a:cxn>
                  <a:cxn ang="0">
                    <a:pos x="1362" y="1396"/>
                  </a:cxn>
                  <a:cxn ang="0">
                    <a:pos x="1366" y="1373"/>
                  </a:cxn>
                  <a:cxn ang="0">
                    <a:pos x="1366" y="0"/>
                  </a:cxn>
                  <a:cxn ang="0">
                    <a:pos x="0" y="0"/>
                  </a:cxn>
                </a:cxnLst>
                <a:rect l="0" t="0" r="r" b="b"/>
                <a:pathLst>
                  <a:path w="1366" h="1633">
                    <a:moveTo>
                      <a:pt x="0" y="0"/>
                    </a:moveTo>
                    <a:lnTo>
                      <a:pt x="0" y="1373"/>
                    </a:lnTo>
                    <a:lnTo>
                      <a:pt x="3" y="1396"/>
                    </a:lnTo>
                    <a:lnTo>
                      <a:pt x="11" y="1418"/>
                    </a:lnTo>
                    <a:lnTo>
                      <a:pt x="29" y="1440"/>
                    </a:lnTo>
                    <a:lnTo>
                      <a:pt x="52" y="1466"/>
                    </a:lnTo>
                    <a:lnTo>
                      <a:pt x="78" y="1489"/>
                    </a:lnTo>
                    <a:lnTo>
                      <a:pt x="111" y="1507"/>
                    </a:lnTo>
                    <a:lnTo>
                      <a:pt x="152" y="1529"/>
                    </a:lnTo>
                    <a:lnTo>
                      <a:pt x="193" y="1548"/>
                    </a:lnTo>
                    <a:lnTo>
                      <a:pt x="241" y="1566"/>
                    </a:lnTo>
                    <a:lnTo>
                      <a:pt x="293" y="1581"/>
                    </a:lnTo>
                    <a:lnTo>
                      <a:pt x="349" y="1596"/>
                    </a:lnTo>
                    <a:lnTo>
                      <a:pt x="412" y="1611"/>
                    </a:lnTo>
                    <a:lnTo>
                      <a:pt x="475" y="1618"/>
                    </a:lnTo>
                    <a:lnTo>
                      <a:pt x="542" y="1626"/>
                    </a:lnTo>
                    <a:lnTo>
                      <a:pt x="608" y="1633"/>
                    </a:lnTo>
                    <a:lnTo>
                      <a:pt x="683" y="1633"/>
                    </a:lnTo>
                    <a:lnTo>
                      <a:pt x="753" y="1633"/>
                    </a:lnTo>
                    <a:lnTo>
                      <a:pt x="824" y="1626"/>
                    </a:lnTo>
                    <a:lnTo>
                      <a:pt x="887" y="1618"/>
                    </a:lnTo>
                    <a:lnTo>
                      <a:pt x="954" y="1611"/>
                    </a:lnTo>
                    <a:lnTo>
                      <a:pt x="1013" y="1596"/>
                    </a:lnTo>
                    <a:lnTo>
                      <a:pt x="1069" y="1581"/>
                    </a:lnTo>
                    <a:lnTo>
                      <a:pt x="1121" y="1566"/>
                    </a:lnTo>
                    <a:lnTo>
                      <a:pt x="1169" y="1548"/>
                    </a:lnTo>
                    <a:lnTo>
                      <a:pt x="1213" y="1529"/>
                    </a:lnTo>
                    <a:lnTo>
                      <a:pt x="1250" y="1507"/>
                    </a:lnTo>
                    <a:lnTo>
                      <a:pt x="1284" y="1489"/>
                    </a:lnTo>
                    <a:lnTo>
                      <a:pt x="1314" y="1466"/>
                    </a:lnTo>
                    <a:lnTo>
                      <a:pt x="1336" y="1440"/>
                    </a:lnTo>
                    <a:lnTo>
                      <a:pt x="1351" y="1418"/>
                    </a:lnTo>
                    <a:lnTo>
                      <a:pt x="1362" y="1396"/>
                    </a:lnTo>
                    <a:lnTo>
                      <a:pt x="1366" y="1373"/>
                    </a:lnTo>
                    <a:lnTo>
                      <a:pt x="1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D0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0" name="Line 68"/>
              <p:cNvSpPr>
                <a:spLocks noChangeShapeType="1"/>
              </p:cNvSpPr>
              <p:nvPr/>
            </p:nvSpPr>
            <p:spPr bwMode="auto">
              <a:xfrm>
                <a:off x="4027" y="3354"/>
                <a:ext cx="0" cy="637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1" name="Line 69"/>
              <p:cNvSpPr>
                <a:spLocks noChangeShapeType="1"/>
              </p:cNvSpPr>
              <p:nvPr/>
            </p:nvSpPr>
            <p:spPr bwMode="auto">
              <a:xfrm>
                <a:off x="4045" y="3370"/>
                <a:ext cx="0" cy="647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2" name="Line 70"/>
              <p:cNvSpPr>
                <a:spLocks noChangeShapeType="1"/>
              </p:cNvSpPr>
              <p:nvPr/>
            </p:nvSpPr>
            <p:spPr bwMode="auto">
              <a:xfrm>
                <a:off x="4061" y="3379"/>
                <a:ext cx="1" cy="638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3" name="Line 71"/>
              <p:cNvSpPr>
                <a:spLocks noChangeShapeType="1"/>
              </p:cNvSpPr>
              <p:nvPr/>
            </p:nvSpPr>
            <p:spPr bwMode="auto">
              <a:xfrm>
                <a:off x="4093" y="3388"/>
                <a:ext cx="1" cy="646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4" name="Freeform 72"/>
              <p:cNvSpPr>
                <a:spLocks/>
              </p:cNvSpPr>
              <p:nvPr/>
            </p:nvSpPr>
            <p:spPr bwMode="auto">
              <a:xfrm>
                <a:off x="4011" y="3959"/>
                <a:ext cx="66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2"/>
                  </a:cxn>
                  <a:cxn ang="0">
                    <a:pos x="11" y="44"/>
                  </a:cxn>
                  <a:cxn ang="0">
                    <a:pos x="26" y="70"/>
                  </a:cxn>
                  <a:cxn ang="0">
                    <a:pos x="48" y="92"/>
                  </a:cxn>
                  <a:cxn ang="0">
                    <a:pos x="74" y="115"/>
                  </a:cxn>
                  <a:cxn ang="0">
                    <a:pos x="107" y="141"/>
                  </a:cxn>
                  <a:cxn ang="0">
                    <a:pos x="144" y="163"/>
                  </a:cxn>
                  <a:cxn ang="0">
                    <a:pos x="189" y="181"/>
                  </a:cxn>
                  <a:cxn ang="0">
                    <a:pos x="234" y="204"/>
                  </a:cxn>
                  <a:cxn ang="0">
                    <a:pos x="285" y="219"/>
                  </a:cxn>
                  <a:cxn ang="0">
                    <a:pos x="341" y="237"/>
                  </a:cxn>
                  <a:cxn ang="0">
                    <a:pos x="404" y="248"/>
                  </a:cxn>
                  <a:cxn ang="0">
                    <a:pos x="467" y="259"/>
                  </a:cxn>
                  <a:cxn ang="0">
                    <a:pos x="534" y="270"/>
                  </a:cxn>
                  <a:cxn ang="0">
                    <a:pos x="608" y="274"/>
                  </a:cxn>
                  <a:cxn ang="0">
                    <a:pos x="683" y="278"/>
                  </a:cxn>
                  <a:cxn ang="0">
                    <a:pos x="757" y="274"/>
                  </a:cxn>
                  <a:cxn ang="0">
                    <a:pos x="827" y="270"/>
                  </a:cxn>
                  <a:cxn ang="0">
                    <a:pos x="894" y="259"/>
                  </a:cxn>
                  <a:cxn ang="0">
                    <a:pos x="961" y="248"/>
                  </a:cxn>
                  <a:cxn ang="0">
                    <a:pos x="1020" y="237"/>
                  </a:cxn>
                  <a:cxn ang="0">
                    <a:pos x="1076" y="219"/>
                  </a:cxn>
                  <a:cxn ang="0">
                    <a:pos x="1128" y="204"/>
                  </a:cxn>
                  <a:cxn ang="0">
                    <a:pos x="1176" y="181"/>
                  </a:cxn>
                  <a:cxn ang="0">
                    <a:pos x="1217" y="163"/>
                  </a:cxn>
                  <a:cxn ang="0">
                    <a:pos x="1254" y="141"/>
                  </a:cxn>
                  <a:cxn ang="0">
                    <a:pos x="1288" y="115"/>
                  </a:cxn>
                  <a:cxn ang="0">
                    <a:pos x="1314" y="92"/>
                  </a:cxn>
                  <a:cxn ang="0">
                    <a:pos x="1336" y="70"/>
                  </a:cxn>
                  <a:cxn ang="0">
                    <a:pos x="1351" y="44"/>
                  </a:cxn>
                  <a:cxn ang="0">
                    <a:pos x="1362" y="22"/>
                  </a:cxn>
                  <a:cxn ang="0">
                    <a:pos x="1366" y="0"/>
                  </a:cxn>
                </a:cxnLst>
                <a:rect l="0" t="0" r="r" b="b"/>
                <a:pathLst>
                  <a:path w="1366" h="278">
                    <a:moveTo>
                      <a:pt x="0" y="0"/>
                    </a:moveTo>
                    <a:lnTo>
                      <a:pt x="3" y="22"/>
                    </a:lnTo>
                    <a:lnTo>
                      <a:pt x="11" y="44"/>
                    </a:lnTo>
                    <a:lnTo>
                      <a:pt x="26" y="70"/>
                    </a:lnTo>
                    <a:lnTo>
                      <a:pt x="48" y="92"/>
                    </a:lnTo>
                    <a:lnTo>
                      <a:pt x="74" y="115"/>
                    </a:lnTo>
                    <a:lnTo>
                      <a:pt x="107" y="141"/>
                    </a:lnTo>
                    <a:lnTo>
                      <a:pt x="144" y="163"/>
                    </a:lnTo>
                    <a:lnTo>
                      <a:pt x="189" y="181"/>
                    </a:lnTo>
                    <a:lnTo>
                      <a:pt x="234" y="204"/>
                    </a:lnTo>
                    <a:lnTo>
                      <a:pt x="285" y="219"/>
                    </a:lnTo>
                    <a:lnTo>
                      <a:pt x="341" y="237"/>
                    </a:lnTo>
                    <a:lnTo>
                      <a:pt x="404" y="248"/>
                    </a:lnTo>
                    <a:lnTo>
                      <a:pt x="467" y="259"/>
                    </a:lnTo>
                    <a:lnTo>
                      <a:pt x="534" y="270"/>
                    </a:lnTo>
                    <a:lnTo>
                      <a:pt x="608" y="274"/>
                    </a:lnTo>
                    <a:lnTo>
                      <a:pt x="683" y="278"/>
                    </a:lnTo>
                    <a:lnTo>
                      <a:pt x="757" y="274"/>
                    </a:lnTo>
                    <a:lnTo>
                      <a:pt x="827" y="270"/>
                    </a:lnTo>
                    <a:lnTo>
                      <a:pt x="894" y="259"/>
                    </a:lnTo>
                    <a:lnTo>
                      <a:pt x="961" y="248"/>
                    </a:lnTo>
                    <a:lnTo>
                      <a:pt x="1020" y="237"/>
                    </a:lnTo>
                    <a:lnTo>
                      <a:pt x="1076" y="219"/>
                    </a:lnTo>
                    <a:lnTo>
                      <a:pt x="1128" y="204"/>
                    </a:lnTo>
                    <a:lnTo>
                      <a:pt x="1176" y="181"/>
                    </a:lnTo>
                    <a:lnTo>
                      <a:pt x="1217" y="163"/>
                    </a:lnTo>
                    <a:lnTo>
                      <a:pt x="1254" y="141"/>
                    </a:lnTo>
                    <a:lnTo>
                      <a:pt x="1288" y="115"/>
                    </a:lnTo>
                    <a:lnTo>
                      <a:pt x="1314" y="92"/>
                    </a:lnTo>
                    <a:lnTo>
                      <a:pt x="1336" y="70"/>
                    </a:lnTo>
                    <a:lnTo>
                      <a:pt x="1351" y="44"/>
                    </a:lnTo>
                    <a:lnTo>
                      <a:pt x="1362" y="22"/>
                    </a:lnTo>
                    <a:lnTo>
                      <a:pt x="1366" y="0"/>
                    </a:lnTo>
                  </a:path>
                </a:pathLst>
              </a:custGeom>
              <a:noFill/>
              <a:ln w="0">
                <a:solidFill>
                  <a:srgbClr val="ABABA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5" name="Freeform 73"/>
              <p:cNvSpPr>
                <a:spLocks/>
              </p:cNvSpPr>
              <p:nvPr/>
            </p:nvSpPr>
            <p:spPr bwMode="auto">
              <a:xfrm>
                <a:off x="4077" y="3359"/>
                <a:ext cx="553" cy="483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78" y="104"/>
                  </a:cxn>
                  <a:cxn ang="0">
                    <a:pos x="130" y="130"/>
                  </a:cxn>
                  <a:cxn ang="0">
                    <a:pos x="174" y="100"/>
                  </a:cxn>
                  <a:cxn ang="0">
                    <a:pos x="219" y="145"/>
                  </a:cxn>
                  <a:cxn ang="0">
                    <a:pos x="249" y="208"/>
                  </a:cxn>
                  <a:cxn ang="0">
                    <a:pos x="278" y="260"/>
                  </a:cxn>
                  <a:cxn ang="0">
                    <a:pos x="345" y="282"/>
                  </a:cxn>
                  <a:cxn ang="0">
                    <a:pos x="382" y="260"/>
                  </a:cxn>
                  <a:cxn ang="0">
                    <a:pos x="390" y="211"/>
                  </a:cxn>
                  <a:cxn ang="0">
                    <a:pos x="408" y="163"/>
                  </a:cxn>
                  <a:cxn ang="0">
                    <a:pos x="483" y="145"/>
                  </a:cxn>
                  <a:cxn ang="0">
                    <a:pos x="542" y="163"/>
                  </a:cxn>
                  <a:cxn ang="0">
                    <a:pos x="553" y="211"/>
                  </a:cxn>
                  <a:cxn ang="0">
                    <a:pos x="549" y="271"/>
                  </a:cxn>
                  <a:cxn ang="0">
                    <a:pos x="572" y="315"/>
                  </a:cxn>
                  <a:cxn ang="0">
                    <a:pos x="627" y="293"/>
                  </a:cxn>
                  <a:cxn ang="0">
                    <a:pos x="638" y="249"/>
                  </a:cxn>
                  <a:cxn ang="0">
                    <a:pos x="683" y="326"/>
                  </a:cxn>
                  <a:cxn ang="0">
                    <a:pos x="694" y="401"/>
                  </a:cxn>
                  <a:cxn ang="0">
                    <a:pos x="698" y="475"/>
                  </a:cxn>
                  <a:cxn ang="0">
                    <a:pos x="716" y="545"/>
                  </a:cxn>
                  <a:cxn ang="0">
                    <a:pos x="724" y="586"/>
                  </a:cxn>
                  <a:cxn ang="0">
                    <a:pos x="724" y="638"/>
                  </a:cxn>
                  <a:cxn ang="0">
                    <a:pos x="716" y="698"/>
                  </a:cxn>
                  <a:cxn ang="0">
                    <a:pos x="709" y="757"/>
                  </a:cxn>
                  <a:cxn ang="0">
                    <a:pos x="701" y="813"/>
                  </a:cxn>
                  <a:cxn ang="0">
                    <a:pos x="705" y="865"/>
                  </a:cxn>
                  <a:cxn ang="0">
                    <a:pos x="720" y="905"/>
                  </a:cxn>
                  <a:cxn ang="0">
                    <a:pos x="753" y="928"/>
                  </a:cxn>
                  <a:cxn ang="0">
                    <a:pos x="798" y="954"/>
                  </a:cxn>
                  <a:cxn ang="0">
                    <a:pos x="843" y="991"/>
                  </a:cxn>
                  <a:cxn ang="0">
                    <a:pos x="891" y="998"/>
                  </a:cxn>
                  <a:cxn ang="0">
                    <a:pos x="935" y="961"/>
                  </a:cxn>
                  <a:cxn ang="0">
                    <a:pos x="954" y="913"/>
                  </a:cxn>
                  <a:cxn ang="0">
                    <a:pos x="969" y="865"/>
                  </a:cxn>
                  <a:cxn ang="0">
                    <a:pos x="972" y="816"/>
                  </a:cxn>
                  <a:cxn ang="0">
                    <a:pos x="976" y="764"/>
                  </a:cxn>
                  <a:cxn ang="0">
                    <a:pos x="976" y="709"/>
                  </a:cxn>
                  <a:cxn ang="0">
                    <a:pos x="972" y="657"/>
                  </a:cxn>
                  <a:cxn ang="0">
                    <a:pos x="969" y="601"/>
                  </a:cxn>
                  <a:cxn ang="0">
                    <a:pos x="969" y="542"/>
                  </a:cxn>
                  <a:cxn ang="0">
                    <a:pos x="1024" y="564"/>
                  </a:cxn>
                  <a:cxn ang="0">
                    <a:pos x="1054" y="490"/>
                  </a:cxn>
                  <a:cxn ang="0">
                    <a:pos x="1050" y="430"/>
                  </a:cxn>
                  <a:cxn ang="0">
                    <a:pos x="1047" y="367"/>
                  </a:cxn>
                  <a:cxn ang="0">
                    <a:pos x="1047" y="312"/>
                  </a:cxn>
                  <a:cxn ang="0">
                    <a:pos x="1058" y="271"/>
                  </a:cxn>
                  <a:cxn ang="0">
                    <a:pos x="1087" y="278"/>
                  </a:cxn>
                  <a:cxn ang="0">
                    <a:pos x="1110" y="263"/>
                  </a:cxn>
                  <a:cxn ang="0">
                    <a:pos x="1125" y="230"/>
                  </a:cxn>
                  <a:cxn ang="0">
                    <a:pos x="1136" y="182"/>
                  </a:cxn>
                  <a:cxn ang="0">
                    <a:pos x="1143" y="130"/>
                  </a:cxn>
                  <a:cxn ang="0">
                    <a:pos x="1143" y="78"/>
                  </a:cxn>
                  <a:cxn ang="0">
                    <a:pos x="1139" y="30"/>
                  </a:cxn>
                  <a:cxn ang="0">
                    <a:pos x="1132" y="0"/>
                  </a:cxn>
                </a:cxnLst>
                <a:rect l="0" t="0" r="r" b="b"/>
                <a:pathLst>
                  <a:path w="1143" h="998">
                    <a:moveTo>
                      <a:pt x="0" y="22"/>
                    </a:moveTo>
                    <a:lnTo>
                      <a:pt x="41" y="44"/>
                    </a:lnTo>
                    <a:lnTo>
                      <a:pt x="63" y="78"/>
                    </a:lnTo>
                    <a:lnTo>
                      <a:pt x="78" y="104"/>
                    </a:lnTo>
                    <a:lnTo>
                      <a:pt x="97" y="122"/>
                    </a:lnTo>
                    <a:lnTo>
                      <a:pt x="130" y="130"/>
                    </a:lnTo>
                    <a:lnTo>
                      <a:pt x="145" y="119"/>
                    </a:lnTo>
                    <a:lnTo>
                      <a:pt x="174" y="100"/>
                    </a:lnTo>
                    <a:lnTo>
                      <a:pt x="200" y="119"/>
                    </a:lnTo>
                    <a:lnTo>
                      <a:pt x="219" y="145"/>
                    </a:lnTo>
                    <a:lnTo>
                      <a:pt x="234" y="174"/>
                    </a:lnTo>
                    <a:lnTo>
                      <a:pt x="249" y="208"/>
                    </a:lnTo>
                    <a:lnTo>
                      <a:pt x="260" y="234"/>
                    </a:lnTo>
                    <a:lnTo>
                      <a:pt x="278" y="260"/>
                    </a:lnTo>
                    <a:lnTo>
                      <a:pt x="308" y="275"/>
                    </a:lnTo>
                    <a:lnTo>
                      <a:pt x="345" y="282"/>
                    </a:lnTo>
                    <a:lnTo>
                      <a:pt x="371" y="275"/>
                    </a:lnTo>
                    <a:lnTo>
                      <a:pt x="382" y="260"/>
                    </a:lnTo>
                    <a:lnTo>
                      <a:pt x="386" y="237"/>
                    </a:lnTo>
                    <a:lnTo>
                      <a:pt x="390" y="211"/>
                    </a:lnTo>
                    <a:lnTo>
                      <a:pt x="393" y="185"/>
                    </a:lnTo>
                    <a:lnTo>
                      <a:pt x="408" y="163"/>
                    </a:lnTo>
                    <a:lnTo>
                      <a:pt x="438" y="148"/>
                    </a:lnTo>
                    <a:lnTo>
                      <a:pt x="483" y="145"/>
                    </a:lnTo>
                    <a:lnTo>
                      <a:pt x="520" y="148"/>
                    </a:lnTo>
                    <a:lnTo>
                      <a:pt x="542" y="163"/>
                    </a:lnTo>
                    <a:lnTo>
                      <a:pt x="549" y="185"/>
                    </a:lnTo>
                    <a:lnTo>
                      <a:pt x="553" y="211"/>
                    </a:lnTo>
                    <a:lnTo>
                      <a:pt x="549" y="241"/>
                    </a:lnTo>
                    <a:lnTo>
                      <a:pt x="549" y="271"/>
                    </a:lnTo>
                    <a:lnTo>
                      <a:pt x="557" y="293"/>
                    </a:lnTo>
                    <a:lnTo>
                      <a:pt x="572" y="315"/>
                    </a:lnTo>
                    <a:lnTo>
                      <a:pt x="616" y="330"/>
                    </a:lnTo>
                    <a:lnTo>
                      <a:pt x="627" y="293"/>
                    </a:lnTo>
                    <a:lnTo>
                      <a:pt x="627" y="252"/>
                    </a:lnTo>
                    <a:lnTo>
                      <a:pt x="638" y="249"/>
                    </a:lnTo>
                    <a:lnTo>
                      <a:pt x="668" y="286"/>
                    </a:lnTo>
                    <a:lnTo>
                      <a:pt x="683" y="326"/>
                    </a:lnTo>
                    <a:lnTo>
                      <a:pt x="690" y="364"/>
                    </a:lnTo>
                    <a:lnTo>
                      <a:pt x="694" y="401"/>
                    </a:lnTo>
                    <a:lnTo>
                      <a:pt x="698" y="438"/>
                    </a:lnTo>
                    <a:lnTo>
                      <a:pt x="698" y="475"/>
                    </a:lnTo>
                    <a:lnTo>
                      <a:pt x="705" y="508"/>
                    </a:lnTo>
                    <a:lnTo>
                      <a:pt x="716" y="545"/>
                    </a:lnTo>
                    <a:lnTo>
                      <a:pt x="720" y="564"/>
                    </a:lnTo>
                    <a:lnTo>
                      <a:pt x="724" y="586"/>
                    </a:lnTo>
                    <a:lnTo>
                      <a:pt x="724" y="612"/>
                    </a:lnTo>
                    <a:lnTo>
                      <a:pt x="724" y="638"/>
                    </a:lnTo>
                    <a:lnTo>
                      <a:pt x="720" y="664"/>
                    </a:lnTo>
                    <a:lnTo>
                      <a:pt x="716" y="698"/>
                    </a:lnTo>
                    <a:lnTo>
                      <a:pt x="713" y="727"/>
                    </a:lnTo>
                    <a:lnTo>
                      <a:pt x="709" y="757"/>
                    </a:lnTo>
                    <a:lnTo>
                      <a:pt x="705" y="787"/>
                    </a:lnTo>
                    <a:lnTo>
                      <a:pt x="701" y="813"/>
                    </a:lnTo>
                    <a:lnTo>
                      <a:pt x="701" y="842"/>
                    </a:lnTo>
                    <a:lnTo>
                      <a:pt x="705" y="865"/>
                    </a:lnTo>
                    <a:lnTo>
                      <a:pt x="713" y="887"/>
                    </a:lnTo>
                    <a:lnTo>
                      <a:pt x="720" y="905"/>
                    </a:lnTo>
                    <a:lnTo>
                      <a:pt x="735" y="920"/>
                    </a:lnTo>
                    <a:lnTo>
                      <a:pt x="753" y="928"/>
                    </a:lnTo>
                    <a:lnTo>
                      <a:pt x="776" y="939"/>
                    </a:lnTo>
                    <a:lnTo>
                      <a:pt x="798" y="954"/>
                    </a:lnTo>
                    <a:lnTo>
                      <a:pt x="820" y="972"/>
                    </a:lnTo>
                    <a:lnTo>
                      <a:pt x="843" y="991"/>
                    </a:lnTo>
                    <a:lnTo>
                      <a:pt x="869" y="998"/>
                    </a:lnTo>
                    <a:lnTo>
                      <a:pt x="891" y="998"/>
                    </a:lnTo>
                    <a:lnTo>
                      <a:pt x="913" y="987"/>
                    </a:lnTo>
                    <a:lnTo>
                      <a:pt x="935" y="961"/>
                    </a:lnTo>
                    <a:lnTo>
                      <a:pt x="946" y="935"/>
                    </a:lnTo>
                    <a:lnTo>
                      <a:pt x="954" y="913"/>
                    </a:lnTo>
                    <a:lnTo>
                      <a:pt x="961" y="887"/>
                    </a:lnTo>
                    <a:lnTo>
                      <a:pt x="969" y="865"/>
                    </a:lnTo>
                    <a:lnTo>
                      <a:pt x="972" y="839"/>
                    </a:lnTo>
                    <a:lnTo>
                      <a:pt x="972" y="816"/>
                    </a:lnTo>
                    <a:lnTo>
                      <a:pt x="976" y="790"/>
                    </a:lnTo>
                    <a:lnTo>
                      <a:pt x="976" y="764"/>
                    </a:lnTo>
                    <a:lnTo>
                      <a:pt x="976" y="738"/>
                    </a:lnTo>
                    <a:lnTo>
                      <a:pt x="976" y="709"/>
                    </a:lnTo>
                    <a:lnTo>
                      <a:pt x="972" y="683"/>
                    </a:lnTo>
                    <a:lnTo>
                      <a:pt x="972" y="657"/>
                    </a:lnTo>
                    <a:lnTo>
                      <a:pt x="972" y="627"/>
                    </a:lnTo>
                    <a:lnTo>
                      <a:pt x="969" y="601"/>
                    </a:lnTo>
                    <a:lnTo>
                      <a:pt x="969" y="571"/>
                    </a:lnTo>
                    <a:lnTo>
                      <a:pt x="969" y="542"/>
                    </a:lnTo>
                    <a:lnTo>
                      <a:pt x="998" y="568"/>
                    </a:lnTo>
                    <a:lnTo>
                      <a:pt x="1024" y="564"/>
                    </a:lnTo>
                    <a:lnTo>
                      <a:pt x="1047" y="538"/>
                    </a:lnTo>
                    <a:lnTo>
                      <a:pt x="1054" y="490"/>
                    </a:lnTo>
                    <a:lnTo>
                      <a:pt x="1054" y="460"/>
                    </a:lnTo>
                    <a:lnTo>
                      <a:pt x="1050" y="430"/>
                    </a:lnTo>
                    <a:lnTo>
                      <a:pt x="1050" y="397"/>
                    </a:lnTo>
                    <a:lnTo>
                      <a:pt x="1047" y="367"/>
                    </a:lnTo>
                    <a:lnTo>
                      <a:pt x="1047" y="338"/>
                    </a:lnTo>
                    <a:lnTo>
                      <a:pt x="1047" y="312"/>
                    </a:lnTo>
                    <a:lnTo>
                      <a:pt x="1050" y="289"/>
                    </a:lnTo>
                    <a:lnTo>
                      <a:pt x="1058" y="271"/>
                    </a:lnTo>
                    <a:lnTo>
                      <a:pt x="1073" y="278"/>
                    </a:lnTo>
                    <a:lnTo>
                      <a:pt x="1087" y="278"/>
                    </a:lnTo>
                    <a:lnTo>
                      <a:pt x="1099" y="275"/>
                    </a:lnTo>
                    <a:lnTo>
                      <a:pt x="1110" y="263"/>
                    </a:lnTo>
                    <a:lnTo>
                      <a:pt x="1117" y="249"/>
                    </a:lnTo>
                    <a:lnTo>
                      <a:pt x="1125" y="230"/>
                    </a:lnTo>
                    <a:lnTo>
                      <a:pt x="1132" y="208"/>
                    </a:lnTo>
                    <a:lnTo>
                      <a:pt x="1136" y="182"/>
                    </a:lnTo>
                    <a:lnTo>
                      <a:pt x="1139" y="156"/>
                    </a:lnTo>
                    <a:lnTo>
                      <a:pt x="1143" y="130"/>
                    </a:lnTo>
                    <a:lnTo>
                      <a:pt x="1143" y="100"/>
                    </a:lnTo>
                    <a:lnTo>
                      <a:pt x="1143" y="78"/>
                    </a:lnTo>
                    <a:lnTo>
                      <a:pt x="1143" y="52"/>
                    </a:lnTo>
                    <a:lnTo>
                      <a:pt x="1139" y="30"/>
                    </a:lnTo>
                    <a:lnTo>
                      <a:pt x="1136" y="11"/>
                    </a:lnTo>
                    <a:lnTo>
                      <a:pt x="113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6" name="Freeform 74"/>
              <p:cNvSpPr>
                <a:spLocks/>
              </p:cNvSpPr>
              <p:nvPr/>
            </p:nvSpPr>
            <p:spPr bwMode="auto">
              <a:xfrm>
                <a:off x="4385" y="3418"/>
                <a:ext cx="1" cy="53"/>
              </a:xfrm>
              <a:custGeom>
                <a:avLst/>
                <a:gdLst/>
                <a:ahLst/>
                <a:cxnLst>
                  <a:cxn ang="0">
                    <a:pos x="3" y="108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3" h="108">
                    <a:moveTo>
                      <a:pt x="3" y="108"/>
                    </a:moveTo>
                    <a:lnTo>
                      <a:pt x="0" y="5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7" name="Freeform 75"/>
              <p:cNvSpPr>
                <a:spLocks/>
              </p:cNvSpPr>
              <p:nvPr/>
            </p:nvSpPr>
            <p:spPr bwMode="auto">
              <a:xfrm>
                <a:off x="4512" y="3424"/>
                <a:ext cx="34" cy="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38"/>
                  </a:cxn>
                  <a:cxn ang="0">
                    <a:pos x="34" y="86"/>
                  </a:cxn>
                  <a:cxn ang="0">
                    <a:pos x="45" y="138"/>
                  </a:cxn>
                  <a:cxn ang="0">
                    <a:pos x="56" y="197"/>
                  </a:cxn>
                  <a:cxn ang="0">
                    <a:pos x="63" y="253"/>
                  </a:cxn>
                  <a:cxn ang="0">
                    <a:pos x="67" y="309"/>
                  </a:cxn>
                  <a:cxn ang="0">
                    <a:pos x="71" y="361"/>
                  </a:cxn>
                  <a:cxn ang="0">
                    <a:pos x="71" y="409"/>
                  </a:cxn>
                </a:cxnLst>
                <a:rect l="0" t="0" r="r" b="b"/>
                <a:pathLst>
                  <a:path w="71" h="409">
                    <a:moveTo>
                      <a:pt x="0" y="0"/>
                    </a:moveTo>
                    <a:lnTo>
                      <a:pt x="19" y="38"/>
                    </a:lnTo>
                    <a:lnTo>
                      <a:pt x="34" y="86"/>
                    </a:lnTo>
                    <a:lnTo>
                      <a:pt x="45" y="138"/>
                    </a:lnTo>
                    <a:lnTo>
                      <a:pt x="56" y="197"/>
                    </a:lnTo>
                    <a:lnTo>
                      <a:pt x="63" y="253"/>
                    </a:lnTo>
                    <a:lnTo>
                      <a:pt x="67" y="309"/>
                    </a:lnTo>
                    <a:lnTo>
                      <a:pt x="71" y="361"/>
                    </a:lnTo>
                    <a:lnTo>
                      <a:pt x="71" y="409"/>
                    </a:lnTo>
                  </a:path>
                </a:pathLst>
              </a:custGeom>
              <a:noFill/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8" name="Freeform 76"/>
              <p:cNvSpPr>
                <a:spLocks/>
              </p:cNvSpPr>
              <p:nvPr/>
            </p:nvSpPr>
            <p:spPr bwMode="auto">
              <a:xfrm>
                <a:off x="4461" y="3618"/>
                <a:ext cx="20" cy="17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4" y="45"/>
                  </a:cxn>
                  <a:cxn ang="0">
                    <a:pos x="37" y="93"/>
                  </a:cxn>
                  <a:cxn ang="0">
                    <a:pos x="41" y="138"/>
                  </a:cxn>
                  <a:cxn ang="0">
                    <a:pos x="41" y="186"/>
                  </a:cxn>
                  <a:cxn ang="0">
                    <a:pos x="37" y="234"/>
                  </a:cxn>
                  <a:cxn ang="0">
                    <a:pos x="26" y="282"/>
                  </a:cxn>
                  <a:cxn ang="0">
                    <a:pos x="15" y="323"/>
                  </a:cxn>
                  <a:cxn ang="0">
                    <a:pos x="0" y="368"/>
                  </a:cxn>
                </a:cxnLst>
                <a:rect l="0" t="0" r="r" b="b"/>
                <a:pathLst>
                  <a:path w="41" h="368">
                    <a:moveTo>
                      <a:pt x="26" y="0"/>
                    </a:moveTo>
                    <a:lnTo>
                      <a:pt x="34" y="45"/>
                    </a:lnTo>
                    <a:lnTo>
                      <a:pt x="37" y="93"/>
                    </a:lnTo>
                    <a:lnTo>
                      <a:pt x="41" y="138"/>
                    </a:lnTo>
                    <a:lnTo>
                      <a:pt x="41" y="186"/>
                    </a:lnTo>
                    <a:lnTo>
                      <a:pt x="37" y="234"/>
                    </a:lnTo>
                    <a:lnTo>
                      <a:pt x="26" y="282"/>
                    </a:lnTo>
                    <a:lnTo>
                      <a:pt x="15" y="323"/>
                    </a:lnTo>
                    <a:lnTo>
                      <a:pt x="0" y="368"/>
                    </a:lnTo>
                  </a:path>
                </a:pathLst>
              </a:custGeom>
              <a:noFill/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49" name="Freeform 77"/>
              <p:cNvSpPr>
                <a:spLocks/>
              </p:cNvSpPr>
              <p:nvPr/>
            </p:nvSpPr>
            <p:spPr bwMode="auto">
              <a:xfrm>
                <a:off x="4296" y="3555"/>
                <a:ext cx="65" cy="75"/>
              </a:xfrm>
              <a:custGeom>
                <a:avLst/>
                <a:gdLst/>
                <a:ahLst/>
                <a:cxnLst>
                  <a:cxn ang="0">
                    <a:pos x="67" y="156"/>
                  </a:cxn>
                  <a:cxn ang="0">
                    <a:pos x="93" y="149"/>
                  </a:cxn>
                  <a:cxn ang="0">
                    <a:pos x="115" y="130"/>
                  </a:cxn>
                  <a:cxn ang="0">
                    <a:pos x="126" y="108"/>
                  </a:cxn>
                  <a:cxn ang="0">
                    <a:pos x="133" y="78"/>
                  </a:cxn>
                  <a:cxn ang="0">
                    <a:pos x="126" y="49"/>
                  </a:cxn>
                  <a:cxn ang="0">
                    <a:pos x="115" y="23"/>
                  </a:cxn>
                  <a:cxn ang="0">
                    <a:pos x="93" y="8"/>
                  </a:cxn>
                  <a:cxn ang="0">
                    <a:pos x="67" y="0"/>
                  </a:cxn>
                  <a:cxn ang="0">
                    <a:pos x="41" y="8"/>
                  </a:cxn>
                  <a:cxn ang="0">
                    <a:pos x="18" y="23"/>
                  </a:cxn>
                  <a:cxn ang="0">
                    <a:pos x="4" y="49"/>
                  </a:cxn>
                  <a:cxn ang="0">
                    <a:pos x="0" y="78"/>
                  </a:cxn>
                  <a:cxn ang="0">
                    <a:pos x="4" y="108"/>
                  </a:cxn>
                  <a:cxn ang="0">
                    <a:pos x="18" y="130"/>
                  </a:cxn>
                  <a:cxn ang="0">
                    <a:pos x="41" y="149"/>
                  </a:cxn>
                  <a:cxn ang="0">
                    <a:pos x="67" y="156"/>
                  </a:cxn>
                </a:cxnLst>
                <a:rect l="0" t="0" r="r" b="b"/>
                <a:pathLst>
                  <a:path w="133" h="156">
                    <a:moveTo>
                      <a:pt x="67" y="156"/>
                    </a:moveTo>
                    <a:lnTo>
                      <a:pt x="93" y="149"/>
                    </a:lnTo>
                    <a:lnTo>
                      <a:pt x="115" y="130"/>
                    </a:lnTo>
                    <a:lnTo>
                      <a:pt x="126" y="108"/>
                    </a:lnTo>
                    <a:lnTo>
                      <a:pt x="133" y="78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93" y="8"/>
                    </a:lnTo>
                    <a:lnTo>
                      <a:pt x="67" y="0"/>
                    </a:lnTo>
                    <a:lnTo>
                      <a:pt x="41" y="8"/>
                    </a:lnTo>
                    <a:lnTo>
                      <a:pt x="18" y="23"/>
                    </a:lnTo>
                    <a:lnTo>
                      <a:pt x="4" y="49"/>
                    </a:lnTo>
                    <a:lnTo>
                      <a:pt x="0" y="78"/>
                    </a:lnTo>
                    <a:lnTo>
                      <a:pt x="4" y="108"/>
                    </a:lnTo>
                    <a:lnTo>
                      <a:pt x="18" y="130"/>
                    </a:lnTo>
                    <a:lnTo>
                      <a:pt x="41" y="149"/>
                    </a:lnTo>
                    <a:lnTo>
                      <a:pt x="67" y="15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0" name="Freeform 78"/>
              <p:cNvSpPr>
                <a:spLocks/>
              </p:cNvSpPr>
              <p:nvPr/>
            </p:nvSpPr>
            <p:spPr bwMode="auto">
              <a:xfrm>
                <a:off x="4327" y="3591"/>
                <a:ext cx="359" cy="23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7" y="7"/>
                  </a:cxn>
                  <a:cxn ang="0">
                    <a:pos x="0" y="22"/>
                  </a:cxn>
                  <a:cxn ang="0">
                    <a:pos x="7" y="40"/>
                  </a:cxn>
                  <a:cxn ang="0">
                    <a:pos x="18" y="52"/>
                  </a:cxn>
                  <a:cxn ang="0">
                    <a:pos x="59" y="85"/>
                  </a:cxn>
                  <a:cxn ang="0">
                    <a:pos x="115" y="126"/>
                  </a:cxn>
                  <a:cxn ang="0">
                    <a:pos x="174" y="170"/>
                  </a:cxn>
                  <a:cxn ang="0">
                    <a:pos x="237" y="219"/>
                  </a:cxn>
                  <a:cxn ang="0">
                    <a:pos x="304" y="271"/>
                  </a:cxn>
                  <a:cxn ang="0">
                    <a:pos x="375" y="319"/>
                  </a:cxn>
                  <a:cxn ang="0">
                    <a:pos x="445" y="363"/>
                  </a:cxn>
                  <a:cxn ang="0">
                    <a:pos x="512" y="408"/>
                  </a:cxn>
                  <a:cxn ang="0">
                    <a:pos x="542" y="426"/>
                  </a:cxn>
                  <a:cxn ang="0">
                    <a:pos x="571" y="445"/>
                  </a:cxn>
                  <a:cxn ang="0">
                    <a:pos x="601" y="460"/>
                  </a:cxn>
                  <a:cxn ang="0">
                    <a:pos x="627" y="471"/>
                  </a:cxn>
                  <a:cxn ang="0">
                    <a:pos x="653" y="482"/>
                  </a:cxn>
                  <a:cxn ang="0">
                    <a:pos x="675" y="490"/>
                  </a:cxn>
                  <a:cxn ang="0">
                    <a:pos x="694" y="493"/>
                  </a:cxn>
                  <a:cxn ang="0">
                    <a:pos x="713" y="493"/>
                  </a:cxn>
                  <a:cxn ang="0">
                    <a:pos x="724" y="490"/>
                  </a:cxn>
                  <a:cxn ang="0">
                    <a:pos x="735" y="486"/>
                  </a:cxn>
                  <a:cxn ang="0">
                    <a:pos x="742" y="475"/>
                  </a:cxn>
                  <a:cxn ang="0">
                    <a:pos x="742" y="460"/>
                  </a:cxn>
                  <a:cxn ang="0">
                    <a:pos x="742" y="441"/>
                  </a:cxn>
                  <a:cxn ang="0">
                    <a:pos x="735" y="419"/>
                  </a:cxn>
                  <a:cxn ang="0">
                    <a:pos x="727" y="393"/>
                  </a:cxn>
                  <a:cxn ang="0">
                    <a:pos x="713" y="360"/>
                  </a:cxn>
                  <a:cxn ang="0">
                    <a:pos x="713" y="389"/>
                  </a:cxn>
                  <a:cxn ang="0">
                    <a:pos x="709" y="412"/>
                  </a:cxn>
                  <a:cxn ang="0">
                    <a:pos x="701" y="430"/>
                  </a:cxn>
                  <a:cxn ang="0">
                    <a:pos x="687" y="438"/>
                  </a:cxn>
                  <a:cxn ang="0">
                    <a:pos x="664" y="434"/>
                  </a:cxn>
                  <a:cxn ang="0">
                    <a:pos x="627" y="423"/>
                  </a:cxn>
                  <a:cxn ang="0">
                    <a:pos x="579" y="397"/>
                  </a:cxn>
                  <a:cxn ang="0">
                    <a:pos x="516" y="360"/>
                  </a:cxn>
                  <a:cxn ang="0">
                    <a:pos x="445" y="315"/>
                  </a:cxn>
                  <a:cxn ang="0">
                    <a:pos x="382" y="274"/>
                  </a:cxn>
                  <a:cxn ang="0">
                    <a:pos x="323" y="230"/>
                  </a:cxn>
                  <a:cxn ang="0">
                    <a:pos x="267" y="193"/>
                  </a:cxn>
                  <a:cxn ang="0">
                    <a:pos x="211" y="148"/>
                  </a:cxn>
                  <a:cxn ang="0">
                    <a:pos x="152" y="104"/>
                  </a:cxn>
                  <a:cxn ang="0">
                    <a:pos x="89" y="55"/>
                  </a:cxn>
                  <a:cxn ang="0">
                    <a:pos x="18" y="0"/>
                  </a:cxn>
                </a:cxnLst>
                <a:rect l="0" t="0" r="r" b="b"/>
                <a:pathLst>
                  <a:path w="742" h="493">
                    <a:moveTo>
                      <a:pt x="18" y="0"/>
                    </a:moveTo>
                    <a:lnTo>
                      <a:pt x="7" y="7"/>
                    </a:lnTo>
                    <a:lnTo>
                      <a:pt x="0" y="22"/>
                    </a:lnTo>
                    <a:lnTo>
                      <a:pt x="7" y="40"/>
                    </a:lnTo>
                    <a:lnTo>
                      <a:pt x="18" y="52"/>
                    </a:lnTo>
                    <a:lnTo>
                      <a:pt x="59" y="85"/>
                    </a:lnTo>
                    <a:lnTo>
                      <a:pt x="115" y="126"/>
                    </a:lnTo>
                    <a:lnTo>
                      <a:pt x="174" y="170"/>
                    </a:lnTo>
                    <a:lnTo>
                      <a:pt x="237" y="219"/>
                    </a:lnTo>
                    <a:lnTo>
                      <a:pt x="304" y="271"/>
                    </a:lnTo>
                    <a:lnTo>
                      <a:pt x="375" y="319"/>
                    </a:lnTo>
                    <a:lnTo>
                      <a:pt x="445" y="363"/>
                    </a:lnTo>
                    <a:lnTo>
                      <a:pt x="512" y="408"/>
                    </a:lnTo>
                    <a:lnTo>
                      <a:pt x="542" y="426"/>
                    </a:lnTo>
                    <a:lnTo>
                      <a:pt x="571" y="445"/>
                    </a:lnTo>
                    <a:lnTo>
                      <a:pt x="601" y="460"/>
                    </a:lnTo>
                    <a:lnTo>
                      <a:pt x="627" y="471"/>
                    </a:lnTo>
                    <a:lnTo>
                      <a:pt x="653" y="482"/>
                    </a:lnTo>
                    <a:lnTo>
                      <a:pt x="675" y="490"/>
                    </a:lnTo>
                    <a:lnTo>
                      <a:pt x="694" y="493"/>
                    </a:lnTo>
                    <a:lnTo>
                      <a:pt x="713" y="493"/>
                    </a:lnTo>
                    <a:lnTo>
                      <a:pt x="724" y="490"/>
                    </a:lnTo>
                    <a:lnTo>
                      <a:pt x="735" y="486"/>
                    </a:lnTo>
                    <a:lnTo>
                      <a:pt x="742" y="475"/>
                    </a:lnTo>
                    <a:lnTo>
                      <a:pt x="742" y="460"/>
                    </a:lnTo>
                    <a:lnTo>
                      <a:pt x="742" y="441"/>
                    </a:lnTo>
                    <a:lnTo>
                      <a:pt x="735" y="419"/>
                    </a:lnTo>
                    <a:lnTo>
                      <a:pt x="727" y="393"/>
                    </a:lnTo>
                    <a:lnTo>
                      <a:pt x="713" y="360"/>
                    </a:lnTo>
                    <a:lnTo>
                      <a:pt x="713" y="389"/>
                    </a:lnTo>
                    <a:lnTo>
                      <a:pt x="709" y="412"/>
                    </a:lnTo>
                    <a:lnTo>
                      <a:pt x="701" y="430"/>
                    </a:lnTo>
                    <a:lnTo>
                      <a:pt x="687" y="438"/>
                    </a:lnTo>
                    <a:lnTo>
                      <a:pt x="664" y="434"/>
                    </a:lnTo>
                    <a:lnTo>
                      <a:pt x="627" y="423"/>
                    </a:lnTo>
                    <a:lnTo>
                      <a:pt x="579" y="397"/>
                    </a:lnTo>
                    <a:lnTo>
                      <a:pt x="516" y="360"/>
                    </a:lnTo>
                    <a:lnTo>
                      <a:pt x="445" y="315"/>
                    </a:lnTo>
                    <a:lnTo>
                      <a:pt x="382" y="274"/>
                    </a:lnTo>
                    <a:lnTo>
                      <a:pt x="323" y="230"/>
                    </a:lnTo>
                    <a:lnTo>
                      <a:pt x="267" y="193"/>
                    </a:lnTo>
                    <a:lnTo>
                      <a:pt x="211" y="148"/>
                    </a:lnTo>
                    <a:lnTo>
                      <a:pt x="152" y="104"/>
                    </a:lnTo>
                    <a:lnTo>
                      <a:pt x="89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1" name="Freeform 79"/>
              <p:cNvSpPr>
                <a:spLocks/>
              </p:cNvSpPr>
              <p:nvPr/>
            </p:nvSpPr>
            <p:spPr bwMode="auto">
              <a:xfrm>
                <a:off x="4311" y="3571"/>
                <a:ext cx="48" cy="56"/>
              </a:xfrm>
              <a:custGeom>
                <a:avLst/>
                <a:gdLst/>
                <a:ahLst/>
                <a:cxnLst>
                  <a:cxn ang="0">
                    <a:pos x="100" y="59"/>
                  </a:cxn>
                  <a:cxn ang="0">
                    <a:pos x="96" y="37"/>
                  </a:cxn>
                  <a:cxn ang="0">
                    <a:pos x="85" y="18"/>
                  </a:cxn>
                  <a:cxn ang="0">
                    <a:pos x="70" y="4"/>
                  </a:cxn>
                  <a:cxn ang="0">
                    <a:pos x="51" y="0"/>
                  </a:cxn>
                  <a:cxn ang="0">
                    <a:pos x="29" y="4"/>
                  </a:cxn>
                  <a:cxn ang="0">
                    <a:pos x="14" y="18"/>
                  </a:cxn>
                  <a:cxn ang="0">
                    <a:pos x="3" y="37"/>
                  </a:cxn>
                  <a:cxn ang="0">
                    <a:pos x="0" y="59"/>
                  </a:cxn>
                  <a:cxn ang="0">
                    <a:pos x="3" y="81"/>
                  </a:cxn>
                  <a:cxn ang="0">
                    <a:pos x="14" y="100"/>
                  </a:cxn>
                  <a:cxn ang="0">
                    <a:pos x="29" y="111"/>
                  </a:cxn>
                  <a:cxn ang="0">
                    <a:pos x="51" y="115"/>
                  </a:cxn>
                </a:cxnLst>
                <a:rect l="0" t="0" r="r" b="b"/>
                <a:pathLst>
                  <a:path w="100" h="115">
                    <a:moveTo>
                      <a:pt x="100" y="59"/>
                    </a:moveTo>
                    <a:lnTo>
                      <a:pt x="96" y="37"/>
                    </a:lnTo>
                    <a:lnTo>
                      <a:pt x="85" y="18"/>
                    </a:lnTo>
                    <a:lnTo>
                      <a:pt x="70" y="4"/>
                    </a:lnTo>
                    <a:lnTo>
                      <a:pt x="51" y="0"/>
                    </a:lnTo>
                    <a:lnTo>
                      <a:pt x="29" y="4"/>
                    </a:lnTo>
                    <a:lnTo>
                      <a:pt x="14" y="18"/>
                    </a:lnTo>
                    <a:lnTo>
                      <a:pt x="3" y="37"/>
                    </a:lnTo>
                    <a:lnTo>
                      <a:pt x="0" y="59"/>
                    </a:lnTo>
                    <a:lnTo>
                      <a:pt x="3" y="81"/>
                    </a:lnTo>
                    <a:lnTo>
                      <a:pt x="14" y="100"/>
                    </a:lnTo>
                    <a:lnTo>
                      <a:pt x="29" y="111"/>
                    </a:lnTo>
                    <a:lnTo>
                      <a:pt x="51" y="1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2" name="Freeform 80"/>
              <p:cNvSpPr>
                <a:spLocks/>
              </p:cNvSpPr>
              <p:nvPr/>
            </p:nvSpPr>
            <p:spPr bwMode="auto">
              <a:xfrm>
                <a:off x="4521" y="3740"/>
                <a:ext cx="142" cy="76"/>
              </a:xfrm>
              <a:custGeom>
                <a:avLst/>
                <a:gdLst/>
                <a:ahLst/>
                <a:cxnLst>
                  <a:cxn ang="0">
                    <a:pos x="293" y="156"/>
                  </a:cxn>
                  <a:cxn ang="0">
                    <a:pos x="260" y="148"/>
                  </a:cxn>
                  <a:cxn ang="0">
                    <a:pos x="226" y="133"/>
                  </a:cxn>
                  <a:cxn ang="0">
                    <a:pos x="189" y="118"/>
                  </a:cxn>
                  <a:cxn ang="0">
                    <a:pos x="152" y="96"/>
                  </a:cxn>
                  <a:cxn ang="0">
                    <a:pos x="115" y="78"/>
                  </a:cxn>
                  <a:cxn ang="0">
                    <a:pos x="78" y="52"/>
                  </a:cxn>
                  <a:cxn ang="0">
                    <a:pos x="41" y="26"/>
                  </a:cxn>
                  <a:cxn ang="0">
                    <a:pos x="0" y="0"/>
                  </a:cxn>
                </a:cxnLst>
                <a:rect l="0" t="0" r="r" b="b"/>
                <a:pathLst>
                  <a:path w="293" h="156">
                    <a:moveTo>
                      <a:pt x="293" y="156"/>
                    </a:moveTo>
                    <a:lnTo>
                      <a:pt x="260" y="148"/>
                    </a:lnTo>
                    <a:lnTo>
                      <a:pt x="226" y="133"/>
                    </a:lnTo>
                    <a:lnTo>
                      <a:pt x="189" y="118"/>
                    </a:lnTo>
                    <a:lnTo>
                      <a:pt x="152" y="96"/>
                    </a:lnTo>
                    <a:lnTo>
                      <a:pt x="115" y="78"/>
                    </a:lnTo>
                    <a:lnTo>
                      <a:pt x="78" y="52"/>
                    </a:lnTo>
                    <a:lnTo>
                      <a:pt x="41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3" name="Freeform 81"/>
              <p:cNvSpPr>
                <a:spLocks/>
              </p:cNvSpPr>
              <p:nvPr/>
            </p:nvSpPr>
            <p:spPr bwMode="auto">
              <a:xfrm>
                <a:off x="4011" y="3228"/>
                <a:ext cx="661" cy="174"/>
              </a:xfrm>
              <a:custGeom>
                <a:avLst/>
                <a:gdLst/>
                <a:ahLst/>
                <a:cxnLst>
                  <a:cxn ang="0">
                    <a:pos x="749" y="360"/>
                  </a:cxn>
                  <a:cxn ang="0">
                    <a:pos x="883" y="356"/>
                  </a:cxn>
                  <a:cxn ang="0">
                    <a:pos x="1002" y="341"/>
                  </a:cxn>
                  <a:cxn ang="0">
                    <a:pos x="1113" y="327"/>
                  </a:cxn>
                  <a:cxn ang="0">
                    <a:pos x="1206" y="301"/>
                  </a:cxn>
                  <a:cxn ang="0">
                    <a:pos x="1280" y="275"/>
                  </a:cxn>
                  <a:cxn ang="0">
                    <a:pos x="1332" y="241"/>
                  </a:cxn>
                  <a:cxn ang="0">
                    <a:pos x="1358" y="208"/>
                  </a:cxn>
                  <a:cxn ang="0">
                    <a:pos x="1358" y="171"/>
                  </a:cxn>
                  <a:cxn ang="0">
                    <a:pos x="1332" y="134"/>
                  </a:cxn>
                  <a:cxn ang="0">
                    <a:pos x="1280" y="100"/>
                  </a:cxn>
                  <a:cxn ang="0">
                    <a:pos x="1206" y="70"/>
                  </a:cxn>
                  <a:cxn ang="0">
                    <a:pos x="1113" y="44"/>
                  </a:cxn>
                  <a:cxn ang="0">
                    <a:pos x="1002" y="22"/>
                  </a:cxn>
                  <a:cxn ang="0">
                    <a:pos x="883" y="7"/>
                  </a:cxn>
                  <a:cxn ang="0">
                    <a:pos x="749" y="0"/>
                  </a:cxn>
                  <a:cxn ang="0">
                    <a:pos x="612" y="0"/>
                  </a:cxn>
                  <a:cxn ang="0">
                    <a:pos x="478" y="7"/>
                  </a:cxn>
                  <a:cxn ang="0">
                    <a:pos x="356" y="22"/>
                  </a:cxn>
                  <a:cxn ang="0">
                    <a:pos x="245" y="44"/>
                  </a:cxn>
                  <a:cxn ang="0">
                    <a:pos x="156" y="70"/>
                  </a:cxn>
                  <a:cxn ang="0">
                    <a:pos x="81" y="100"/>
                  </a:cxn>
                  <a:cxn ang="0">
                    <a:pos x="29" y="134"/>
                  </a:cxn>
                  <a:cxn ang="0">
                    <a:pos x="3" y="171"/>
                  </a:cxn>
                  <a:cxn ang="0">
                    <a:pos x="3" y="208"/>
                  </a:cxn>
                  <a:cxn ang="0">
                    <a:pos x="29" y="241"/>
                  </a:cxn>
                  <a:cxn ang="0">
                    <a:pos x="81" y="275"/>
                  </a:cxn>
                  <a:cxn ang="0">
                    <a:pos x="156" y="301"/>
                  </a:cxn>
                  <a:cxn ang="0">
                    <a:pos x="245" y="327"/>
                  </a:cxn>
                  <a:cxn ang="0">
                    <a:pos x="356" y="341"/>
                  </a:cxn>
                  <a:cxn ang="0">
                    <a:pos x="478" y="356"/>
                  </a:cxn>
                  <a:cxn ang="0">
                    <a:pos x="612" y="360"/>
                  </a:cxn>
                </a:cxnLst>
                <a:rect l="0" t="0" r="r" b="b"/>
                <a:pathLst>
                  <a:path w="1366" h="360">
                    <a:moveTo>
                      <a:pt x="683" y="360"/>
                    </a:moveTo>
                    <a:lnTo>
                      <a:pt x="749" y="360"/>
                    </a:lnTo>
                    <a:lnTo>
                      <a:pt x="816" y="356"/>
                    </a:lnTo>
                    <a:lnTo>
                      <a:pt x="883" y="356"/>
                    </a:lnTo>
                    <a:lnTo>
                      <a:pt x="946" y="349"/>
                    </a:lnTo>
                    <a:lnTo>
                      <a:pt x="1002" y="341"/>
                    </a:lnTo>
                    <a:lnTo>
                      <a:pt x="1061" y="334"/>
                    </a:lnTo>
                    <a:lnTo>
                      <a:pt x="1113" y="327"/>
                    </a:lnTo>
                    <a:lnTo>
                      <a:pt x="1161" y="312"/>
                    </a:lnTo>
                    <a:lnTo>
                      <a:pt x="1206" y="301"/>
                    </a:lnTo>
                    <a:lnTo>
                      <a:pt x="1247" y="286"/>
                    </a:lnTo>
                    <a:lnTo>
                      <a:pt x="1280" y="275"/>
                    </a:lnTo>
                    <a:lnTo>
                      <a:pt x="1310" y="260"/>
                    </a:lnTo>
                    <a:lnTo>
                      <a:pt x="1332" y="241"/>
                    </a:lnTo>
                    <a:lnTo>
                      <a:pt x="1351" y="226"/>
                    </a:lnTo>
                    <a:lnTo>
                      <a:pt x="1358" y="208"/>
                    </a:lnTo>
                    <a:lnTo>
                      <a:pt x="1366" y="189"/>
                    </a:lnTo>
                    <a:lnTo>
                      <a:pt x="1358" y="171"/>
                    </a:lnTo>
                    <a:lnTo>
                      <a:pt x="1351" y="152"/>
                    </a:lnTo>
                    <a:lnTo>
                      <a:pt x="1332" y="134"/>
                    </a:lnTo>
                    <a:lnTo>
                      <a:pt x="1310" y="119"/>
                    </a:lnTo>
                    <a:lnTo>
                      <a:pt x="1280" y="100"/>
                    </a:lnTo>
                    <a:lnTo>
                      <a:pt x="1247" y="85"/>
                    </a:lnTo>
                    <a:lnTo>
                      <a:pt x="1206" y="70"/>
                    </a:lnTo>
                    <a:lnTo>
                      <a:pt x="1161" y="56"/>
                    </a:lnTo>
                    <a:lnTo>
                      <a:pt x="1113" y="44"/>
                    </a:lnTo>
                    <a:lnTo>
                      <a:pt x="1061" y="33"/>
                    </a:lnTo>
                    <a:lnTo>
                      <a:pt x="1002" y="22"/>
                    </a:lnTo>
                    <a:lnTo>
                      <a:pt x="946" y="15"/>
                    </a:lnTo>
                    <a:lnTo>
                      <a:pt x="883" y="7"/>
                    </a:lnTo>
                    <a:lnTo>
                      <a:pt x="816" y="4"/>
                    </a:lnTo>
                    <a:lnTo>
                      <a:pt x="749" y="0"/>
                    </a:lnTo>
                    <a:lnTo>
                      <a:pt x="683" y="0"/>
                    </a:lnTo>
                    <a:lnTo>
                      <a:pt x="612" y="0"/>
                    </a:lnTo>
                    <a:lnTo>
                      <a:pt x="542" y="4"/>
                    </a:lnTo>
                    <a:lnTo>
                      <a:pt x="478" y="7"/>
                    </a:lnTo>
                    <a:lnTo>
                      <a:pt x="415" y="15"/>
                    </a:lnTo>
                    <a:lnTo>
                      <a:pt x="356" y="22"/>
                    </a:lnTo>
                    <a:lnTo>
                      <a:pt x="300" y="33"/>
                    </a:lnTo>
                    <a:lnTo>
                      <a:pt x="245" y="44"/>
                    </a:lnTo>
                    <a:lnTo>
                      <a:pt x="200" y="56"/>
                    </a:lnTo>
                    <a:lnTo>
                      <a:pt x="156" y="70"/>
                    </a:lnTo>
                    <a:lnTo>
                      <a:pt x="115" y="85"/>
                    </a:lnTo>
                    <a:lnTo>
                      <a:pt x="81" y="100"/>
                    </a:lnTo>
                    <a:lnTo>
                      <a:pt x="52" y="119"/>
                    </a:lnTo>
                    <a:lnTo>
                      <a:pt x="29" y="134"/>
                    </a:lnTo>
                    <a:lnTo>
                      <a:pt x="15" y="152"/>
                    </a:lnTo>
                    <a:lnTo>
                      <a:pt x="3" y="171"/>
                    </a:lnTo>
                    <a:lnTo>
                      <a:pt x="0" y="189"/>
                    </a:lnTo>
                    <a:lnTo>
                      <a:pt x="3" y="208"/>
                    </a:lnTo>
                    <a:lnTo>
                      <a:pt x="15" y="226"/>
                    </a:lnTo>
                    <a:lnTo>
                      <a:pt x="29" y="241"/>
                    </a:lnTo>
                    <a:lnTo>
                      <a:pt x="52" y="260"/>
                    </a:lnTo>
                    <a:lnTo>
                      <a:pt x="81" y="275"/>
                    </a:lnTo>
                    <a:lnTo>
                      <a:pt x="115" y="286"/>
                    </a:lnTo>
                    <a:lnTo>
                      <a:pt x="156" y="301"/>
                    </a:lnTo>
                    <a:lnTo>
                      <a:pt x="200" y="312"/>
                    </a:lnTo>
                    <a:lnTo>
                      <a:pt x="245" y="327"/>
                    </a:lnTo>
                    <a:lnTo>
                      <a:pt x="300" y="334"/>
                    </a:lnTo>
                    <a:lnTo>
                      <a:pt x="356" y="341"/>
                    </a:lnTo>
                    <a:lnTo>
                      <a:pt x="415" y="349"/>
                    </a:lnTo>
                    <a:lnTo>
                      <a:pt x="478" y="356"/>
                    </a:lnTo>
                    <a:lnTo>
                      <a:pt x="542" y="356"/>
                    </a:lnTo>
                    <a:lnTo>
                      <a:pt x="612" y="360"/>
                    </a:lnTo>
                    <a:lnTo>
                      <a:pt x="683" y="36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4" name="Freeform 82"/>
              <p:cNvSpPr>
                <a:spLocks/>
              </p:cNvSpPr>
              <p:nvPr/>
            </p:nvSpPr>
            <p:spPr bwMode="auto">
              <a:xfrm>
                <a:off x="4045" y="3237"/>
                <a:ext cx="593" cy="158"/>
              </a:xfrm>
              <a:custGeom>
                <a:avLst/>
                <a:gdLst/>
                <a:ahLst/>
                <a:cxnLst>
                  <a:cxn ang="0">
                    <a:pos x="550" y="0"/>
                  </a:cxn>
                  <a:cxn ang="0">
                    <a:pos x="427" y="8"/>
                  </a:cxn>
                  <a:cxn ang="0">
                    <a:pos x="319" y="23"/>
                  </a:cxn>
                  <a:cxn ang="0">
                    <a:pos x="219" y="41"/>
                  </a:cxn>
                  <a:cxn ang="0">
                    <a:pos x="138" y="64"/>
                  </a:cxn>
                  <a:cxn ang="0">
                    <a:pos x="71" y="90"/>
                  </a:cxn>
                  <a:cxn ang="0">
                    <a:pos x="26" y="123"/>
                  </a:cxn>
                  <a:cxn ang="0">
                    <a:pos x="4" y="153"/>
                  </a:cxn>
                  <a:cxn ang="0">
                    <a:pos x="4" y="186"/>
                  </a:cxn>
                  <a:cxn ang="0">
                    <a:pos x="26" y="219"/>
                  </a:cxn>
                  <a:cxn ang="0">
                    <a:pos x="71" y="245"/>
                  </a:cxn>
                  <a:cxn ang="0">
                    <a:pos x="138" y="271"/>
                  </a:cxn>
                  <a:cxn ang="0">
                    <a:pos x="219" y="294"/>
                  </a:cxn>
                  <a:cxn ang="0">
                    <a:pos x="319" y="309"/>
                  </a:cxn>
                  <a:cxn ang="0">
                    <a:pos x="427" y="320"/>
                  </a:cxn>
                  <a:cxn ang="0">
                    <a:pos x="550" y="323"/>
                  </a:cxn>
                  <a:cxn ang="0">
                    <a:pos x="672" y="323"/>
                  </a:cxn>
                  <a:cxn ang="0">
                    <a:pos x="791" y="320"/>
                  </a:cxn>
                  <a:cxn ang="0">
                    <a:pos x="902" y="309"/>
                  </a:cxn>
                  <a:cxn ang="0">
                    <a:pos x="999" y="294"/>
                  </a:cxn>
                  <a:cxn ang="0">
                    <a:pos x="1084" y="271"/>
                  </a:cxn>
                  <a:cxn ang="0">
                    <a:pos x="1151" y="245"/>
                  </a:cxn>
                  <a:cxn ang="0">
                    <a:pos x="1195" y="219"/>
                  </a:cxn>
                  <a:cxn ang="0">
                    <a:pos x="1221" y="186"/>
                  </a:cxn>
                  <a:cxn ang="0">
                    <a:pos x="1221" y="153"/>
                  </a:cxn>
                  <a:cxn ang="0">
                    <a:pos x="1195" y="123"/>
                  </a:cxn>
                  <a:cxn ang="0">
                    <a:pos x="1151" y="90"/>
                  </a:cxn>
                  <a:cxn ang="0">
                    <a:pos x="1084" y="64"/>
                  </a:cxn>
                  <a:cxn ang="0">
                    <a:pos x="999" y="41"/>
                  </a:cxn>
                  <a:cxn ang="0">
                    <a:pos x="902" y="23"/>
                  </a:cxn>
                  <a:cxn ang="0">
                    <a:pos x="791" y="8"/>
                  </a:cxn>
                  <a:cxn ang="0">
                    <a:pos x="672" y="0"/>
                  </a:cxn>
                  <a:cxn ang="0">
                    <a:pos x="613" y="0"/>
                  </a:cxn>
                </a:cxnLst>
                <a:rect l="0" t="0" r="r" b="b"/>
                <a:pathLst>
                  <a:path w="1225" h="327">
                    <a:moveTo>
                      <a:pt x="613" y="0"/>
                    </a:moveTo>
                    <a:lnTo>
                      <a:pt x="550" y="0"/>
                    </a:lnTo>
                    <a:lnTo>
                      <a:pt x="486" y="4"/>
                    </a:lnTo>
                    <a:lnTo>
                      <a:pt x="427" y="8"/>
                    </a:lnTo>
                    <a:lnTo>
                      <a:pt x="371" y="15"/>
                    </a:lnTo>
                    <a:lnTo>
                      <a:pt x="319" y="23"/>
                    </a:lnTo>
                    <a:lnTo>
                      <a:pt x="267" y="30"/>
                    </a:lnTo>
                    <a:lnTo>
                      <a:pt x="219" y="41"/>
                    </a:lnTo>
                    <a:lnTo>
                      <a:pt x="178" y="52"/>
                    </a:lnTo>
                    <a:lnTo>
                      <a:pt x="138" y="64"/>
                    </a:lnTo>
                    <a:lnTo>
                      <a:pt x="104" y="78"/>
                    </a:lnTo>
                    <a:lnTo>
                      <a:pt x="71" y="90"/>
                    </a:lnTo>
                    <a:lnTo>
                      <a:pt x="48" y="104"/>
                    </a:lnTo>
                    <a:lnTo>
                      <a:pt x="26" y="123"/>
                    </a:lnTo>
                    <a:lnTo>
                      <a:pt x="11" y="138"/>
                    </a:lnTo>
                    <a:lnTo>
                      <a:pt x="4" y="153"/>
                    </a:lnTo>
                    <a:lnTo>
                      <a:pt x="0" y="171"/>
                    </a:lnTo>
                    <a:lnTo>
                      <a:pt x="4" y="186"/>
                    </a:lnTo>
                    <a:lnTo>
                      <a:pt x="11" y="205"/>
                    </a:lnTo>
                    <a:lnTo>
                      <a:pt x="26" y="219"/>
                    </a:lnTo>
                    <a:lnTo>
                      <a:pt x="48" y="231"/>
                    </a:lnTo>
                    <a:lnTo>
                      <a:pt x="71" y="245"/>
                    </a:lnTo>
                    <a:lnTo>
                      <a:pt x="104" y="260"/>
                    </a:lnTo>
                    <a:lnTo>
                      <a:pt x="138" y="271"/>
                    </a:lnTo>
                    <a:lnTo>
                      <a:pt x="178" y="283"/>
                    </a:lnTo>
                    <a:lnTo>
                      <a:pt x="219" y="294"/>
                    </a:lnTo>
                    <a:lnTo>
                      <a:pt x="267" y="301"/>
                    </a:lnTo>
                    <a:lnTo>
                      <a:pt x="319" y="309"/>
                    </a:lnTo>
                    <a:lnTo>
                      <a:pt x="371" y="316"/>
                    </a:lnTo>
                    <a:lnTo>
                      <a:pt x="427" y="320"/>
                    </a:lnTo>
                    <a:lnTo>
                      <a:pt x="486" y="323"/>
                    </a:lnTo>
                    <a:lnTo>
                      <a:pt x="550" y="323"/>
                    </a:lnTo>
                    <a:lnTo>
                      <a:pt x="613" y="327"/>
                    </a:lnTo>
                    <a:lnTo>
                      <a:pt x="672" y="323"/>
                    </a:lnTo>
                    <a:lnTo>
                      <a:pt x="731" y="323"/>
                    </a:lnTo>
                    <a:lnTo>
                      <a:pt x="791" y="320"/>
                    </a:lnTo>
                    <a:lnTo>
                      <a:pt x="846" y="316"/>
                    </a:lnTo>
                    <a:lnTo>
                      <a:pt x="902" y="309"/>
                    </a:lnTo>
                    <a:lnTo>
                      <a:pt x="950" y="301"/>
                    </a:lnTo>
                    <a:lnTo>
                      <a:pt x="999" y="294"/>
                    </a:lnTo>
                    <a:lnTo>
                      <a:pt x="1043" y="283"/>
                    </a:lnTo>
                    <a:lnTo>
                      <a:pt x="1084" y="271"/>
                    </a:lnTo>
                    <a:lnTo>
                      <a:pt x="1117" y="260"/>
                    </a:lnTo>
                    <a:lnTo>
                      <a:pt x="1151" y="245"/>
                    </a:lnTo>
                    <a:lnTo>
                      <a:pt x="1177" y="231"/>
                    </a:lnTo>
                    <a:lnTo>
                      <a:pt x="1195" y="219"/>
                    </a:lnTo>
                    <a:lnTo>
                      <a:pt x="1210" y="205"/>
                    </a:lnTo>
                    <a:lnTo>
                      <a:pt x="1221" y="186"/>
                    </a:lnTo>
                    <a:lnTo>
                      <a:pt x="1225" y="171"/>
                    </a:lnTo>
                    <a:lnTo>
                      <a:pt x="1221" y="153"/>
                    </a:lnTo>
                    <a:lnTo>
                      <a:pt x="1210" y="138"/>
                    </a:lnTo>
                    <a:lnTo>
                      <a:pt x="1195" y="123"/>
                    </a:lnTo>
                    <a:lnTo>
                      <a:pt x="1177" y="104"/>
                    </a:lnTo>
                    <a:lnTo>
                      <a:pt x="1151" y="90"/>
                    </a:lnTo>
                    <a:lnTo>
                      <a:pt x="1117" y="78"/>
                    </a:lnTo>
                    <a:lnTo>
                      <a:pt x="1084" y="64"/>
                    </a:lnTo>
                    <a:lnTo>
                      <a:pt x="1043" y="52"/>
                    </a:lnTo>
                    <a:lnTo>
                      <a:pt x="999" y="41"/>
                    </a:lnTo>
                    <a:lnTo>
                      <a:pt x="950" y="30"/>
                    </a:lnTo>
                    <a:lnTo>
                      <a:pt x="902" y="23"/>
                    </a:lnTo>
                    <a:lnTo>
                      <a:pt x="846" y="15"/>
                    </a:lnTo>
                    <a:lnTo>
                      <a:pt x="791" y="8"/>
                    </a:lnTo>
                    <a:lnTo>
                      <a:pt x="731" y="4"/>
                    </a:lnTo>
                    <a:lnTo>
                      <a:pt x="672" y="0"/>
                    </a:lnTo>
                    <a:lnTo>
                      <a:pt x="613" y="0"/>
                    </a:lnTo>
                    <a:lnTo>
                      <a:pt x="613" y="0"/>
                    </a:lnTo>
                    <a:lnTo>
                      <a:pt x="61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5" name="Freeform 83"/>
              <p:cNvSpPr>
                <a:spLocks/>
              </p:cNvSpPr>
              <p:nvPr/>
            </p:nvSpPr>
            <p:spPr bwMode="auto">
              <a:xfrm>
                <a:off x="4072" y="3244"/>
                <a:ext cx="537" cy="142"/>
              </a:xfrm>
              <a:custGeom>
                <a:avLst/>
                <a:gdLst/>
                <a:ahLst/>
                <a:cxnLst>
                  <a:cxn ang="0">
                    <a:pos x="557" y="294"/>
                  </a:cxn>
                  <a:cxn ang="0">
                    <a:pos x="664" y="290"/>
                  </a:cxn>
                  <a:cxn ang="0">
                    <a:pos x="768" y="282"/>
                  </a:cxn>
                  <a:cxn ang="0">
                    <a:pos x="865" y="271"/>
                  </a:cxn>
                  <a:cxn ang="0">
                    <a:pos x="946" y="253"/>
                  </a:cxn>
                  <a:cxn ang="0">
                    <a:pos x="1013" y="234"/>
                  </a:cxn>
                  <a:cxn ang="0">
                    <a:pos x="1065" y="208"/>
                  </a:cxn>
                  <a:cxn ang="0">
                    <a:pos x="1098" y="182"/>
                  </a:cxn>
                  <a:cxn ang="0">
                    <a:pos x="1110" y="152"/>
                  </a:cxn>
                  <a:cxn ang="0">
                    <a:pos x="1098" y="123"/>
                  </a:cxn>
                  <a:cxn ang="0">
                    <a:pos x="1065" y="93"/>
                  </a:cxn>
                  <a:cxn ang="0">
                    <a:pos x="1013" y="67"/>
                  </a:cxn>
                  <a:cxn ang="0">
                    <a:pos x="946" y="45"/>
                  </a:cxn>
                  <a:cxn ang="0">
                    <a:pos x="865" y="26"/>
                  </a:cxn>
                  <a:cxn ang="0">
                    <a:pos x="768" y="11"/>
                  </a:cxn>
                  <a:cxn ang="0">
                    <a:pos x="664" y="4"/>
                  </a:cxn>
                  <a:cxn ang="0">
                    <a:pos x="557" y="0"/>
                  </a:cxn>
                  <a:cxn ang="0">
                    <a:pos x="442" y="4"/>
                  </a:cxn>
                  <a:cxn ang="0">
                    <a:pos x="341" y="11"/>
                  </a:cxn>
                  <a:cxn ang="0">
                    <a:pos x="245" y="26"/>
                  </a:cxn>
                  <a:cxn ang="0">
                    <a:pos x="163" y="45"/>
                  </a:cxn>
                  <a:cxn ang="0">
                    <a:pos x="96" y="67"/>
                  </a:cxn>
                  <a:cxn ang="0">
                    <a:pos x="44" y="93"/>
                  </a:cxn>
                  <a:cxn ang="0">
                    <a:pos x="11" y="123"/>
                  </a:cxn>
                  <a:cxn ang="0">
                    <a:pos x="0" y="152"/>
                  </a:cxn>
                  <a:cxn ang="0">
                    <a:pos x="11" y="182"/>
                  </a:cxn>
                  <a:cxn ang="0">
                    <a:pos x="44" y="208"/>
                  </a:cxn>
                  <a:cxn ang="0">
                    <a:pos x="96" y="234"/>
                  </a:cxn>
                  <a:cxn ang="0">
                    <a:pos x="163" y="253"/>
                  </a:cxn>
                  <a:cxn ang="0">
                    <a:pos x="245" y="271"/>
                  </a:cxn>
                  <a:cxn ang="0">
                    <a:pos x="341" y="282"/>
                  </a:cxn>
                  <a:cxn ang="0">
                    <a:pos x="442" y="290"/>
                  </a:cxn>
                  <a:cxn ang="0">
                    <a:pos x="557" y="294"/>
                  </a:cxn>
                </a:cxnLst>
                <a:rect l="0" t="0" r="r" b="b"/>
                <a:pathLst>
                  <a:path w="1110" h="294">
                    <a:moveTo>
                      <a:pt x="557" y="294"/>
                    </a:moveTo>
                    <a:lnTo>
                      <a:pt x="664" y="290"/>
                    </a:lnTo>
                    <a:lnTo>
                      <a:pt x="768" y="282"/>
                    </a:lnTo>
                    <a:lnTo>
                      <a:pt x="865" y="271"/>
                    </a:lnTo>
                    <a:lnTo>
                      <a:pt x="946" y="253"/>
                    </a:lnTo>
                    <a:lnTo>
                      <a:pt x="1013" y="234"/>
                    </a:lnTo>
                    <a:lnTo>
                      <a:pt x="1065" y="208"/>
                    </a:lnTo>
                    <a:lnTo>
                      <a:pt x="1098" y="182"/>
                    </a:lnTo>
                    <a:lnTo>
                      <a:pt x="1110" y="152"/>
                    </a:lnTo>
                    <a:lnTo>
                      <a:pt x="1098" y="123"/>
                    </a:lnTo>
                    <a:lnTo>
                      <a:pt x="1065" y="93"/>
                    </a:lnTo>
                    <a:lnTo>
                      <a:pt x="1013" y="67"/>
                    </a:lnTo>
                    <a:lnTo>
                      <a:pt x="946" y="45"/>
                    </a:lnTo>
                    <a:lnTo>
                      <a:pt x="865" y="26"/>
                    </a:lnTo>
                    <a:lnTo>
                      <a:pt x="768" y="11"/>
                    </a:lnTo>
                    <a:lnTo>
                      <a:pt x="664" y="4"/>
                    </a:lnTo>
                    <a:lnTo>
                      <a:pt x="557" y="0"/>
                    </a:lnTo>
                    <a:lnTo>
                      <a:pt x="442" y="4"/>
                    </a:lnTo>
                    <a:lnTo>
                      <a:pt x="341" y="11"/>
                    </a:lnTo>
                    <a:lnTo>
                      <a:pt x="245" y="26"/>
                    </a:lnTo>
                    <a:lnTo>
                      <a:pt x="163" y="45"/>
                    </a:lnTo>
                    <a:lnTo>
                      <a:pt x="96" y="67"/>
                    </a:lnTo>
                    <a:lnTo>
                      <a:pt x="44" y="93"/>
                    </a:lnTo>
                    <a:lnTo>
                      <a:pt x="11" y="123"/>
                    </a:lnTo>
                    <a:lnTo>
                      <a:pt x="0" y="152"/>
                    </a:lnTo>
                    <a:lnTo>
                      <a:pt x="11" y="182"/>
                    </a:lnTo>
                    <a:lnTo>
                      <a:pt x="44" y="208"/>
                    </a:lnTo>
                    <a:lnTo>
                      <a:pt x="96" y="234"/>
                    </a:lnTo>
                    <a:lnTo>
                      <a:pt x="163" y="253"/>
                    </a:lnTo>
                    <a:lnTo>
                      <a:pt x="245" y="271"/>
                    </a:lnTo>
                    <a:lnTo>
                      <a:pt x="341" y="282"/>
                    </a:lnTo>
                    <a:lnTo>
                      <a:pt x="442" y="290"/>
                    </a:lnTo>
                    <a:lnTo>
                      <a:pt x="557" y="294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6" name="Freeform 84"/>
              <p:cNvSpPr>
                <a:spLocks/>
              </p:cNvSpPr>
              <p:nvPr/>
            </p:nvSpPr>
            <p:spPr bwMode="auto">
              <a:xfrm>
                <a:off x="4072" y="3249"/>
                <a:ext cx="165" cy="117"/>
              </a:xfrm>
              <a:custGeom>
                <a:avLst/>
                <a:gdLst/>
                <a:ahLst/>
                <a:cxnLst>
                  <a:cxn ang="0">
                    <a:pos x="341" y="0"/>
                  </a:cxn>
                  <a:cxn ang="0">
                    <a:pos x="245" y="15"/>
                  </a:cxn>
                  <a:cxn ang="0">
                    <a:pos x="163" y="34"/>
                  </a:cxn>
                  <a:cxn ang="0">
                    <a:pos x="96" y="56"/>
                  </a:cxn>
                  <a:cxn ang="0">
                    <a:pos x="44" y="82"/>
                  </a:cxn>
                  <a:cxn ang="0">
                    <a:pos x="11" y="112"/>
                  </a:cxn>
                  <a:cxn ang="0">
                    <a:pos x="0" y="141"/>
                  </a:cxn>
                  <a:cxn ang="0">
                    <a:pos x="11" y="171"/>
                  </a:cxn>
                  <a:cxn ang="0">
                    <a:pos x="44" y="197"/>
                  </a:cxn>
                  <a:cxn ang="0">
                    <a:pos x="96" y="223"/>
                  </a:cxn>
                  <a:cxn ang="0">
                    <a:pos x="163" y="242"/>
                  </a:cxn>
                  <a:cxn ang="0">
                    <a:pos x="145" y="212"/>
                  </a:cxn>
                  <a:cxn ang="0">
                    <a:pos x="141" y="175"/>
                  </a:cxn>
                  <a:cxn ang="0">
                    <a:pos x="145" y="141"/>
                  </a:cxn>
                  <a:cxn ang="0">
                    <a:pos x="163" y="104"/>
                  </a:cxn>
                  <a:cxn ang="0">
                    <a:pos x="189" y="75"/>
                  </a:cxn>
                  <a:cxn ang="0">
                    <a:pos x="230" y="45"/>
                  </a:cxn>
                  <a:cxn ang="0">
                    <a:pos x="278" y="19"/>
                  </a:cxn>
                  <a:cxn ang="0">
                    <a:pos x="341" y="0"/>
                  </a:cxn>
                </a:cxnLst>
                <a:rect l="0" t="0" r="r" b="b"/>
                <a:pathLst>
                  <a:path w="341" h="242">
                    <a:moveTo>
                      <a:pt x="341" y="0"/>
                    </a:moveTo>
                    <a:lnTo>
                      <a:pt x="245" y="15"/>
                    </a:lnTo>
                    <a:lnTo>
                      <a:pt x="163" y="34"/>
                    </a:lnTo>
                    <a:lnTo>
                      <a:pt x="96" y="56"/>
                    </a:lnTo>
                    <a:lnTo>
                      <a:pt x="44" y="82"/>
                    </a:lnTo>
                    <a:lnTo>
                      <a:pt x="11" y="112"/>
                    </a:lnTo>
                    <a:lnTo>
                      <a:pt x="0" y="141"/>
                    </a:lnTo>
                    <a:lnTo>
                      <a:pt x="11" y="171"/>
                    </a:lnTo>
                    <a:lnTo>
                      <a:pt x="44" y="197"/>
                    </a:lnTo>
                    <a:lnTo>
                      <a:pt x="96" y="223"/>
                    </a:lnTo>
                    <a:lnTo>
                      <a:pt x="163" y="242"/>
                    </a:lnTo>
                    <a:lnTo>
                      <a:pt x="145" y="212"/>
                    </a:lnTo>
                    <a:lnTo>
                      <a:pt x="141" y="175"/>
                    </a:lnTo>
                    <a:lnTo>
                      <a:pt x="145" y="141"/>
                    </a:lnTo>
                    <a:lnTo>
                      <a:pt x="163" y="104"/>
                    </a:lnTo>
                    <a:lnTo>
                      <a:pt x="189" y="75"/>
                    </a:lnTo>
                    <a:lnTo>
                      <a:pt x="230" y="45"/>
                    </a:lnTo>
                    <a:lnTo>
                      <a:pt x="278" y="19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0000AC"/>
              </a:solidFill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7" name="Freeform 85"/>
              <p:cNvSpPr>
                <a:spLocks/>
              </p:cNvSpPr>
              <p:nvPr/>
            </p:nvSpPr>
            <p:spPr bwMode="auto">
              <a:xfrm>
                <a:off x="4214" y="3440"/>
                <a:ext cx="14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8"/>
                  </a:cxn>
                  <a:cxn ang="0">
                    <a:pos x="11" y="26"/>
                  </a:cxn>
                  <a:cxn ang="0">
                    <a:pos x="19" y="33"/>
                  </a:cxn>
                  <a:cxn ang="0">
                    <a:pos x="26" y="41"/>
                  </a:cxn>
                  <a:cxn ang="0">
                    <a:pos x="30" y="44"/>
                  </a:cxn>
                  <a:cxn ang="0">
                    <a:pos x="30" y="48"/>
                  </a:cxn>
                  <a:cxn ang="0">
                    <a:pos x="22" y="56"/>
                  </a:cxn>
                  <a:cxn ang="0">
                    <a:pos x="15" y="52"/>
                  </a:cxn>
                  <a:cxn ang="0">
                    <a:pos x="11" y="48"/>
                  </a:cxn>
                  <a:cxn ang="0">
                    <a:pos x="4" y="41"/>
                  </a:cxn>
                  <a:cxn ang="0">
                    <a:pos x="4" y="30"/>
                  </a:cxn>
                  <a:cxn ang="0">
                    <a:pos x="0" y="22"/>
                  </a:cxn>
                  <a:cxn ang="0">
                    <a:pos x="0" y="11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0" h="56">
                    <a:moveTo>
                      <a:pt x="0" y="0"/>
                    </a:moveTo>
                    <a:lnTo>
                      <a:pt x="0" y="7"/>
                    </a:lnTo>
                    <a:lnTo>
                      <a:pt x="4" y="18"/>
                    </a:lnTo>
                    <a:lnTo>
                      <a:pt x="11" y="26"/>
                    </a:lnTo>
                    <a:lnTo>
                      <a:pt x="19" y="33"/>
                    </a:lnTo>
                    <a:lnTo>
                      <a:pt x="26" y="41"/>
                    </a:lnTo>
                    <a:lnTo>
                      <a:pt x="30" y="44"/>
                    </a:lnTo>
                    <a:lnTo>
                      <a:pt x="30" y="48"/>
                    </a:lnTo>
                    <a:lnTo>
                      <a:pt x="22" y="56"/>
                    </a:lnTo>
                    <a:lnTo>
                      <a:pt x="15" y="52"/>
                    </a:lnTo>
                    <a:lnTo>
                      <a:pt x="11" y="48"/>
                    </a:lnTo>
                    <a:lnTo>
                      <a:pt x="4" y="41"/>
                    </a:lnTo>
                    <a:lnTo>
                      <a:pt x="4" y="30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8" name="Freeform 86"/>
              <p:cNvSpPr>
                <a:spLocks/>
              </p:cNvSpPr>
              <p:nvPr/>
            </p:nvSpPr>
            <p:spPr bwMode="auto">
              <a:xfrm>
                <a:off x="4503" y="3614"/>
                <a:ext cx="14" cy="7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2"/>
                  </a:cxn>
                  <a:cxn ang="0">
                    <a:pos x="29" y="48"/>
                  </a:cxn>
                  <a:cxn ang="0">
                    <a:pos x="29" y="74"/>
                  </a:cxn>
                  <a:cxn ang="0">
                    <a:pos x="29" y="100"/>
                  </a:cxn>
                  <a:cxn ang="0">
                    <a:pos x="29" y="122"/>
                  </a:cxn>
                  <a:cxn ang="0">
                    <a:pos x="22" y="137"/>
                  </a:cxn>
                  <a:cxn ang="0">
                    <a:pos x="14" y="145"/>
                  </a:cxn>
                  <a:cxn ang="0">
                    <a:pos x="3" y="137"/>
                  </a:cxn>
                  <a:cxn ang="0">
                    <a:pos x="0" y="130"/>
                  </a:cxn>
                  <a:cxn ang="0">
                    <a:pos x="0" y="115"/>
                  </a:cxn>
                  <a:cxn ang="0">
                    <a:pos x="7" y="100"/>
                  </a:cxn>
                  <a:cxn ang="0">
                    <a:pos x="11" y="82"/>
                  </a:cxn>
                  <a:cxn ang="0">
                    <a:pos x="18" y="63"/>
                  </a:cxn>
                  <a:cxn ang="0">
                    <a:pos x="22" y="41"/>
                  </a:cxn>
                  <a:cxn ang="0">
                    <a:pos x="26" y="18"/>
                  </a:cxn>
                  <a:cxn ang="0">
                    <a:pos x="26" y="0"/>
                  </a:cxn>
                </a:cxnLst>
                <a:rect l="0" t="0" r="r" b="b"/>
                <a:pathLst>
                  <a:path w="29" h="145">
                    <a:moveTo>
                      <a:pt x="26" y="0"/>
                    </a:moveTo>
                    <a:lnTo>
                      <a:pt x="26" y="22"/>
                    </a:lnTo>
                    <a:lnTo>
                      <a:pt x="29" y="48"/>
                    </a:lnTo>
                    <a:lnTo>
                      <a:pt x="29" y="74"/>
                    </a:lnTo>
                    <a:lnTo>
                      <a:pt x="29" y="100"/>
                    </a:lnTo>
                    <a:lnTo>
                      <a:pt x="29" y="122"/>
                    </a:lnTo>
                    <a:lnTo>
                      <a:pt x="22" y="137"/>
                    </a:lnTo>
                    <a:lnTo>
                      <a:pt x="14" y="145"/>
                    </a:lnTo>
                    <a:lnTo>
                      <a:pt x="3" y="137"/>
                    </a:lnTo>
                    <a:lnTo>
                      <a:pt x="0" y="130"/>
                    </a:lnTo>
                    <a:lnTo>
                      <a:pt x="0" y="115"/>
                    </a:lnTo>
                    <a:lnTo>
                      <a:pt x="7" y="100"/>
                    </a:lnTo>
                    <a:lnTo>
                      <a:pt x="11" y="82"/>
                    </a:lnTo>
                    <a:lnTo>
                      <a:pt x="18" y="63"/>
                    </a:lnTo>
                    <a:lnTo>
                      <a:pt x="22" y="41"/>
                    </a:lnTo>
                    <a:lnTo>
                      <a:pt x="26" y="1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59" name="Freeform 87"/>
              <p:cNvSpPr>
                <a:spLocks/>
              </p:cNvSpPr>
              <p:nvPr/>
            </p:nvSpPr>
            <p:spPr bwMode="auto">
              <a:xfrm>
                <a:off x="4580" y="3393"/>
                <a:ext cx="4" cy="8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7"/>
                  </a:cxn>
                  <a:cxn ang="0">
                    <a:pos x="0" y="86"/>
                  </a:cxn>
                  <a:cxn ang="0">
                    <a:pos x="0" y="134"/>
                  </a:cxn>
                  <a:cxn ang="0">
                    <a:pos x="8" y="167"/>
                  </a:cxn>
                </a:cxnLst>
                <a:rect l="0" t="0" r="r" b="b"/>
                <a:pathLst>
                  <a:path w="8" h="167">
                    <a:moveTo>
                      <a:pt x="4" y="0"/>
                    </a:moveTo>
                    <a:lnTo>
                      <a:pt x="0" y="37"/>
                    </a:lnTo>
                    <a:lnTo>
                      <a:pt x="0" y="86"/>
                    </a:lnTo>
                    <a:lnTo>
                      <a:pt x="0" y="134"/>
                    </a:lnTo>
                    <a:lnTo>
                      <a:pt x="8" y="16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0" name="Line 88"/>
              <p:cNvSpPr>
                <a:spLocks noChangeShapeType="1"/>
              </p:cNvSpPr>
              <p:nvPr/>
            </p:nvSpPr>
            <p:spPr bwMode="auto">
              <a:xfrm>
                <a:off x="4546" y="3273"/>
                <a:ext cx="1" cy="8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1" name="Line 89"/>
              <p:cNvSpPr>
                <a:spLocks noChangeShapeType="1"/>
              </p:cNvSpPr>
              <p:nvPr/>
            </p:nvSpPr>
            <p:spPr bwMode="auto">
              <a:xfrm>
                <a:off x="4555" y="3276"/>
                <a:ext cx="0" cy="8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2" name="Line 90"/>
              <p:cNvSpPr>
                <a:spLocks noChangeShapeType="1"/>
              </p:cNvSpPr>
              <p:nvPr/>
            </p:nvSpPr>
            <p:spPr bwMode="auto">
              <a:xfrm>
                <a:off x="4562" y="3278"/>
                <a:ext cx="1" cy="7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4432769" y="3519926"/>
              <a:ext cx="610790" cy="733299"/>
              <a:chOff x="537" y="359"/>
              <a:chExt cx="675" cy="882"/>
            </a:xfrm>
          </p:grpSpPr>
          <p:sp>
            <p:nvSpPr>
              <p:cNvPr id="3164" name="Freeform 92"/>
              <p:cNvSpPr>
                <a:spLocks/>
              </p:cNvSpPr>
              <p:nvPr/>
            </p:nvSpPr>
            <p:spPr bwMode="auto">
              <a:xfrm>
                <a:off x="858" y="384"/>
                <a:ext cx="40" cy="59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5" y="18"/>
                  </a:cxn>
                  <a:cxn ang="0">
                    <a:pos x="7" y="30"/>
                  </a:cxn>
                  <a:cxn ang="0">
                    <a:pos x="4" y="41"/>
                  </a:cxn>
                  <a:cxn ang="0">
                    <a:pos x="4" y="48"/>
                  </a:cxn>
                  <a:cxn ang="0">
                    <a:pos x="0" y="59"/>
                  </a:cxn>
                  <a:cxn ang="0">
                    <a:pos x="4" y="70"/>
                  </a:cxn>
                  <a:cxn ang="0">
                    <a:pos x="4" y="78"/>
                  </a:cxn>
                  <a:cxn ang="0">
                    <a:pos x="7" y="89"/>
                  </a:cxn>
                  <a:cxn ang="0">
                    <a:pos x="15" y="104"/>
                  </a:cxn>
                  <a:cxn ang="0">
                    <a:pos x="82" y="122"/>
                  </a:cxn>
                  <a:cxn ang="0">
                    <a:pos x="82" y="0"/>
                  </a:cxn>
                </a:cxnLst>
                <a:rect l="0" t="0" r="r" b="b"/>
                <a:pathLst>
                  <a:path w="82" h="122">
                    <a:moveTo>
                      <a:pt x="82" y="0"/>
                    </a:moveTo>
                    <a:lnTo>
                      <a:pt x="15" y="18"/>
                    </a:lnTo>
                    <a:lnTo>
                      <a:pt x="7" y="30"/>
                    </a:lnTo>
                    <a:lnTo>
                      <a:pt x="4" y="41"/>
                    </a:lnTo>
                    <a:lnTo>
                      <a:pt x="4" y="48"/>
                    </a:lnTo>
                    <a:lnTo>
                      <a:pt x="0" y="59"/>
                    </a:lnTo>
                    <a:lnTo>
                      <a:pt x="4" y="70"/>
                    </a:lnTo>
                    <a:lnTo>
                      <a:pt x="4" y="78"/>
                    </a:lnTo>
                    <a:lnTo>
                      <a:pt x="7" y="89"/>
                    </a:lnTo>
                    <a:lnTo>
                      <a:pt x="15" y="104"/>
                    </a:lnTo>
                    <a:lnTo>
                      <a:pt x="82" y="12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5" name="Line 93"/>
              <p:cNvSpPr>
                <a:spLocks noChangeShapeType="1"/>
              </p:cNvSpPr>
              <p:nvPr/>
            </p:nvSpPr>
            <p:spPr bwMode="auto">
              <a:xfrm flipH="1">
                <a:off x="867" y="399"/>
                <a:ext cx="26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6" name="Freeform 94"/>
              <p:cNvSpPr>
                <a:spLocks/>
              </p:cNvSpPr>
              <p:nvPr/>
            </p:nvSpPr>
            <p:spPr bwMode="auto">
              <a:xfrm>
                <a:off x="1154" y="470"/>
                <a:ext cx="15" cy="2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1"/>
                  </a:cxn>
                  <a:cxn ang="0">
                    <a:pos x="8" y="19"/>
                  </a:cxn>
                  <a:cxn ang="0">
                    <a:pos x="12" y="30"/>
                  </a:cxn>
                  <a:cxn ang="0">
                    <a:pos x="19" y="37"/>
                  </a:cxn>
                  <a:cxn ang="0">
                    <a:pos x="26" y="41"/>
                  </a:cxn>
                  <a:cxn ang="0">
                    <a:pos x="30" y="48"/>
                  </a:cxn>
                  <a:cxn ang="0">
                    <a:pos x="30" y="52"/>
                  </a:cxn>
                  <a:cxn ang="0">
                    <a:pos x="26" y="56"/>
                  </a:cxn>
                  <a:cxn ang="0">
                    <a:pos x="19" y="56"/>
                  </a:cxn>
                  <a:cxn ang="0">
                    <a:pos x="12" y="48"/>
                  </a:cxn>
                  <a:cxn ang="0">
                    <a:pos x="8" y="41"/>
                  </a:cxn>
                  <a:cxn ang="0">
                    <a:pos x="4" y="33"/>
                  </a:cxn>
                  <a:cxn ang="0">
                    <a:pos x="4" y="22"/>
                  </a:cxn>
                  <a:cxn ang="0">
                    <a:pos x="0" y="15"/>
                  </a:cxn>
                  <a:cxn ang="0">
                    <a:pos x="4" y="7"/>
                  </a:cxn>
                  <a:cxn ang="0">
                    <a:pos x="4" y="0"/>
                  </a:cxn>
                </a:cxnLst>
                <a:rect l="0" t="0" r="r" b="b"/>
                <a:pathLst>
                  <a:path w="30" h="56">
                    <a:moveTo>
                      <a:pt x="4" y="0"/>
                    </a:moveTo>
                    <a:lnTo>
                      <a:pt x="4" y="11"/>
                    </a:lnTo>
                    <a:lnTo>
                      <a:pt x="8" y="19"/>
                    </a:lnTo>
                    <a:lnTo>
                      <a:pt x="12" y="30"/>
                    </a:lnTo>
                    <a:lnTo>
                      <a:pt x="19" y="37"/>
                    </a:lnTo>
                    <a:lnTo>
                      <a:pt x="26" y="41"/>
                    </a:lnTo>
                    <a:lnTo>
                      <a:pt x="30" y="48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19" y="56"/>
                    </a:lnTo>
                    <a:lnTo>
                      <a:pt x="12" y="48"/>
                    </a:lnTo>
                    <a:lnTo>
                      <a:pt x="8" y="41"/>
                    </a:lnTo>
                    <a:lnTo>
                      <a:pt x="4" y="33"/>
                    </a:lnTo>
                    <a:lnTo>
                      <a:pt x="4" y="22"/>
                    </a:lnTo>
                    <a:lnTo>
                      <a:pt x="0" y="15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7" name="Freeform 95"/>
              <p:cNvSpPr>
                <a:spLocks/>
              </p:cNvSpPr>
              <p:nvPr/>
            </p:nvSpPr>
            <p:spPr bwMode="auto">
              <a:xfrm>
                <a:off x="537" y="450"/>
                <a:ext cx="661" cy="7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73"/>
                  </a:cxn>
                  <a:cxn ang="0">
                    <a:pos x="3" y="1396"/>
                  </a:cxn>
                  <a:cxn ang="0">
                    <a:pos x="11" y="1418"/>
                  </a:cxn>
                  <a:cxn ang="0">
                    <a:pos x="29" y="1440"/>
                  </a:cxn>
                  <a:cxn ang="0">
                    <a:pos x="52" y="1466"/>
                  </a:cxn>
                  <a:cxn ang="0">
                    <a:pos x="78" y="1489"/>
                  </a:cxn>
                  <a:cxn ang="0">
                    <a:pos x="111" y="1507"/>
                  </a:cxn>
                  <a:cxn ang="0">
                    <a:pos x="152" y="1529"/>
                  </a:cxn>
                  <a:cxn ang="0">
                    <a:pos x="193" y="1548"/>
                  </a:cxn>
                  <a:cxn ang="0">
                    <a:pos x="241" y="1566"/>
                  </a:cxn>
                  <a:cxn ang="0">
                    <a:pos x="293" y="1581"/>
                  </a:cxn>
                  <a:cxn ang="0">
                    <a:pos x="349" y="1596"/>
                  </a:cxn>
                  <a:cxn ang="0">
                    <a:pos x="412" y="1611"/>
                  </a:cxn>
                  <a:cxn ang="0">
                    <a:pos x="475" y="1618"/>
                  </a:cxn>
                  <a:cxn ang="0">
                    <a:pos x="542" y="1626"/>
                  </a:cxn>
                  <a:cxn ang="0">
                    <a:pos x="608" y="1633"/>
                  </a:cxn>
                  <a:cxn ang="0">
                    <a:pos x="683" y="1633"/>
                  </a:cxn>
                  <a:cxn ang="0">
                    <a:pos x="753" y="1633"/>
                  </a:cxn>
                  <a:cxn ang="0">
                    <a:pos x="824" y="1626"/>
                  </a:cxn>
                  <a:cxn ang="0">
                    <a:pos x="887" y="1618"/>
                  </a:cxn>
                  <a:cxn ang="0">
                    <a:pos x="954" y="1611"/>
                  </a:cxn>
                  <a:cxn ang="0">
                    <a:pos x="1013" y="1596"/>
                  </a:cxn>
                  <a:cxn ang="0">
                    <a:pos x="1069" y="1581"/>
                  </a:cxn>
                  <a:cxn ang="0">
                    <a:pos x="1121" y="1566"/>
                  </a:cxn>
                  <a:cxn ang="0">
                    <a:pos x="1169" y="1548"/>
                  </a:cxn>
                  <a:cxn ang="0">
                    <a:pos x="1213" y="1529"/>
                  </a:cxn>
                  <a:cxn ang="0">
                    <a:pos x="1250" y="1507"/>
                  </a:cxn>
                  <a:cxn ang="0">
                    <a:pos x="1284" y="1489"/>
                  </a:cxn>
                  <a:cxn ang="0">
                    <a:pos x="1314" y="1466"/>
                  </a:cxn>
                  <a:cxn ang="0">
                    <a:pos x="1336" y="1440"/>
                  </a:cxn>
                  <a:cxn ang="0">
                    <a:pos x="1351" y="1418"/>
                  </a:cxn>
                  <a:cxn ang="0">
                    <a:pos x="1362" y="1396"/>
                  </a:cxn>
                  <a:cxn ang="0">
                    <a:pos x="1366" y="1373"/>
                  </a:cxn>
                  <a:cxn ang="0">
                    <a:pos x="1366" y="0"/>
                  </a:cxn>
                  <a:cxn ang="0">
                    <a:pos x="0" y="0"/>
                  </a:cxn>
                </a:cxnLst>
                <a:rect l="0" t="0" r="r" b="b"/>
                <a:pathLst>
                  <a:path w="1366" h="1633">
                    <a:moveTo>
                      <a:pt x="0" y="0"/>
                    </a:moveTo>
                    <a:lnTo>
                      <a:pt x="0" y="1373"/>
                    </a:lnTo>
                    <a:lnTo>
                      <a:pt x="3" y="1396"/>
                    </a:lnTo>
                    <a:lnTo>
                      <a:pt x="11" y="1418"/>
                    </a:lnTo>
                    <a:lnTo>
                      <a:pt x="29" y="1440"/>
                    </a:lnTo>
                    <a:lnTo>
                      <a:pt x="52" y="1466"/>
                    </a:lnTo>
                    <a:lnTo>
                      <a:pt x="78" y="1489"/>
                    </a:lnTo>
                    <a:lnTo>
                      <a:pt x="111" y="1507"/>
                    </a:lnTo>
                    <a:lnTo>
                      <a:pt x="152" y="1529"/>
                    </a:lnTo>
                    <a:lnTo>
                      <a:pt x="193" y="1548"/>
                    </a:lnTo>
                    <a:lnTo>
                      <a:pt x="241" y="1566"/>
                    </a:lnTo>
                    <a:lnTo>
                      <a:pt x="293" y="1581"/>
                    </a:lnTo>
                    <a:lnTo>
                      <a:pt x="349" y="1596"/>
                    </a:lnTo>
                    <a:lnTo>
                      <a:pt x="412" y="1611"/>
                    </a:lnTo>
                    <a:lnTo>
                      <a:pt x="475" y="1618"/>
                    </a:lnTo>
                    <a:lnTo>
                      <a:pt x="542" y="1626"/>
                    </a:lnTo>
                    <a:lnTo>
                      <a:pt x="608" y="1633"/>
                    </a:lnTo>
                    <a:lnTo>
                      <a:pt x="683" y="1633"/>
                    </a:lnTo>
                    <a:lnTo>
                      <a:pt x="753" y="1633"/>
                    </a:lnTo>
                    <a:lnTo>
                      <a:pt x="824" y="1626"/>
                    </a:lnTo>
                    <a:lnTo>
                      <a:pt x="887" y="1618"/>
                    </a:lnTo>
                    <a:lnTo>
                      <a:pt x="954" y="1611"/>
                    </a:lnTo>
                    <a:lnTo>
                      <a:pt x="1013" y="1596"/>
                    </a:lnTo>
                    <a:lnTo>
                      <a:pt x="1069" y="1581"/>
                    </a:lnTo>
                    <a:lnTo>
                      <a:pt x="1121" y="1566"/>
                    </a:lnTo>
                    <a:lnTo>
                      <a:pt x="1169" y="1548"/>
                    </a:lnTo>
                    <a:lnTo>
                      <a:pt x="1213" y="1529"/>
                    </a:lnTo>
                    <a:lnTo>
                      <a:pt x="1250" y="1507"/>
                    </a:lnTo>
                    <a:lnTo>
                      <a:pt x="1284" y="1489"/>
                    </a:lnTo>
                    <a:lnTo>
                      <a:pt x="1314" y="1466"/>
                    </a:lnTo>
                    <a:lnTo>
                      <a:pt x="1336" y="1440"/>
                    </a:lnTo>
                    <a:lnTo>
                      <a:pt x="1351" y="1418"/>
                    </a:lnTo>
                    <a:lnTo>
                      <a:pt x="1362" y="1396"/>
                    </a:lnTo>
                    <a:lnTo>
                      <a:pt x="1366" y="1373"/>
                    </a:lnTo>
                    <a:lnTo>
                      <a:pt x="1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D0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8" name="Line 96"/>
              <p:cNvSpPr>
                <a:spLocks noChangeShapeType="1"/>
              </p:cNvSpPr>
              <p:nvPr/>
            </p:nvSpPr>
            <p:spPr bwMode="auto">
              <a:xfrm>
                <a:off x="553" y="485"/>
                <a:ext cx="0" cy="637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69" name="Line 97"/>
              <p:cNvSpPr>
                <a:spLocks noChangeShapeType="1"/>
              </p:cNvSpPr>
              <p:nvPr/>
            </p:nvSpPr>
            <p:spPr bwMode="auto">
              <a:xfrm>
                <a:off x="571" y="501"/>
                <a:ext cx="0" cy="647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0" name="Line 98"/>
              <p:cNvSpPr>
                <a:spLocks noChangeShapeType="1"/>
              </p:cNvSpPr>
              <p:nvPr/>
            </p:nvSpPr>
            <p:spPr bwMode="auto">
              <a:xfrm>
                <a:off x="587" y="510"/>
                <a:ext cx="1" cy="638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1" name="Line 99"/>
              <p:cNvSpPr>
                <a:spLocks noChangeShapeType="1"/>
              </p:cNvSpPr>
              <p:nvPr/>
            </p:nvSpPr>
            <p:spPr bwMode="auto">
              <a:xfrm>
                <a:off x="619" y="519"/>
                <a:ext cx="1" cy="646"/>
              </a:xfrm>
              <a:prstGeom prst="line">
                <a:avLst/>
              </a:prstGeom>
              <a:noFill/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2" name="Freeform 100"/>
              <p:cNvSpPr>
                <a:spLocks/>
              </p:cNvSpPr>
              <p:nvPr/>
            </p:nvSpPr>
            <p:spPr bwMode="auto">
              <a:xfrm>
                <a:off x="537" y="1090"/>
                <a:ext cx="66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2"/>
                  </a:cxn>
                  <a:cxn ang="0">
                    <a:pos x="11" y="44"/>
                  </a:cxn>
                  <a:cxn ang="0">
                    <a:pos x="26" y="70"/>
                  </a:cxn>
                  <a:cxn ang="0">
                    <a:pos x="48" y="92"/>
                  </a:cxn>
                  <a:cxn ang="0">
                    <a:pos x="74" y="115"/>
                  </a:cxn>
                  <a:cxn ang="0">
                    <a:pos x="107" y="141"/>
                  </a:cxn>
                  <a:cxn ang="0">
                    <a:pos x="144" y="163"/>
                  </a:cxn>
                  <a:cxn ang="0">
                    <a:pos x="189" y="181"/>
                  </a:cxn>
                  <a:cxn ang="0">
                    <a:pos x="234" y="204"/>
                  </a:cxn>
                  <a:cxn ang="0">
                    <a:pos x="285" y="219"/>
                  </a:cxn>
                  <a:cxn ang="0">
                    <a:pos x="341" y="237"/>
                  </a:cxn>
                  <a:cxn ang="0">
                    <a:pos x="404" y="248"/>
                  </a:cxn>
                  <a:cxn ang="0">
                    <a:pos x="467" y="259"/>
                  </a:cxn>
                  <a:cxn ang="0">
                    <a:pos x="534" y="270"/>
                  </a:cxn>
                  <a:cxn ang="0">
                    <a:pos x="608" y="274"/>
                  </a:cxn>
                  <a:cxn ang="0">
                    <a:pos x="683" y="278"/>
                  </a:cxn>
                  <a:cxn ang="0">
                    <a:pos x="757" y="274"/>
                  </a:cxn>
                  <a:cxn ang="0">
                    <a:pos x="827" y="270"/>
                  </a:cxn>
                  <a:cxn ang="0">
                    <a:pos x="894" y="259"/>
                  </a:cxn>
                  <a:cxn ang="0">
                    <a:pos x="961" y="248"/>
                  </a:cxn>
                  <a:cxn ang="0">
                    <a:pos x="1020" y="237"/>
                  </a:cxn>
                  <a:cxn ang="0">
                    <a:pos x="1076" y="219"/>
                  </a:cxn>
                  <a:cxn ang="0">
                    <a:pos x="1128" y="204"/>
                  </a:cxn>
                  <a:cxn ang="0">
                    <a:pos x="1176" y="181"/>
                  </a:cxn>
                  <a:cxn ang="0">
                    <a:pos x="1217" y="163"/>
                  </a:cxn>
                  <a:cxn ang="0">
                    <a:pos x="1254" y="141"/>
                  </a:cxn>
                  <a:cxn ang="0">
                    <a:pos x="1288" y="115"/>
                  </a:cxn>
                  <a:cxn ang="0">
                    <a:pos x="1314" y="92"/>
                  </a:cxn>
                  <a:cxn ang="0">
                    <a:pos x="1336" y="70"/>
                  </a:cxn>
                  <a:cxn ang="0">
                    <a:pos x="1351" y="44"/>
                  </a:cxn>
                  <a:cxn ang="0">
                    <a:pos x="1362" y="22"/>
                  </a:cxn>
                  <a:cxn ang="0">
                    <a:pos x="1366" y="0"/>
                  </a:cxn>
                </a:cxnLst>
                <a:rect l="0" t="0" r="r" b="b"/>
                <a:pathLst>
                  <a:path w="1366" h="278">
                    <a:moveTo>
                      <a:pt x="0" y="0"/>
                    </a:moveTo>
                    <a:lnTo>
                      <a:pt x="3" y="22"/>
                    </a:lnTo>
                    <a:lnTo>
                      <a:pt x="11" y="44"/>
                    </a:lnTo>
                    <a:lnTo>
                      <a:pt x="26" y="70"/>
                    </a:lnTo>
                    <a:lnTo>
                      <a:pt x="48" y="92"/>
                    </a:lnTo>
                    <a:lnTo>
                      <a:pt x="74" y="115"/>
                    </a:lnTo>
                    <a:lnTo>
                      <a:pt x="107" y="141"/>
                    </a:lnTo>
                    <a:lnTo>
                      <a:pt x="144" y="163"/>
                    </a:lnTo>
                    <a:lnTo>
                      <a:pt x="189" y="181"/>
                    </a:lnTo>
                    <a:lnTo>
                      <a:pt x="234" y="204"/>
                    </a:lnTo>
                    <a:lnTo>
                      <a:pt x="285" y="219"/>
                    </a:lnTo>
                    <a:lnTo>
                      <a:pt x="341" y="237"/>
                    </a:lnTo>
                    <a:lnTo>
                      <a:pt x="404" y="248"/>
                    </a:lnTo>
                    <a:lnTo>
                      <a:pt x="467" y="259"/>
                    </a:lnTo>
                    <a:lnTo>
                      <a:pt x="534" y="270"/>
                    </a:lnTo>
                    <a:lnTo>
                      <a:pt x="608" y="274"/>
                    </a:lnTo>
                    <a:lnTo>
                      <a:pt x="683" y="278"/>
                    </a:lnTo>
                    <a:lnTo>
                      <a:pt x="757" y="274"/>
                    </a:lnTo>
                    <a:lnTo>
                      <a:pt x="827" y="270"/>
                    </a:lnTo>
                    <a:lnTo>
                      <a:pt x="894" y="259"/>
                    </a:lnTo>
                    <a:lnTo>
                      <a:pt x="961" y="248"/>
                    </a:lnTo>
                    <a:lnTo>
                      <a:pt x="1020" y="237"/>
                    </a:lnTo>
                    <a:lnTo>
                      <a:pt x="1076" y="219"/>
                    </a:lnTo>
                    <a:lnTo>
                      <a:pt x="1128" y="204"/>
                    </a:lnTo>
                    <a:lnTo>
                      <a:pt x="1176" y="181"/>
                    </a:lnTo>
                    <a:lnTo>
                      <a:pt x="1217" y="163"/>
                    </a:lnTo>
                    <a:lnTo>
                      <a:pt x="1254" y="141"/>
                    </a:lnTo>
                    <a:lnTo>
                      <a:pt x="1288" y="115"/>
                    </a:lnTo>
                    <a:lnTo>
                      <a:pt x="1314" y="92"/>
                    </a:lnTo>
                    <a:lnTo>
                      <a:pt x="1336" y="70"/>
                    </a:lnTo>
                    <a:lnTo>
                      <a:pt x="1351" y="44"/>
                    </a:lnTo>
                    <a:lnTo>
                      <a:pt x="1362" y="22"/>
                    </a:lnTo>
                    <a:lnTo>
                      <a:pt x="1366" y="0"/>
                    </a:lnTo>
                  </a:path>
                </a:pathLst>
              </a:custGeom>
              <a:noFill/>
              <a:ln w="0">
                <a:solidFill>
                  <a:srgbClr val="ABABA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3" name="Freeform 101"/>
              <p:cNvSpPr>
                <a:spLocks/>
              </p:cNvSpPr>
              <p:nvPr/>
            </p:nvSpPr>
            <p:spPr bwMode="auto">
              <a:xfrm>
                <a:off x="603" y="490"/>
                <a:ext cx="553" cy="483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78" y="104"/>
                  </a:cxn>
                  <a:cxn ang="0">
                    <a:pos x="130" y="130"/>
                  </a:cxn>
                  <a:cxn ang="0">
                    <a:pos x="174" y="100"/>
                  </a:cxn>
                  <a:cxn ang="0">
                    <a:pos x="219" y="145"/>
                  </a:cxn>
                  <a:cxn ang="0">
                    <a:pos x="249" y="208"/>
                  </a:cxn>
                  <a:cxn ang="0">
                    <a:pos x="278" y="260"/>
                  </a:cxn>
                  <a:cxn ang="0">
                    <a:pos x="345" y="282"/>
                  </a:cxn>
                  <a:cxn ang="0">
                    <a:pos x="382" y="260"/>
                  </a:cxn>
                  <a:cxn ang="0">
                    <a:pos x="390" y="211"/>
                  </a:cxn>
                  <a:cxn ang="0">
                    <a:pos x="408" y="163"/>
                  </a:cxn>
                  <a:cxn ang="0">
                    <a:pos x="483" y="145"/>
                  </a:cxn>
                  <a:cxn ang="0">
                    <a:pos x="542" y="163"/>
                  </a:cxn>
                  <a:cxn ang="0">
                    <a:pos x="553" y="211"/>
                  </a:cxn>
                  <a:cxn ang="0">
                    <a:pos x="549" y="271"/>
                  </a:cxn>
                  <a:cxn ang="0">
                    <a:pos x="572" y="315"/>
                  </a:cxn>
                  <a:cxn ang="0">
                    <a:pos x="627" y="293"/>
                  </a:cxn>
                  <a:cxn ang="0">
                    <a:pos x="638" y="249"/>
                  </a:cxn>
                  <a:cxn ang="0">
                    <a:pos x="683" y="326"/>
                  </a:cxn>
                  <a:cxn ang="0">
                    <a:pos x="694" y="401"/>
                  </a:cxn>
                  <a:cxn ang="0">
                    <a:pos x="698" y="475"/>
                  </a:cxn>
                  <a:cxn ang="0">
                    <a:pos x="716" y="545"/>
                  </a:cxn>
                  <a:cxn ang="0">
                    <a:pos x="724" y="586"/>
                  </a:cxn>
                  <a:cxn ang="0">
                    <a:pos x="724" y="638"/>
                  </a:cxn>
                  <a:cxn ang="0">
                    <a:pos x="716" y="698"/>
                  </a:cxn>
                  <a:cxn ang="0">
                    <a:pos x="709" y="757"/>
                  </a:cxn>
                  <a:cxn ang="0">
                    <a:pos x="701" y="813"/>
                  </a:cxn>
                  <a:cxn ang="0">
                    <a:pos x="705" y="865"/>
                  </a:cxn>
                  <a:cxn ang="0">
                    <a:pos x="720" y="905"/>
                  </a:cxn>
                  <a:cxn ang="0">
                    <a:pos x="753" y="928"/>
                  </a:cxn>
                  <a:cxn ang="0">
                    <a:pos x="798" y="954"/>
                  </a:cxn>
                  <a:cxn ang="0">
                    <a:pos x="843" y="991"/>
                  </a:cxn>
                  <a:cxn ang="0">
                    <a:pos x="891" y="998"/>
                  </a:cxn>
                  <a:cxn ang="0">
                    <a:pos x="935" y="961"/>
                  </a:cxn>
                  <a:cxn ang="0">
                    <a:pos x="954" y="913"/>
                  </a:cxn>
                  <a:cxn ang="0">
                    <a:pos x="969" y="865"/>
                  </a:cxn>
                  <a:cxn ang="0">
                    <a:pos x="972" y="816"/>
                  </a:cxn>
                  <a:cxn ang="0">
                    <a:pos x="976" y="764"/>
                  </a:cxn>
                  <a:cxn ang="0">
                    <a:pos x="976" y="709"/>
                  </a:cxn>
                  <a:cxn ang="0">
                    <a:pos x="972" y="657"/>
                  </a:cxn>
                  <a:cxn ang="0">
                    <a:pos x="969" y="601"/>
                  </a:cxn>
                  <a:cxn ang="0">
                    <a:pos x="969" y="542"/>
                  </a:cxn>
                  <a:cxn ang="0">
                    <a:pos x="1024" y="564"/>
                  </a:cxn>
                  <a:cxn ang="0">
                    <a:pos x="1054" y="490"/>
                  </a:cxn>
                  <a:cxn ang="0">
                    <a:pos x="1050" y="430"/>
                  </a:cxn>
                  <a:cxn ang="0">
                    <a:pos x="1047" y="367"/>
                  </a:cxn>
                  <a:cxn ang="0">
                    <a:pos x="1047" y="312"/>
                  </a:cxn>
                  <a:cxn ang="0">
                    <a:pos x="1058" y="271"/>
                  </a:cxn>
                  <a:cxn ang="0">
                    <a:pos x="1087" y="278"/>
                  </a:cxn>
                  <a:cxn ang="0">
                    <a:pos x="1110" y="263"/>
                  </a:cxn>
                  <a:cxn ang="0">
                    <a:pos x="1125" y="230"/>
                  </a:cxn>
                  <a:cxn ang="0">
                    <a:pos x="1136" y="182"/>
                  </a:cxn>
                  <a:cxn ang="0">
                    <a:pos x="1143" y="130"/>
                  </a:cxn>
                  <a:cxn ang="0">
                    <a:pos x="1143" y="78"/>
                  </a:cxn>
                  <a:cxn ang="0">
                    <a:pos x="1139" y="30"/>
                  </a:cxn>
                  <a:cxn ang="0">
                    <a:pos x="1132" y="0"/>
                  </a:cxn>
                </a:cxnLst>
                <a:rect l="0" t="0" r="r" b="b"/>
                <a:pathLst>
                  <a:path w="1143" h="998">
                    <a:moveTo>
                      <a:pt x="0" y="22"/>
                    </a:moveTo>
                    <a:lnTo>
                      <a:pt x="41" y="44"/>
                    </a:lnTo>
                    <a:lnTo>
                      <a:pt x="63" y="78"/>
                    </a:lnTo>
                    <a:lnTo>
                      <a:pt x="78" y="104"/>
                    </a:lnTo>
                    <a:lnTo>
                      <a:pt x="97" y="122"/>
                    </a:lnTo>
                    <a:lnTo>
                      <a:pt x="130" y="130"/>
                    </a:lnTo>
                    <a:lnTo>
                      <a:pt x="145" y="119"/>
                    </a:lnTo>
                    <a:lnTo>
                      <a:pt x="174" y="100"/>
                    </a:lnTo>
                    <a:lnTo>
                      <a:pt x="200" y="119"/>
                    </a:lnTo>
                    <a:lnTo>
                      <a:pt x="219" y="145"/>
                    </a:lnTo>
                    <a:lnTo>
                      <a:pt x="234" y="174"/>
                    </a:lnTo>
                    <a:lnTo>
                      <a:pt x="249" y="208"/>
                    </a:lnTo>
                    <a:lnTo>
                      <a:pt x="260" y="234"/>
                    </a:lnTo>
                    <a:lnTo>
                      <a:pt x="278" y="260"/>
                    </a:lnTo>
                    <a:lnTo>
                      <a:pt x="308" y="275"/>
                    </a:lnTo>
                    <a:lnTo>
                      <a:pt x="345" y="282"/>
                    </a:lnTo>
                    <a:lnTo>
                      <a:pt x="371" y="275"/>
                    </a:lnTo>
                    <a:lnTo>
                      <a:pt x="382" y="260"/>
                    </a:lnTo>
                    <a:lnTo>
                      <a:pt x="386" y="237"/>
                    </a:lnTo>
                    <a:lnTo>
                      <a:pt x="390" y="211"/>
                    </a:lnTo>
                    <a:lnTo>
                      <a:pt x="393" y="185"/>
                    </a:lnTo>
                    <a:lnTo>
                      <a:pt x="408" y="163"/>
                    </a:lnTo>
                    <a:lnTo>
                      <a:pt x="438" y="148"/>
                    </a:lnTo>
                    <a:lnTo>
                      <a:pt x="483" y="145"/>
                    </a:lnTo>
                    <a:lnTo>
                      <a:pt x="520" y="148"/>
                    </a:lnTo>
                    <a:lnTo>
                      <a:pt x="542" y="163"/>
                    </a:lnTo>
                    <a:lnTo>
                      <a:pt x="549" y="185"/>
                    </a:lnTo>
                    <a:lnTo>
                      <a:pt x="553" y="211"/>
                    </a:lnTo>
                    <a:lnTo>
                      <a:pt x="549" y="241"/>
                    </a:lnTo>
                    <a:lnTo>
                      <a:pt x="549" y="271"/>
                    </a:lnTo>
                    <a:lnTo>
                      <a:pt x="557" y="293"/>
                    </a:lnTo>
                    <a:lnTo>
                      <a:pt x="572" y="315"/>
                    </a:lnTo>
                    <a:lnTo>
                      <a:pt x="616" y="330"/>
                    </a:lnTo>
                    <a:lnTo>
                      <a:pt x="627" y="293"/>
                    </a:lnTo>
                    <a:lnTo>
                      <a:pt x="627" y="252"/>
                    </a:lnTo>
                    <a:lnTo>
                      <a:pt x="638" y="249"/>
                    </a:lnTo>
                    <a:lnTo>
                      <a:pt x="668" y="286"/>
                    </a:lnTo>
                    <a:lnTo>
                      <a:pt x="683" y="326"/>
                    </a:lnTo>
                    <a:lnTo>
                      <a:pt x="690" y="364"/>
                    </a:lnTo>
                    <a:lnTo>
                      <a:pt x="694" y="401"/>
                    </a:lnTo>
                    <a:lnTo>
                      <a:pt x="698" y="438"/>
                    </a:lnTo>
                    <a:lnTo>
                      <a:pt x="698" y="475"/>
                    </a:lnTo>
                    <a:lnTo>
                      <a:pt x="705" y="508"/>
                    </a:lnTo>
                    <a:lnTo>
                      <a:pt x="716" y="545"/>
                    </a:lnTo>
                    <a:lnTo>
                      <a:pt x="720" y="564"/>
                    </a:lnTo>
                    <a:lnTo>
                      <a:pt x="724" y="586"/>
                    </a:lnTo>
                    <a:lnTo>
                      <a:pt x="724" y="612"/>
                    </a:lnTo>
                    <a:lnTo>
                      <a:pt x="724" y="638"/>
                    </a:lnTo>
                    <a:lnTo>
                      <a:pt x="720" y="664"/>
                    </a:lnTo>
                    <a:lnTo>
                      <a:pt x="716" y="698"/>
                    </a:lnTo>
                    <a:lnTo>
                      <a:pt x="713" y="727"/>
                    </a:lnTo>
                    <a:lnTo>
                      <a:pt x="709" y="757"/>
                    </a:lnTo>
                    <a:lnTo>
                      <a:pt x="705" y="787"/>
                    </a:lnTo>
                    <a:lnTo>
                      <a:pt x="701" y="813"/>
                    </a:lnTo>
                    <a:lnTo>
                      <a:pt x="701" y="842"/>
                    </a:lnTo>
                    <a:lnTo>
                      <a:pt x="705" y="865"/>
                    </a:lnTo>
                    <a:lnTo>
                      <a:pt x="713" y="887"/>
                    </a:lnTo>
                    <a:lnTo>
                      <a:pt x="720" y="905"/>
                    </a:lnTo>
                    <a:lnTo>
                      <a:pt x="735" y="920"/>
                    </a:lnTo>
                    <a:lnTo>
                      <a:pt x="753" y="928"/>
                    </a:lnTo>
                    <a:lnTo>
                      <a:pt x="776" y="939"/>
                    </a:lnTo>
                    <a:lnTo>
                      <a:pt x="798" y="954"/>
                    </a:lnTo>
                    <a:lnTo>
                      <a:pt x="820" y="972"/>
                    </a:lnTo>
                    <a:lnTo>
                      <a:pt x="843" y="991"/>
                    </a:lnTo>
                    <a:lnTo>
                      <a:pt x="869" y="998"/>
                    </a:lnTo>
                    <a:lnTo>
                      <a:pt x="891" y="998"/>
                    </a:lnTo>
                    <a:lnTo>
                      <a:pt x="913" y="987"/>
                    </a:lnTo>
                    <a:lnTo>
                      <a:pt x="935" y="961"/>
                    </a:lnTo>
                    <a:lnTo>
                      <a:pt x="946" y="935"/>
                    </a:lnTo>
                    <a:lnTo>
                      <a:pt x="954" y="913"/>
                    </a:lnTo>
                    <a:lnTo>
                      <a:pt x="961" y="887"/>
                    </a:lnTo>
                    <a:lnTo>
                      <a:pt x="969" y="865"/>
                    </a:lnTo>
                    <a:lnTo>
                      <a:pt x="972" y="839"/>
                    </a:lnTo>
                    <a:lnTo>
                      <a:pt x="972" y="816"/>
                    </a:lnTo>
                    <a:lnTo>
                      <a:pt x="976" y="790"/>
                    </a:lnTo>
                    <a:lnTo>
                      <a:pt x="976" y="764"/>
                    </a:lnTo>
                    <a:lnTo>
                      <a:pt x="976" y="738"/>
                    </a:lnTo>
                    <a:lnTo>
                      <a:pt x="976" y="709"/>
                    </a:lnTo>
                    <a:lnTo>
                      <a:pt x="972" y="683"/>
                    </a:lnTo>
                    <a:lnTo>
                      <a:pt x="972" y="657"/>
                    </a:lnTo>
                    <a:lnTo>
                      <a:pt x="972" y="627"/>
                    </a:lnTo>
                    <a:lnTo>
                      <a:pt x="969" y="601"/>
                    </a:lnTo>
                    <a:lnTo>
                      <a:pt x="969" y="571"/>
                    </a:lnTo>
                    <a:lnTo>
                      <a:pt x="969" y="542"/>
                    </a:lnTo>
                    <a:lnTo>
                      <a:pt x="998" y="568"/>
                    </a:lnTo>
                    <a:lnTo>
                      <a:pt x="1024" y="564"/>
                    </a:lnTo>
                    <a:lnTo>
                      <a:pt x="1047" y="538"/>
                    </a:lnTo>
                    <a:lnTo>
                      <a:pt x="1054" y="490"/>
                    </a:lnTo>
                    <a:lnTo>
                      <a:pt x="1054" y="460"/>
                    </a:lnTo>
                    <a:lnTo>
                      <a:pt x="1050" y="430"/>
                    </a:lnTo>
                    <a:lnTo>
                      <a:pt x="1050" y="397"/>
                    </a:lnTo>
                    <a:lnTo>
                      <a:pt x="1047" y="367"/>
                    </a:lnTo>
                    <a:lnTo>
                      <a:pt x="1047" y="338"/>
                    </a:lnTo>
                    <a:lnTo>
                      <a:pt x="1047" y="312"/>
                    </a:lnTo>
                    <a:lnTo>
                      <a:pt x="1050" y="289"/>
                    </a:lnTo>
                    <a:lnTo>
                      <a:pt x="1058" y="271"/>
                    </a:lnTo>
                    <a:lnTo>
                      <a:pt x="1073" y="278"/>
                    </a:lnTo>
                    <a:lnTo>
                      <a:pt x="1087" y="278"/>
                    </a:lnTo>
                    <a:lnTo>
                      <a:pt x="1099" y="275"/>
                    </a:lnTo>
                    <a:lnTo>
                      <a:pt x="1110" y="263"/>
                    </a:lnTo>
                    <a:lnTo>
                      <a:pt x="1117" y="249"/>
                    </a:lnTo>
                    <a:lnTo>
                      <a:pt x="1125" y="230"/>
                    </a:lnTo>
                    <a:lnTo>
                      <a:pt x="1132" y="208"/>
                    </a:lnTo>
                    <a:lnTo>
                      <a:pt x="1136" y="182"/>
                    </a:lnTo>
                    <a:lnTo>
                      <a:pt x="1139" y="156"/>
                    </a:lnTo>
                    <a:lnTo>
                      <a:pt x="1143" y="130"/>
                    </a:lnTo>
                    <a:lnTo>
                      <a:pt x="1143" y="100"/>
                    </a:lnTo>
                    <a:lnTo>
                      <a:pt x="1143" y="78"/>
                    </a:lnTo>
                    <a:lnTo>
                      <a:pt x="1143" y="52"/>
                    </a:lnTo>
                    <a:lnTo>
                      <a:pt x="1139" y="30"/>
                    </a:lnTo>
                    <a:lnTo>
                      <a:pt x="1136" y="11"/>
                    </a:lnTo>
                    <a:lnTo>
                      <a:pt x="113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B8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4" name="Freeform 102"/>
              <p:cNvSpPr>
                <a:spLocks/>
              </p:cNvSpPr>
              <p:nvPr/>
            </p:nvSpPr>
            <p:spPr bwMode="auto">
              <a:xfrm>
                <a:off x="911" y="549"/>
                <a:ext cx="1" cy="53"/>
              </a:xfrm>
              <a:custGeom>
                <a:avLst/>
                <a:gdLst/>
                <a:ahLst/>
                <a:cxnLst>
                  <a:cxn ang="0">
                    <a:pos x="3" y="108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3" h="108">
                    <a:moveTo>
                      <a:pt x="3" y="108"/>
                    </a:moveTo>
                    <a:lnTo>
                      <a:pt x="0" y="5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8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5" name="Freeform 103"/>
              <p:cNvSpPr>
                <a:spLocks/>
              </p:cNvSpPr>
              <p:nvPr/>
            </p:nvSpPr>
            <p:spPr bwMode="auto">
              <a:xfrm>
                <a:off x="1038" y="555"/>
                <a:ext cx="34" cy="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38"/>
                  </a:cxn>
                  <a:cxn ang="0">
                    <a:pos x="34" y="86"/>
                  </a:cxn>
                  <a:cxn ang="0">
                    <a:pos x="45" y="138"/>
                  </a:cxn>
                  <a:cxn ang="0">
                    <a:pos x="56" y="197"/>
                  </a:cxn>
                  <a:cxn ang="0">
                    <a:pos x="63" y="253"/>
                  </a:cxn>
                  <a:cxn ang="0">
                    <a:pos x="67" y="309"/>
                  </a:cxn>
                  <a:cxn ang="0">
                    <a:pos x="71" y="361"/>
                  </a:cxn>
                  <a:cxn ang="0">
                    <a:pos x="71" y="409"/>
                  </a:cxn>
                </a:cxnLst>
                <a:rect l="0" t="0" r="r" b="b"/>
                <a:pathLst>
                  <a:path w="71" h="409">
                    <a:moveTo>
                      <a:pt x="0" y="0"/>
                    </a:moveTo>
                    <a:lnTo>
                      <a:pt x="19" y="38"/>
                    </a:lnTo>
                    <a:lnTo>
                      <a:pt x="34" y="86"/>
                    </a:lnTo>
                    <a:lnTo>
                      <a:pt x="45" y="138"/>
                    </a:lnTo>
                    <a:lnTo>
                      <a:pt x="56" y="197"/>
                    </a:lnTo>
                    <a:lnTo>
                      <a:pt x="63" y="253"/>
                    </a:lnTo>
                    <a:lnTo>
                      <a:pt x="67" y="309"/>
                    </a:lnTo>
                    <a:lnTo>
                      <a:pt x="71" y="361"/>
                    </a:lnTo>
                    <a:lnTo>
                      <a:pt x="71" y="409"/>
                    </a:lnTo>
                  </a:path>
                </a:pathLst>
              </a:custGeom>
              <a:noFill/>
              <a:ln w="0">
                <a:solidFill>
                  <a:srgbClr val="B8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6" name="Freeform 104"/>
              <p:cNvSpPr>
                <a:spLocks/>
              </p:cNvSpPr>
              <p:nvPr/>
            </p:nvSpPr>
            <p:spPr bwMode="auto">
              <a:xfrm>
                <a:off x="987" y="749"/>
                <a:ext cx="20" cy="17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4" y="45"/>
                  </a:cxn>
                  <a:cxn ang="0">
                    <a:pos x="37" y="93"/>
                  </a:cxn>
                  <a:cxn ang="0">
                    <a:pos x="41" y="138"/>
                  </a:cxn>
                  <a:cxn ang="0">
                    <a:pos x="41" y="186"/>
                  </a:cxn>
                  <a:cxn ang="0">
                    <a:pos x="37" y="234"/>
                  </a:cxn>
                  <a:cxn ang="0">
                    <a:pos x="26" y="282"/>
                  </a:cxn>
                  <a:cxn ang="0">
                    <a:pos x="15" y="323"/>
                  </a:cxn>
                  <a:cxn ang="0">
                    <a:pos x="0" y="368"/>
                  </a:cxn>
                </a:cxnLst>
                <a:rect l="0" t="0" r="r" b="b"/>
                <a:pathLst>
                  <a:path w="41" h="368">
                    <a:moveTo>
                      <a:pt x="26" y="0"/>
                    </a:moveTo>
                    <a:lnTo>
                      <a:pt x="34" y="45"/>
                    </a:lnTo>
                    <a:lnTo>
                      <a:pt x="37" y="93"/>
                    </a:lnTo>
                    <a:lnTo>
                      <a:pt x="41" y="138"/>
                    </a:lnTo>
                    <a:lnTo>
                      <a:pt x="41" y="186"/>
                    </a:lnTo>
                    <a:lnTo>
                      <a:pt x="37" y="234"/>
                    </a:lnTo>
                    <a:lnTo>
                      <a:pt x="26" y="282"/>
                    </a:lnTo>
                    <a:lnTo>
                      <a:pt x="15" y="323"/>
                    </a:lnTo>
                    <a:lnTo>
                      <a:pt x="0" y="368"/>
                    </a:lnTo>
                  </a:path>
                </a:pathLst>
              </a:custGeom>
              <a:noFill/>
              <a:ln w="0">
                <a:solidFill>
                  <a:srgbClr val="B8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7" name="Freeform 105"/>
              <p:cNvSpPr>
                <a:spLocks/>
              </p:cNvSpPr>
              <p:nvPr/>
            </p:nvSpPr>
            <p:spPr bwMode="auto">
              <a:xfrm>
                <a:off x="822" y="686"/>
                <a:ext cx="65" cy="75"/>
              </a:xfrm>
              <a:custGeom>
                <a:avLst/>
                <a:gdLst/>
                <a:ahLst/>
                <a:cxnLst>
                  <a:cxn ang="0">
                    <a:pos x="67" y="156"/>
                  </a:cxn>
                  <a:cxn ang="0">
                    <a:pos x="93" y="149"/>
                  </a:cxn>
                  <a:cxn ang="0">
                    <a:pos x="115" y="130"/>
                  </a:cxn>
                  <a:cxn ang="0">
                    <a:pos x="126" y="108"/>
                  </a:cxn>
                  <a:cxn ang="0">
                    <a:pos x="133" y="78"/>
                  </a:cxn>
                  <a:cxn ang="0">
                    <a:pos x="126" y="49"/>
                  </a:cxn>
                  <a:cxn ang="0">
                    <a:pos x="115" y="23"/>
                  </a:cxn>
                  <a:cxn ang="0">
                    <a:pos x="93" y="8"/>
                  </a:cxn>
                  <a:cxn ang="0">
                    <a:pos x="67" y="0"/>
                  </a:cxn>
                  <a:cxn ang="0">
                    <a:pos x="41" y="8"/>
                  </a:cxn>
                  <a:cxn ang="0">
                    <a:pos x="18" y="23"/>
                  </a:cxn>
                  <a:cxn ang="0">
                    <a:pos x="4" y="49"/>
                  </a:cxn>
                  <a:cxn ang="0">
                    <a:pos x="0" y="78"/>
                  </a:cxn>
                  <a:cxn ang="0">
                    <a:pos x="4" y="108"/>
                  </a:cxn>
                  <a:cxn ang="0">
                    <a:pos x="18" y="130"/>
                  </a:cxn>
                  <a:cxn ang="0">
                    <a:pos x="41" y="149"/>
                  </a:cxn>
                  <a:cxn ang="0">
                    <a:pos x="67" y="156"/>
                  </a:cxn>
                </a:cxnLst>
                <a:rect l="0" t="0" r="r" b="b"/>
                <a:pathLst>
                  <a:path w="133" h="156">
                    <a:moveTo>
                      <a:pt x="67" y="156"/>
                    </a:moveTo>
                    <a:lnTo>
                      <a:pt x="93" y="149"/>
                    </a:lnTo>
                    <a:lnTo>
                      <a:pt x="115" y="130"/>
                    </a:lnTo>
                    <a:lnTo>
                      <a:pt x="126" y="108"/>
                    </a:lnTo>
                    <a:lnTo>
                      <a:pt x="133" y="78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93" y="8"/>
                    </a:lnTo>
                    <a:lnTo>
                      <a:pt x="67" y="0"/>
                    </a:lnTo>
                    <a:lnTo>
                      <a:pt x="41" y="8"/>
                    </a:lnTo>
                    <a:lnTo>
                      <a:pt x="18" y="23"/>
                    </a:lnTo>
                    <a:lnTo>
                      <a:pt x="4" y="49"/>
                    </a:lnTo>
                    <a:lnTo>
                      <a:pt x="0" y="78"/>
                    </a:lnTo>
                    <a:lnTo>
                      <a:pt x="4" y="108"/>
                    </a:lnTo>
                    <a:lnTo>
                      <a:pt x="18" y="130"/>
                    </a:lnTo>
                    <a:lnTo>
                      <a:pt x="41" y="149"/>
                    </a:lnTo>
                    <a:lnTo>
                      <a:pt x="67" y="15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8" name="Freeform 106"/>
              <p:cNvSpPr>
                <a:spLocks/>
              </p:cNvSpPr>
              <p:nvPr/>
            </p:nvSpPr>
            <p:spPr bwMode="auto">
              <a:xfrm>
                <a:off x="853" y="722"/>
                <a:ext cx="359" cy="23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7" y="7"/>
                  </a:cxn>
                  <a:cxn ang="0">
                    <a:pos x="0" y="22"/>
                  </a:cxn>
                  <a:cxn ang="0">
                    <a:pos x="7" y="40"/>
                  </a:cxn>
                  <a:cxn ang="0">
                    <a:pos x="18" y="52"/>
                  </a:cxn>
                  <a:cxn ang="0">
                    <a:pos x="59" y="85"/>
                  </a:cxn>
                  <a:cxn ang="0">
                    <a:pos x="115" y="126"/>
                  </a:cxn>
                  <a:cxn ang="0">
                    <a:pos x="174" y="170"/>
                  </a:cxn>
                  <a:cxn ang="0">
                    <a:pos x="237" y="219"/>
                  </a:cxn>
                  <a:cxn ang="0">
                    <a:pos x="304" y="271"/>
                  </a:cxn>
                  <a:cxn ang="0">
                    <a:pos x="375" y="319"/>
                  </a:cxn>
                  <a:cxn ang="0">
                    <a:pos x="445" y="363"/>
                  </a:cxn>
                  <a:cxn ang="0">
                    <a:pos x="512" y="408"/>
                  </a:cxn>
                  <a:cxn ang="0">
                    <a:pos x="542" y="426"/>
                  </a:cxn>
                  <a:cxn ang="0">
                    <a:pos x="571" y="445"/>
                  </a:cxn>
                  <a:cxn ang="0">
                    <a:pos x="601" y="460"/>
                  </a:cxn>
                  <a:cxn ang="0">
                    <a:pos x="627" y="471"/>
                  </a:cxn>
                  <a:cxn ang="0">
                    <a:pos x="653" y="482"/>
                  </a:cxn>
                  <a:cxn ang="0">
                    <a:pos x="675" y="490"/>
                  </a:cxn>
                  <a:cxn ang="0">
                    <a:pos x="694" y="493"/>
                  </a:cxn>
                  <a:cxn ang="0">
                    <a:pos x="713" y="493"/>
                  </a:cxn>
                  <a:cxn ang="0">
                    <a:pos x="724" y="490"/>
                  </a:cxn>
                  <a:cxn ang="0">
                    <a:pos x="735" y="486"/>
                  </a:cxn>
                  <a:cxn ang="0">
                    <a:pos x="742" y="475"/>
                  </a:cxn>
                  <a:cxn ang="0">
                    <a:pos x="742" y="460"/>
                  </a:cxn>
                  <a:cxn ang="0">
                    <a:pos x="742" y="441"/>
                  </a:cxn>
                  <a:cxn ang="0">
                    <a:pos x="735" y="419"/>
                  </a:cxn>
                  <a:cxn ang="0">
                    <a:pos x="727" y="393"/>
                  </a:cxn>
                  <a:cxn ang="0">
                    <a:pos x="713" y="360"/>
                  </a:cxn>
                  <a:cxn ang="0">
                    <a:pos x="713" y="389"/>
                  </a:cxn>
                  <a:cxn ang="0">
                    <a:pos x="709" y="412"/>
                  </a:cxn>
                  <a:cxn ang="0">
                    <a:pos x="701" y="430"/>
                  </a:cxn>
                  <a:cxn ang="0">
                    <a:pos x="687" y="438"/>
                  </a:cxn>
                  <a:cxn ang="0">
                    <a:pos x="664" y="434"/>
                  </a:cxn>
                  <a:cxn ang="0">
                    <a:pos x="627" y="423"/>
                  </a:cxn>
                  <a:cxn ang="0">
                    <a:pos x="579" y="397"/>
                  </a:cxn>
                  <a:cxn ang="0">
                    <a:pos x="516" y="360"/>
                  </a:cxn>
                  <a:cxn ang="0">
                    <a:pos x="445" y="315"/>
                  </a:cxn>
                  <a:cxn ang="0">
                    <a:pos x="382" y="274"/>
                  </a:cxn>
                  <a:cxn ang="0">
                    <a:pos x="323" y="230"/>
                  </a:cxn>
                  <a:cxn ang="0">
                    <a:pos x="267" y="193"/>
                  </a:cxn>
                  <a:cxn ang="0">
                    <a:pos x="211" y="148"/>
                  </a:cxn>
                  <a:cxn ang="0">
                    <a:pos x="152" y="104"/>
                  </a:cxn>
                  <a:cxn ang="0">
                    <a:pos x="89" y="55"/>
                  </a:cxn>
                  <a:cxn ang="0">
                    <a:pos x="18" y="0"/>
                  </a:cxn>
                </a:cxnLst>
                <a:rect l="0" t="0" r="r" b="b"/>
                <a:pathLst>
                  <a:path w="742" h="493">
                    <a:moveTo>
                      <a:pt x="18" y="0"/>
                    </a:moveTo>
                    <a:lnTo>
                      <a:pt x="7" y="7"/>
                    </a:lnTo>
                    <a:lnTo>
                      <a:pt x="0" y="22"/>
                    </a:lnTo>
                    <a:lnTo>
                      <a:pt x="7" y="40"/>
                    </a:lnTo>
                    <a:lnTo>
                      <a:pt x="18" y="52"/>
                    </a:lnTo>
                    <a:lnTo>
                      <a:pt x="59" y="85"/>
                    </a:lnTo>
                    <a:lnTo>
                      <a:pt x="115" y="126"/>
                    </a:lnTo>
                    <a:lnTo>
                      <a:pt x="174" y="170"/>
                    </a:lnTo>
                    <a:lnTo>
                      <a:pt x="237" y="219"/>
                    </a:lnTo>
                    <a:lnTo>
                      <a:pt x="304" y="271"/>
                    </a:lnTo>
                    <a:lnTo>
                      <a:pt x="375" y="319"/>
                    </a:lnTo>
                    <a:lnTo>
                      <a:pt x="445" y="363"/>
                    </a:lnTo>
                    <a:lnTo>
                      <a:pt x="512" y="408"/>
                    </a:lnTo>
                    <a:lnTo>
                      <a:pt x="542" y="426"/>
                    </a:lnTo>
                    <a:lnTo>
                      <a:pt x="571" y="445"/>
                    </a:lnTo>
                    <a:lnTo>
                      <a:pt x="601" y="460"/>
                    </a:lnTo>
                    <a:lnTo>
                      <a:pt x="627" y="471"/>
                    </a:lnTo>
                    <a:lnTo>
                      <a:pt x="653" y="482"/>
                    </a:lnTo>
                    <a:lnTo>
                      <a:pt x="675" y="490"/>
                    </a:lnTo>
                    <a:lnTo>
                      <a:pt x="694" y="493"/>
                    </a:lnTo>
                    <a:lnTo>
                      <a:pt x="713" y="493"/>
                    </a:lnTo>
                    <a:lnTo>
                      <a:pt x="724" y="490"/>
                    </a:lnTo>
                    <a:lnTo>
                      <a:pt x="735" y="486"/>
                    </a:lnTo>
                    <a:lnTo>
                      <a:pt x="742" y="475"/>
                    </a:lnTo>
                    <a:lnTo>
                      <a:pt x="742" y="460"/>
                    </a:lnTo>
                    <a:lnTo>
                      <a:pt x="742" y="441"/>
                    </a:lnTo>
                    <a:lnTo>
                      <a:pt x="735" y="419"/>
                    </a:lnTo>
                    <a:lnTo>
                      <a:pt x="727" y="393"/>
                    </a:lnTo>
                    <a:lnTo>
                      <a:pt x="713" y="360"/>
                    </a:lnTo>
                    <a:lnTo>
                      <a:pt x="713" y="389"/>
                    </a:lnTo>
                    <a:lnTo>
                      <a:pt x="709" y="412"/>
                    </a:lnTo>
                    <a:lnTo>
                      <a:pt x="701" y="430"/>
                    </a:lnTo>
                    <a:lnTo>
                      <a:pt x="687" y="438"/>
                    </a:lnTo>
                    <a:lnTo>
                      <a:pt x="664" y="434"/>
                    </a:lnTo>
                    <a:lnTo>
                      <a:pt x="627" y="423"/>
                    </a:lnTo>
                    <a:lnTo>
                      <a:pt x="579" y="397"/>
                    </a:lnTo>
                    <a:lnTo>
                      <a:pt x="516" y="360"/>
                    </a:lnTo>
                    <a:lnTo>
                      <a:pt x="445" y="315"/>
                    </a:lnTo>
                    <a:lnTo>
                      <a:pt x="382" y="274"/>
                    </a:lnTo>
                    <a:lnTo>
                      <a:pt x="323" y="230"/>
                    </a:lnTo>
                    <a:lnTo>
                      <a:pt x="267" y="193"/>
                    </a:lnTo>
                    <a:lnTo>
                      <a:pt x="211" y="148"/>
                    </a:lnTo>
                    <a:lnTo>
                      <a:pt x="152" y="104"/>
                    </a:lnTo>
                    <a:lnTo>
                      <a:pt x="89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79" name="Freeform 107"/>
              <p:cNvSpPr>
                <a:spLocks/>
              </p:cNvSpPr>
              <p:nvPr/>
            </p:nvSpPr>
            <p:spPr bwMode="auto">
              <a:xfrm>
                <a:off x="837" y="702"/>
                <a:ext cx="48" cy="56"/>
              </a:xfrm>
              <a:custGeom>
                <a:avLst/>
                <a:gdLst/>
                <a:ahLst/>
                <a:cxnLst>
                  <a:cxn ang="0">
                    <a:pos x="100" y="59"/>
                  </a:cxn>
                  <a:cxn ang="0">
                    <a:pos x="96" y="37"/>
                  </a:cxn>
                  <a:cxn ang="0">
                    <a:pos x="85" y="18"/>
                  </a:cxn>
                  <a:cxn ang="0">
                    <a:pos x="70" y="4"/>
                  </a:cxn>
                  <a:cxn ang="0">
                    <a:pos x="51" y="0"/>
                  </a:cxn>
                  <a:cxn ang="0">
                    <a:pos x="29" y="4"/>
                  </a:cxn>
                  <a:cxn ang="0">
                    <a:pos x="14" y="18"/>
                  </a:cxn>
                  <a:cxn ang="0">
                    <a:pos x="3" y="37"/>
                  </a:cxn>
                  <a:cxn ang="0">
                    <a:pos x="0" y="59"/>
                  </a:cxn>
                  <a:cxn ang="0">
                    <a:pos x="3" y="81"/>
                  </a:cxn>
                  <a:cxn ang="0">
                    <a:pos x="14" y="100"/>
                  </a:cxn>
                  <a:cxn ang="0">
                    <a:pos x="29" y="111"/>
                  </a:cxn>
                  <a:cxn ang="0">
                    <a:pos x="51" y="115"/>
                  </a:cxn>
                </a:cxnLst>
                <a:rect l="0" t="0" r="r" b="b"/>
                <a:pathLst>
                  <a:path w="100" h="115">
                    <a:moveTo>
                      <a:pt x="100" y="59"/>
                    </a:moveTo>
                    <a:lnTo>
                      <a:pt x="96" y="37"/>
                    </a:lnTo>
                    <a:lnTo>
                      <a:pt x="85" y="18"/>
                    </a:lnTo>
                    <a:lnTo>
                      <a:pt x="70" y="4"/>
                    </a:lnTo>
                    <a:lnTo>
                      <a:pt x="51" y="0"/>
                    </a:lnTo>
                    <a:lnTo>
                      <a:pt x="29" y="4"/>
                    </a:lnTo>
                    <a:lnTo>
                      <a:pt x="14" y="18"/>
                    </a:lnTo>
                    <a:lnTo>
                      <a:pt x="3" y="37"/>
                    </a:lnTo>
                    <a:lnTo>
                      <a:pt x="0" y="59"/>
                    </a:lnTo>
                    <a:lnTo>
                      <a:pt x="3" y="81"/>
                    </a:lnTo>
                    <a:lnTo>
                      <a:pt x="14" y="100"/>
                    </a:lnTo>
                    <a:lnTo>
                      <a:pt x="29" y="111"/>
                    </a:lnTo>
                    <a:lnTo>
                      <a:pt x="51" y="1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0" name="Freeform 108"/>
              <p:cNvSpPr>
                <a:spLocks/>
              </p:cNvSpPr>
              <p:nvPr/>
            </p:nvSpPr>
            <p:spPr bwMode="auto">
              <a:xfrm>
                <a:off x="1047" y="871"/>
                <a:ext cx="142" cy="76"/>
              </a:xfrm>
              <a:custGeom>
                <a:avLst/>
                <a:gdLst/>
                <a:ahLst/>
                <a:cxnLst>
                  <a:cxn ang="0">
                    <a:pos x="293" y="156"/>
                  </a:cxn>
                  <a:cxn ang="0">
                    <a:pos x="260" y="148"/>
                  </a:cxn>
                  <a:cxn ang="0">
                    <a:pos x="226" y="133"/>
                  </a:cxn>
                  <a:cxn ang="0">
                    <a:pos x="189" y="118"/>
                  </a:cxn>
                  <a:cxn ang="0">
                    <a:pos x="152" y="96"/>
                  </a:cxn>
                  <a:cxn ang="0">
                    <a:pos x="115" y="78"/>
                  </a:cxn>
                  <a:cxn ang="0">
                    <a:pos x="78" y="52"/>
                  </a:cxn>
                  <a:cxn ang="0">
                    <a:pos x="41" y="26"/>
                  </a:cxn>
                  <a:cxn ang="0">
                    <a:pos x="0" y="0"/>
                  </a:cxn>
                </a:cxnLst>
                <a:rect l="0" t="0" r="r" b="b"/>
                <a:pathLst>
                  <a:path w="293" h="156">
                    <a:moveTo>
                      <a:pt x="293" y="156"/>
                    </a:moveTo>
                    <a:lnTo>
                      <a:pt x="260" y="148"/>
                    </a:lnTo>
                    <a:lnTo>
                      <a:pt x="226" y="133"/>
                    </a:lnTo>
                    <a:lnTo>
                      <a:pt x="189" y="118"/>
                    </a:lnTo>
                    <a:lnTo>
                      <a:pt x="152" y="96"/>
                    </a:lnTo>
                    <a:lnTo>
                      <a:pt x="115" y="78"/>
                    </a:lnTo>
                    <a:lnTo>
                      <a:pt x="78" y="52"/>
                    </a:lnTo>
                    <a:lnTo>
                      <a:pt x="41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1" name="Freeform 109"/>
              <p:cNvSpPr>
                <a:spLocks/>
              </p:cNvSpPr>
              <p:nvPr/>
            </p:nvSpPr>
            <p:spPr bwMode="auto">
              <a:xfrm>
                <a:off x="537" y="359"/>
                <a:ext cx="661" cy="174"/>
              </a:xfrm>
              <a:custGeom>
                <a:avLst/>
                <a:gdLst/>
                <a:ahLst/>
                <a:cxnLst>
                  <a:cxn ang="0">
                    <a:pos x="749" y="360"/>
                  </a:cxn>
                  <a:cxn ang="0">
                    <a:pos x="883" y="356"/>
                  </a:cxn>
                  <a:cxn ang="0">
                    <a:pos x="1002" y="341"/>
                  </a:cxn>
                  <a:cxn ang="0">
                    <a:pos x="1113" y="327"/>
                  </a:cxn>
                  <a:cxn ang="0">
                    <a:pos x="1206" y="301"/>
                  </a:cxn>
                  <a:cxn ang="0">
                    <a:pos x="1280" y="275"/>
                  </a:cxn>
                  <a:cxn ang="0">
                    <a:pos x="1332" y="241"/>
                  </a:cxn>
                  <a:cxn ang="0">
                    <a:pos x="1358" y="208"/>
                  </a:cxn>
                  <a:cxn ang="0">
                    <a:pos x="1358" y="171"/>
                  </a:cxn>
                  <a:cxn ang="0">
                    <a:pos x="1332" y="134"/>
                  </a:cxn>
                  <a:cxn ang="0">
                    <a:pos x="1280" y="100"/>
                  </a:cxn>
                  <a:cxn ang="0">
                    <a:pos x="1206" y="70"/>
                  </a:cxn>
                  <a:cxn ang="0">
                    <a:pos x="1113" y="44"/>
                  </a:cxn>
                  <a:cxn ang="0">
                    <a:pos x="1002" y="22"/>
                  </a:cxn>
                  <a:cxn ang="0">
                    <a:pos x="883" y="7"/>
                  </a:cxn>
                  <a:cxn ang="0">
                    <a:pos x="749" y="0"/>
                  </a:cxn>
                  <a:cxn ang="0">
                    <a:pos x="612" y="0"/>
                  </a:cxn>
                  <a:cxn ang="0">
                    <a:pos x="478" y="7"/>
                  </a:cxn>
                  <a:cxn ang="0">
                    <a:pos x="356" y="22"/>
                  </a:cxn>
                  <a:cxn ang="0">
                    <a:pos x="245" y="44"/>
                  </a:cxn>
                  <a:cxn ang="0">
                    <a:pos x="156" y="70"/>
                  </a:cxn>
                  <a:cxn ang="0">
                    <a:pos x="81" y="100"/>
                  </a:cxn>
                  <a:cxn ang="0">
                    <a:pos x="29" y="134"/>
                  </a:cxn>
                  <a:cxn ang="0">
                    <a:pos x="3" y="171"/>
                  </a:cxn>
                  <a:cxn ang="0">
                    <a:pos x="3" y="208"/>
                  </a:cxn>
                  <a:cxn ang="0">
                    <a:pos x="29" y="241"/>
                  </a:cxn>
                  <a:cxn ang="0">
                    <a:pos x="81" y="275"/>
                  </a:cxn>
                  <a:cxn ang="0">
                    <a:pos x="156" y="301"/>
                  </a:cxn>
                  <a:cxn ang="0">
                    <a:pos x="245" y="327"/>
                  </a:cxn>
                  <a:cxn ang="0">
                    <a:pos x="356" y="341"/>
                  </a:cxn>
                  <a:cxn ang="0">
                    <a:pos x="478" y="356"/>
                  </a:cxn>
                  <a:cxn ang="0">
                    <a:pos x="612" y="360"/>
                  </a:cxn>
                </a:cxnLst>
                <a:rect l="0" t="0" r="r" b="b"/>
                <a:pathLst>
                  <a:path w="1366" h="360">
                    <a:moveTo>
                      <a:pt x="683" y="360"/>
                    </a:moveTo>
                    <a:lnTo>
                      <a:pt x="749" y="360"/>
                    </a:lnTo>
                    <a:lnTo>
                      <a:pt x="816" y="356"/>
                    </a:lnTo>
                    <a:lnTo>
                      <a:pt x="883" y="356"/>
                    </a:lnTo>
                    <a:lnTo>
                      <a:pt x="946" y="349"/>
                    </a:lnTo>
                    <a:lnTo>
                      <a:pt x="1002" y="341"/>
                    </a:lnTo>
                    <a:lnTo>
                      <a:pt x="1061" y="334"/>
                    </a:lnTo>
                    <a:lnTo>
                      <a:pt x="1113" y="327"/>
                    </a:lnTo>
                    <a:lnTo>
                      <a:pt x="1161" y="312"/>
                    </a:lnTo>
                    <a:lnTo>
                      <a:pt x="1206" y="301"/>
                    </a:lnTo>
                    <a:lnTo>
                      <a:pt x="1247" y="286"/>
                    </a:lnTo>
                    <a:lnTo>
                      <a:pt x="1280" y="275"/>
                    </a:lnTo>
                    <a:lnTo>
                      <a:pt x="1310" y="260"/>
                    </a:lnTo>
                    <a:lnTo>
                      <a:pt x="1332" y="241"/>
                    </a:lnTo>
                    <a:lnTo>
                      <a:pt x="1351" y="226"/>
                    </a:lnTo>
                    <a:lnTo>
                      <a:pt x="1358" y="208"/>
                    </a:lnTo>
                    <a:lnTo>
                      <a:pt x="1366" y="189"/>
                    </a:lnTo>
                    <a:lnTo>
                      <a:pt x="1358" y="171"/>
                    </a:lnTo>
                    <a:lnTo>
                      <a:pt x="1351" y="152"/>
                    </a:lnTo>
                    <a:lnTo>
                      <a:pt x="1332" y="134"/>
                    </a:lnTo>
                    <a:lnTo>
                      <a:pt x="1310" y="119"/>
                    </a:lnTo>
                    <a:lnTo>
                      <a:pt x="1280" y="100"/>
                    </a:lnTo>
                    <a:lnTo>
                      <a:pt x="1247" y="85"/>
                    </a:lnTo>
                    <a:lnTo>
                      <a:pt x="1206" y="70"/>
                    </a:lnTo>
                    <a:lnTo>
                      <a:pt x="1161" y="56"/>
                    </a:lnTo>
                    <a:lnTo>
                      <a:pt x="1113" y="44"/>
                    </a:lnTo>
                    <a:lnTo>
                      <a:pt x="1061" y="33"/>
                    </a:lnTo>
                    <a:lnTo>
                      <a:pt x="1002" y="22"/>
                    </a:lnTo>
                    <a:lnTo>
                      <a:pt x="946" y="15"/>
                    </a:lnTo>
                    <a:lnTo>
                      <a:pt x="883" y="7"/>
                    </a:lnTo>
                    <a:lnTo>
                      <a:pt x="816" y="4"/>
                    </a:lnTo>
                    <a:lnTo>
                      <a:pt x="749" y="0"/>
                    </a:lnTo>
                    <a:lnTo>
                      <a:pt x="683" y="0"/>
                    </a:lnTo>
                    <a:lnTo>
                      <a:pt x="612" y="0"/>
                    </a:lnTo>
                    <a:lnTo>
                      <a:pt x="542" y="4"/>
                    </a:lnTo>
                    <a:lnTo>
                      <a:pt x="478" y="7"/>
                    </a:lnTo>
                    <a:lnTo>
                      <a:pt x="415" y="15"/>
                    </a:lnTo>
                    <a:lnTo>
                      <a:pt x="356" y="22"/>
                    </a:lnTo>
                    <a:lnTo>
                      <a:pt x="300" y="33"/>
                    </a:lnTo>
                    <a:lnTo>
                      <a:pt x="245" y="44"/>
                    </a:lnTo>
                    <a:lnTo>
                      <a:pt x="200" y="56"/>
                    </a:lnTo>
                    <a:lnTo>
                      <a:pt x="156" y="70"/>
                    </a:lnTo>
                    <a:lnTo>
                      <a:pt x="115" y="85"/>
                    </a:lnTo>
                    <a:lnTo>
                      <a:pt x="81" y="100"/>
                    </a:lnTo>
                    <a:lnTo>
                      <a:pt x="52" y="119"/>
                    </a:lnTo>
                    <a:lnTo>
                      <a:pt x="29" y="134"/>
                    </a:lnTo>
                    <a:lnTo>
                      <a:pt x="15" y="152"/>
                    </a:lnTo>
                    <a:lnTo>
                      <a:pt x="3" y="171"/>
                    </a:lnTo>
                    <a:lnTo>
                      <a:pt x="0" y="189"/>
                    </a:lnTo>
                    <a:lnTo>
                      <a:pt x="3" y="208"/>
                    </a:lnTo>
                    <a:lnTo>
                      <a:pt x="15" y="226"/>
                    </a:lnTo>
                    <a:lnTo>
                      <a:pt x="29" y="241"/>
                    </a:lnTo>
                    <a:lnTo>
                      <a:pt x="52" y="260"/>
                    </a:lnTo>
                    <a:lnTo>
                      <a:pt x="81" y="275"/>
                    </a:lnTo>
                    <a:lnTo>
                      <a:pt x="115" y="286"/>
                    </a:lnTo>
                    <a:lnTo>
                      <a:pt x="156" y="301"/>
                    </a:lnTo>
                    <a:lnTo>
                      <a:pt x="200" y="312"/>
                    </a:lnTo>
                    <a:lnTo>
                      <a:pt x="245" y="327"/>
                    </a:lnTo>
                    <a:lnTo>
                      <a:pt x="300" y="334"/>
                    </a:lnTo>
                    <a:lnTo>
                      <a:pt x="356" y="341"/>
                    </a:lnTo>
                    <a:lnTo>
                      <a:pt x="415" y="349"/>
                    </a:lnTo>
                    <a:lnTo>
                      <a:pt x="478" y="356"/>
                    </a:lnTo>
                    <a:lnTo>
                      <a:pt x="542" y="356"/>
                    </a:lnTo>
                    <a:lnTo>
                      <a:pt x="612" y="360"/>
                    </a:lnTo>
                    <a:lnTo>
                      <a:pt x="683" y="36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2" name="Freeform 110"/>
              <p:cNvSpPr>
                <a:spLocks/>
              </p:cNvSpPr>
              <p:nvPr/>
            </p:nvSpPr>
            <p:spPr bwMode="auto">
              <a:xfrm>
                <a:off x="571" y="368"/>
                <a:ext cx="593" cy="158"/>
              </a:xfrm>
              <a:custGeom>
                <a:avLst/>
                <a:gdLst/>
                <a:ahLst/>
                <a:cxnLst>
                  <a:cxn ang="0">
                    <a:pos x="550" y="0"/>
                  </a:cxn>
                  <a:cxn ang="0">
                    <a:pos x="427" y="8"/>
                  </a:cxn>
                  <a:cxn ang="0">
                    <a:pos x="319" y="23"/>
                  </a:cxn>
                  <a:cxn ang="0">
                    <a:pos x="219" y="41"/>
                  </a:cxn>
                  <a:cxn ang="0">
                    <a:pos x="138" y="64"/>
                  </a:cxn>
                  <a:cxn ang="0">
                    <a:pos x="71" y="90"/>
                  </a:cxn>
                  <a:cxn ang="0">
                    <a:pos x="26" y="123"/>
                  </a:cxn>
                  <a:cxn ang="0">
                    <a:pos x="4" y="153"/>
                  </a:cxn>
                  <a:cxn ang="0">
                    <a:pos x="4" y="186"/>
                  </a:cxn>
                  <a:cxn ang="0">
                    <a:pos x="26" y="219"/>
                  </a:cxn>
                  <a:cxn ang="0">
                    <a:pos x="71" y="245"/>
                  </a:cxn>
                  <a:cxn ang="0">
                    <a:pos x="138" y="271"/>
                  </a:cxn>
                  <a:cxn ang="0">
                    <a:pos x="219" y="294"/>
                  </a:cxn>
                  <a:cxn ang="0">
                    <a:pos x="319" y="309"/>
                  </a:cxn>
                  <a:cxn ang="0">
                    <a:pos x="427" y="320"/>
                  </a:cxn>
                  <a:cxn ang="0">
                    <a:pos x="550" y="323"/>
                  </a:cxn>
                  <a:cxn ang="0">
                    <a:pos x="672" y="323"/>
                  </a:cxn>
                  <a:cxn ang="0">
                    <a:pos x="791" y="320"/>
                  </a:cxn>
                  <a:cxn ang="0">
                    <a:pos x="902" y="309"/>
                  </a:cxn>
                  <a:cxn ang="0">
                    <a:pos x="999" y="294"/>
                  </a:cxn>
                  <a:cxn ang="0">
                    <a:pos x="1084" y="271"/>
                  </a:cxn>
                  <a:cxn ang="0">
                    <a:pos x="1151" y="245"/>
                  </a:cxn>
                  <a:cxn ang="0">
                    <a:pos x="1195" y="219"/>
                  </a:cxn>
                  <a:cxn ang="0">
                    <a:pos x="1221" y="186"/>
                  </a:cxn>
                  <a:cxn ang="0">
                    <a:pos x="1221" y="153"/>
                  </a:cxn>
                  <a:cxn ang="0">
                    <a:pos x="1195" y="123"/>
                  </a:cxn>
                  <a:cxn ang="0">
                    <a:pos x="1151" y="90"/>
                  </a:cxn>
                  <a:cxn ang="0">
                    <a:pos x="1084" y="64"/>
                  </a:cxn>
                  <a:cxn ang="0">
                    <a:pos x="999" y="41"/>
                  </a:cxn>
                  <a:cxn ang="0">
                    <a:pos x="902" y="23"/>
                  </a:cxn>
                  <a:cxn ang="0">
                    <a:pos x="791" y="8"/>
                  </a:cxn>
                  <a:cxn ang="0">
                    <a:pos x="672" y="0"/>
                  </a:cxn>
                  <a:cxn ang="0">
                    <a:pos x="613" y="0"/>
                  </a:cxn>
                </a:cxnLst>
                <a:rect l="0" t="0" r="r" b="b"/>
                <a:pathLst>
                  <a:path w="1225" h="327">
                    <a:moveTo>
                      <a:pt x="613" y="0"/>
                    </a:moveTo>
                    <a:lnTo>
                      <a:pt x="550" y="0"/>
                    </a:lnTo>
                    <a:lnTo>
                      <a:pt x="486" y="4"/>
                    </a:lnTo>
                    <a:lnTo>
                      <a:pt x="427" y="8"/>
                    </a:lnTo>
                    <a:lnTo>
                      <a:pt x="371" y="15"/>
                    </a:lnTo>
                    <a:lnTo>
                      <a:pt x="319" y="23"/>
                    </a:lnTo>
                    <a:lnTo>
                      <a:pt x="267" y="30"/>
                    </a:lnTo>
                    <a:lnTo>
                      <a:pt x="219" y="41"/>
                    </a:lnTo>
                    <a:lnTo>
                      <a:pt x="178" y="52"/>
                    </a:lnTo>
                    <a:lnTo>
                      <a:pt x="138" y="64"/>
                    </a:lnTo>
                    <a:lnTo>
                      <a:pt x="104" y="78"/>
                    </a:lnTo>
                    <a:lnTo>
                      <a:pt x="71" y="90"/>
                    </a:lnTo>
                    <a:lnTo>
                      <a:pt x="48" y="104"/>
                    </a:lnTo>
                    <a:lnTo>
                      <a:pt x="26" y="123"/>
                    </a:lnTo>
                    <a:lnTo>
                      <a:pt x="11" y="138"/>
                    </a:lnTo>
                    <a:lnTo>
                      <a:pt x="4" y="153"/>
                    </a:lnTo>
                    <a:lnTo>
                      <a:pt x="0" y="171"/>
                    </a:lnTo>
                    <a:lnTo>
                      <a:pt x="4" y="186"/>
                    </a:lnTo>
                    <a:lnTo>
                      <a:pt x="11" y="205"/>
                    </a:lnTo>
                    <a:lnTo>
                      <a:pt x="26" y="219"/>
                    </a:lnTo>
                    <a:lnTo>
                      <a:pt x="48" y="231"/>
                    </a:lnTo>
                    <a:lnTo>
                      <a:pt x="71" y="245"/>
                    </a:lnTo>
                    <a:lnTo>
                      <a:pt x="104" y="260"/>
                    </a:lnTo>
                    <a:lnTo>
                      <a:pt x="138" y="271"/>
                    </a:lnTo>
                    <a:lnTo>
                      <a:pt x="178" y="283"/>
                    </a:lnTo>
                    <a:lnTo>
                      <a:pt x="219" y="294"/>
                    </a:lnTo>
                    <a:lnTo>
                      <a:pt x="267" y="301"/>
                    </a:lnTo>
                    <a:lnTo>
                      <a:pt x="319" y="309"/>
                    </a:lnTo>
                    <a:lnTo>
                      <a:pt x="371" y="316"/>
                    </a:lnTo>
                    <a:lnTo>
                      <a:pt x="427" y="320"/>
                    </a:lnTo>
                    <a:lnTo>
                      <a:pt x="486" y="323"/>
                    </a:lnTo>
                    <a:lnTo>
                      <a:pt x="550" y="323"/>
                    </a:lnTo>
                    <a:lnTo>
                      <a:pt x="613" y="327"/>
                    </a:lnTo>
                    <a:lnTo>
                      <a:pt x="672" y="323"/>
                    </a:lnTo>
                    <a:lnTo>
                      <a:pt x="731" y="323"/>
                    </a:lnTo>
                    <a:lnTo>
                      <a:pt x="791" y="320"/>
                    </a:lnTo>
                    <a:lnTo>
                      <a:pt x="846" y="316"/>
                    </a:lnTo>
                    <a:lnTo>
                      <a:pt x="902" y="309"/>
                    </a:lnTo>
                    <a:lnTo>
                      <a:pt x="950" y="301"/>
                    </a:lnTo>
                    <a:lnTo>
                      <a:pt x="999" y="294"/>
                    </a:lnTo>
                    <a:lnTo>
                      <a:pt x="1043" y="283"/>
                    </a:lnTo>
                    <a:lnTo>
                      <a:pt x="1084" y="271"/>
                    </a:lnTo>
                    <a:lnTo>
                      <a:pt x="1117" y="260"/>
                    </a:lnTo>
                    <a:lnTo>
                      <a:pt x="1151" y="245"/>
                    </a:lnTo>
                    <a:lnTo>
                      <a:pt x="1177" y="231"/>
                    </a:lnTo>
                    <a:lnTo>
                      <a:pt x="1195" y="219"/>
                    </a:lnTo>
                    <a:lnTo>
                      <a:pt x="1210" y="205"/>
                    </a:lnTo>
                    <a:lnTo>
                      <a:pt x="1221" y="186"/>
                    </a:lnTo>
                    <a:lnTo>
                      <a:pt x="1225" y="171"/>
                    </a:lnTo>
                    <a:lnTo>
                      <a:pt x="1221" y="153"/>
                    </a:lnTo>
                    <a:lnTo>
                      <a:pt x="1210" y="138"/>
                    </a:lnTo>
                    <a:lnTo>
                      <a:pt x="1195" y="123"/>
                    </a:lnTo>
                    <a:lnTo>
                      <a:pt x="1177" y="104"/>
                    </a:lnTo>
                    <a:lnTo>
                      <a:pt x="1151" y="90"/>
                    </a:lnTo>
                    <a:lnTo>
                      <a:pt x="1117" y="78"/>
                    </a:lnTo>
                    <a:lnTo>
                      <a:pt x="1084" y="64"/>
                    </a:lnTo>
                    <a:lnTo>
                      <a:pt x="1043" y="52"/>
                    </a:lnTo>
                    <a:lnTo>
                      <a:pt x="999" y="41"/>
                    </a:lnTo>
                    <a:lnTo>
                      <a:pt x="950" y="30"/>
                    </a:lnTo>
                    <a:lnTo>
                      <a:pt x="902" y="23"/>
                    </a:lnTo>
                    <a:lnTo>
                      <a:pt x="846" y="15"/>
                    </a:lnTo>
                    <a:lnTo>
                      <a:pt x="791" y="8"/>
                    </a:lnTo>
                    <a:lnTo>
                      <a:pt x="731" y="4"/>
                    </a:lnTo>
                    <a:lnTo>
                      <a:pt x="672" y="0"/>
                    </a:lnTo>
                    <a:lnTo>
                      <a:pt x="613" y="0"/>
                    </a:lnTo>
                    <a:lnTo>
                      <a:pt x="613" y="0"/>
                    </a:lnTo>
                    <a:lnTo>
                      <a:pt x="61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3" name="Freeform 111"/>
              <p:cNvSpPr>
                <a:spLocks/>
              </p:cNvSpPr>
              <p:nvPr/>
            </p:nvSpPr>
            <p:spPr bwMode="auto">
              <a:xfrm>
                <a:off x="598" y="375"/>
                <a:ext cx="537" cy="142"/>
              </a:xfrm>
              <a:custGeom>
                <a:avLst/>
                <a:gdLst/>
                <a:ahLst/>
                <a:cxnLst>
                  <a:cxn ang="0">
                    <a:pos x="557" y="294"/>
                  </a:cxn>
                  <a:cxn ang="0">
                    <a:pos x="664" y="290"/>
                  </a:cxn>
                  <a:cxn ang="0">
                    <a:pos x="768" y="282"/>
                  </a:cxn>
                  <a:cxn ang="0">
                    <a:pos x="865" y="271"/>
                  </a:cxn>
                  <a:cxn ang="0">
                    <a:pos x="946" y="253"/>
                  </a:cxn>
                  <a:cxn ang="0">
                    <a:pos x="1013" y="234"/>
                  </a:cxn>
                  <a:cxn ang="0">
                    <a:pos x="1065" y="208"/>
                  </a:cxn>
                  <a:cxn ang="0">
                    <a:pos x="1098" y="182"/>
                  </a:cxn>
                  <a:cxn ang="0">
                    <a:pos x="1110" y="152"/>
                  </a:cxn>
                  <a:cxn ang="0">
                    <a:pos x="1098" y="123"/>
                  </a:cxn>
                  <a:cxn ang="0">
                    <a:pos x="1065" y="93"/>
                  </a:cxn>
                  <a:cxn ang="0">
                    <a:pos x="1013" y="67"/>
                  </a:cxn>
                  <a:cxn ang="0">
                    <a:pos x="946" y="45"/>
                  </a:cxn>
                  <a:cxn ang="0">
                    <a:pos x="865" y="26"/>
                  </a:cxn>
                  <a:cxn ang="0">
                    <a:pos x="768" y="11"/>
                  </a:cxn>
                  <a:cxn ang="0">
                    <a:pos x="664" y="4"/>
                  </a:cxn>
                  <a:cxn ang="0">
                    <a:pos x="557" y="0"/>
                  </a:cxn>
                  <a:cxn ang="0">
                    <a:pos x="442" y="4"/>
                  </a:cxn>
                  <a:cxn ang="0">
                    <a:pos x="341" y="11"/>
                  </a:cxn>
                  <a:cxn ang="0">
                    <a:pos x="245" y="26"/>
                  </a:cxn>
                  <a:cxn ang="0">
                    <a:pos x="163" y="45"/>
                  </a:cxn>
                  <a:cxn ang="0">
                    <a:pos x="96" y="67"/>
                  </a:cxn>
                  <a:cxn ang="0">
                    <a:pos x="44" y="93"/>
                  </a:cxn>
                  <a:cxn ang="0">
                    <a:pos x="11" y="123"/>
                  </a:cxn>
                  <a:cxn ang="0">
                    <a:pos x="0" y="152"/>
                  </a:cxn>
                  <a:cxn ang="0">
                    <a:pos x="11" y="182"/>
                  </a:cxn>
                  <a:cxn ang="0">
                    <a:pos x="44" y="208"/>
                  </a:cxn>
                  <a:cxn ang="0">
                    <a:pos x="96" y="234"/>
                  </a:cxn>
                  <a:cxn ang="0">
                    <a:pos x="163" y="253"/>
                  </a:cxn>
                  <a:cxn ang="0">
                    <a:pos x="245" y="271"/>
                  </a:cxn>
                  <a:cxn ang="0">
                    <a:pos x="341" y="282"/>
                  </a:cxn>
                  <a:cxn ang="0">
                    <a:pos x="442" y="290"/>
                  </a:cxn>
                  <a:cxn ang="0">
                    <a:pos x="557" y="294"/>
                  </a:cxn>
                </a:cxnLst>
                <a:rect l="0" t="0" r="r" b="b"/>
                <a:pathLst>
                  <a:path w="1110" h="294">
                    <a:moveTo>
                      <a:pt x="557" y="294"/>
                    </a:moveTo>
                    <a:lnTo>
                      <a:pt x="664" y="290"/>
                    </a:lnTo>
                    <a:lnTo>
                      <a:pt x="768" y="282"/>
                    </a:lnTo>
                    <a:lnTo>
                      <a:pt x="865" y="271"/>
                    </a:lnTo>
                    <a:lnTo>
                      <a:pt x="946" y="253"/>
                    </a:lnTo>
                    <a:lnTo>
                      <a:pt x="1013" y="234"/>
                    </a:lnTo>
                    <a:lnTo>
                      <a:pt x="1065" y="208"/>
                    </a:lnTo>
                    <a:lnTo>
                      <a:pt x="1098" y="182"/>
                    </a:lnTo>
                    <a:lnTo>
                      <a:pt x="1110" y="152"/>
                    </a:lnTo>
                    <a:lnTo>
                      <a:pt x="1098" y="123"/>
                    </a:lnTo>
                    <a:lnTo>
                      <a:pt x="1065" y="93"/>
                    </a:lnTo>
                    <a:lnTo>
                      <a:pt x="1013" y="67"/>
                    </a:lnTo>
                    <a:lnTo>
                      <a:pt x="946" y="45"/>
                    </a:lnTo>
                    <a:lnTo>
                      <a:pt x="865" y="26"/>
                    </a:lnTo>
                    <a:lnTo>
                      <a:pt x="768" y="11"/>
                    </a:lnTo>
                    <a:lnTo>
                      <a:pt x="664" y="4"/>
                    </a:lnTo>
                    <a:lnTo>
                      <a:pt x="557" y="0"/>
                    </a:lnTo>
                    <a:lnTo>
                      <a:pt x="442" y="4"/>
                    </a:lnTo>
                    <a:lnTo>
                      <a:pt x="341" y="11"/>
                    </a:lnTo>
                    <a:lnTo>
                      <a:pt x="245" y="26"/>
                    </a:lnTo>
                    <a:lnTo>
                      <a:pt x="163" y="45"/>
                    </a:lnTo>
                    <a:lnTo>
                      <a:pt x="96" y="67"/>
                    </a:lnTo>
                    <a:lnTo>
                      <a:pt x="44" y="93"/>
                    </a:lnTo>
                    <a:lnTo>
                      <a:pt x="11" y="123"/>
                    </a:lnTo>
                    <a:lnTo>
                      <a:pt x="0" y="152"/>
                    </a:lnTo>
                    <a:lnTo>
                      <a:pt x="11" y="182"/>
                    </a:lnTo>
                    <a:lnTo>
                      <a:pt x="44" y="208"/>
                    </a:lnTo>
                    <a:lnTo>
                      <a:pt x="96" y="234"/>
                    </a:lnTo>
                    <a:lnTo>
                      <a:pt x="163" y="253"/>
                    </a:lnTo>
                    <a:lnTo>
                      <a:pt x="245" y="271"/>
                    </a:lnTo>
                    <a:lnTo>
                      <a:pt x="341" y="282"/>
                    </a:lnTo>
                    <a:lnTo>
                      <a:pt x="442" y="290"/>
                    </a:lnTo>
                    <a:lnTo>
                      <a:pt x="557" y="294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850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4" name="Freeform 112"/>
              <p:cNvSpPr>
                <a:spLocks/>
              </p:cNvSpPr>
              <p:nvPr/>
            </p:nvSpPr>
            <p:spPr bwMode="auto">
              <a:xfrm>
                <a:off x="598" y="380"/>
                <a:ext cx="165" cy="117"/>
              </a:xfrm>
              <a:custGeom>
                <a:avLst/>
                <a:gdLst/>
                <a:ahLst/>
                <a:cxnLst>
                  <a:cxn ang="0">
                    <a:pos x="341" y="0"/>
                  </a:cxn>
                  <a:cxn ang="0">
                    <a:pos x="245" y="15"/>
                  </a:cxn>
                  <a:cxn ang="0">
                    <a:pos x="163" y="34"/>
                  </a:cxn>
                  <a:cxn ang="0">
                    <a:pos x="96" y="56"/>
                  </a:cxn>
                  <a:cxn ang="0">
                    <a:pos x="44" y="82"/>
                  </a:cxn>
                  <a:cxn ang="0">
                    <a:pos x="11" y="112"/>
                  </a:cxn>
                  <a:cxn ang="0">
                    <a:pos x="0" y="141"/>
                  </a:cxn>
                  <a:cxn ang="0">
                    <a:pos x="11" y="171"/>
                  </a:cxn>
                  <a:cxn ang="0">
                    <a:pos x="44" y="197"/>
                  </a:cxn>
                  <a:cxn ang="0">
                    <a:pos x="96" y="223"/>
                  </a:cxn>
                  <a:cxn ang="0">
                    <a:pos x="163" y="242"/>
                  </a:cxn>
                  <a:cxn ang="0">
                    <a:pos x="145" y="212"/>
                  </a:cxn>
                  <a:cxn ang="0">
                    <a:pos x="141" y="175"/>
                  </a:cxn>
                  <a:cxn ang="0">
                    <a:pos x="145" y="141"/>
                  </a:cxn>
                  <a:cxn ang="0">
                    <a:pos x="163" y="104"/>
                  </a:cxn>
                  <a:cxn ang="0">
                    <a:pos x="189" y="75"/>
                  </a:cxn>
                  <a:cxn ang="0">
                    <a:pos x="230" y="45"/>
                  </a:cxn>
                  <a:cxn ang="0">
                    <a:pos x="278" y="19"/>
                  </a:cxn>
                  <a:cxn ang="0">
                    <a:pos x="341" y="0"/>
                  </a:cxn>
                </a:cxnLst>
                <a:rect l="0" t="0" r="r" b="b"/>
                <a:pathLst>
                  <a:path w="341" h="242">
                    <a:moveTo>
                      <a:pt x="341" y="0"/>
                    </a:moveTo>
                    <a:lnTo>
                      <a:pt x="245" y="15"/>
                    </a:lnTo>
                    <a:lnTo>
                      <a:pt x="163" y="34"/>
                    </a:lnTo>
                    <a:lnTo>
                      <a:pt x="96" y="56"/>
                    </a:lnTo>
                    <a:lnTo>
                      <a:pt x="44" y="82"/>
                    </a:lnTo>
                    <a:lnTo>
                      <a:pt x="11" y="112"/>
                    </a:lnTo>
                    <a:lnTo>
                      <a:pt x="0" y="141"/>
                    </a:lnTo>
                    <a:lnTo>
                      <a:pt x="11" y="171"/>
                    </a:lnTo>
                    <a:lnTo>
                      <a:pt x="44" y="197"/>
                    </a:lnTo>
                    <a:lnTo>
                      <a:pt x="96" y="223"/>
                    </a:lnTo>
                    <a:lnTo>
                      <a:pt x="163" y="242"/>
                    </a:lnTo>
                    <a:lnTo>
                      <a:pt x="145" y="212"/>
                    </a:lnTo>
                    <a:lnTo>
                      <a:pt x="141" y="175"/>
                    </a:lnTo>
                    <a:lnTo>
                      <a:pt x="145" y="141"/>
                    </a:lnTo>
                    <a:lnTo>
                      <a:pt x="163" y="104"/>
                    </a:lnTo>
                    <a:lnTo>
                      <a:pt x="189" y="75"/>
                    </a:lnTo>
                    <a:lnTo>
                      <a:pt x="230" y="45"/>
                    </a:lnTo>
                    <a:lnTo>
                      <a:pt x="278" y="19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B80000"/>
              </a:solidFill>
              <a:ln w="0">
                <a:solidFill>
                  <a:srgbClr val="B8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5" name="Freeform 113"/>
              <p:cNvSpPr>
                <a:spLocks/>
              </p:cNvSpPr>
              <p:nvPr/>
            </p:nvSpPr>
            <p:spPr bwMode="auto">
              <a:xfrm>
                <a:off x="740" y="571"/>
                <a:ext cx="14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8"/>
                  </a:cxn>
                  <a:cxn ang="0">
                    <a:pos x="11" y="26"/>
                  </a:cxn>
                  <a:cxn ang="0">
                    <a:pos x="19" y="33"/>
                  </a:cxn>
                  <a:cxn ang="0">
                    <a:pos x="26" y="41"/>
                  </a:cxn>
                  <a:cxn ang="0">
                    <a:pos x="30" y="44"/>
                  </a:cxn>
                  <a:cxn ang="0">
                    <a:pos x="30" y="48"/>
                  </a:cxn>
                  <a:cxn ang="0">
                    <a:pos x="22" y="56"/>
                  </a:cxn>
                  <a:cxn ang="0">
                    <a:pos x="15" y="52"/>
                  </a:cxn>
                  <a:cxn ang="0">
                    <a:pos x="11" y="48"/>
                  </a:cxn>
                  <a:cxn ang="0">
                    <a:pos x="4" y="41"/>
                  </a:cxn>
                  <a:cxn ang="0">
                    <a:pos x="4" y="30"/>
                  </a:cxn>
                  <a:cxn ang="0">
                    <a:pos x="0" y="22"/>
                  </a:cxn>
                  <a:cxn ang="0">
                    <a:pos x="0" y="11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0" h="56">
                    <a:moveTo>
                      <a:pt x="0" y="0"/>
                    </a:moveTo>
                    <a:lnTo>
                      <a:pt x="0" y="7"/>
                    </a:lnTo>
                    <a:lnTo>
                      <a:pt x="4" y="18"/>
                    </a:lnTo>
                    <a:lnTo>
                      <a:pt x="11" y="26"/>
                    </a:lnTo>
                    <a:lnTo>
                      <a:pt x="19" y="33"/>
                    </a:lnTo>
                    <a:lnTo>
                      <a:pt x="26" y="41"/>
                    </a:lnTo>
                    <a:lnTo>
                      <a:pt x="30" y="44"/>
                    </a:lnTo>
                    <a:lnTo>
                      <a:pt x="30" y="48"/>
                    </a:lnTo>
                    <a:lnTo>
                      <a:pt x="22" y="56"/>
                    </a:lnTo>
                    <a:lnTo>
                      <a:pt x="15" y="52"/>
                    </a:lnTo>
                    <a:lnTo>
                      <a:pt x="11" y="48"/>
                    </a:lnTo>
                    <a:lnTo>
                      <a:pt x="4" y="41"/>
                    </a:lnTo>
                    <a:lnTo>
                      <a:pt x="4" y="30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6" name="Freeform 114"/>
              <p:cNvSpPr>
                <a:spLocks/>
              </p:cNvSpPr>
              <p:nvPr/>
            </p:nvSpPr>
            <p:spPr bwMode="auto">
              <a:xfrm>
                <a:off x="1029" y="745"/>
                <a:ext cx="14" cy="7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2"/>
                  </a:cxn>
                  <a:cxn ang="0">
                    <a:pos x="29" y="48"/>
                  </a:cxn>
                  <a:cxn ang="0">
                    <a:pos x="29" y="74"/>
                  </a:cxn>
                  <a:cxn ang="0">
                    <a:pos x="29" y="100"/>
                  </a:cxn>
                  <a:cxn ang="0">
                    <a:pos x="29" y="122"/>
                  </a:cxn>
                  <a:cxn ang="0">
                    <a:pos x="22" y="137"/>
                  </a:cxn>
                  <a:cxn ang="0">
                    <a:pos x="14" y="145"/>
                  </a:cxn>
                  <a:cxn ang="0">
                    <a:pos x="3" y="137"/>
                  </a:cxn>
                  <a:cxn ang="0">
                    <a:pos x="0" y="130"/>
                  </a:cxn>
                  <a:cxn ang="0">
                    <a:pos x="0" y="115"/>
                  </a:cxn>
                  <a:cxn ang="0">
                    <a:pos x="7" y="100"/>
                  </a:cxn>
                  <a:cxn ang="0">
                    <a:pos x="11" y="82"/>
                  </a:cxn>
                  <a:cxn ang="0">
                    <a:pos x="18" y="63"/>
                  </a:cxn>
                  <a:cxn ang="0">
                    <a:pos x="22" y="41"/>
                  </a:cxn>
                  <a:cxn ang="0">
                    <a:pos x="26" y="18"/>
                  </a:cxn>
                  <a:cxn ang="0">
                    <a:pos x="26" y="0"/>
                  </a:cxn>
                </a:cxnLst>
                <a:rect l="0" t="0" r="r" b="b"/>
                <a:pathLst>
                  <a:path w="29" h="145">
                    <a:moveTo>
                      <a:pt x="26" y="0"/>
                    </a:moveTo>
                    <a:lnTo>
                      <a:pt x="26" y="22"/>
                    </a:lnTo>
                    <a:lnTo>
                      <a:pt x="29" y="48"/>
                    </a:lnTo>
                    <a:lnTo>
                      <a:pt x="29" y="74"/>
                    </a:lnTo>
                    <a:lnTo>
                      <a:pt x="29" y="100"/>
                    </a:lnTo>
                    <a:lnTo>
                      <a:pt x="29" y="122"/>
                    </a:lnTo>
                    <a:lnTo>
                      <a:pt x="22" y="137"/>
                    </a:lnTo>
                    <a:lnTo>
                      <a:pt x="14" y="145"/>
                    </a:lnTo>
                    <a:lnTo>
                      <a:pt x="3" y="137"/>
                    </a:lnTo>
                    <a:lnTo>
                      <a:pt x="0" y="130"/>
                    </a:lnTo>
                    <a:lnTo>
                      <a:pt x="0" y="115"/>
                    </a:lnTo>
                    <a:lnTo>
                      <a:pt x="7" y="100"/>
                    </a:lnTo>
                    <a:lnTo>
                      <a:pt x="11" y="82"/>
                    </a:lnTo>
                    <a:lnTo>
                      <a:pt x="18" y="63"/>
                    </a:lnTo>
                    <a:lnTo>
                      <a:pt x="22" y="41"/>
                    </a:lnTo>
                    <a:lnTo>
                      <a:pt x="26" y="1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7" name="Freeform 115"/>
              <p:cNvSpPr>
                <a:spLocks/>
              </p:cNvSpPr>
              <p:nvPr/>
            </p:nvSpPr>
            <p:spPr bwMode="auto">
              <a:xfrm>
                <a:off x="1106" y="524"/>
                <a:ext cx="4" cy="8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7"/>
                  </a:cxn>
                  <a:cxn ang="0">
                    <a:pos x="0" y="86"/>
                  </a:cxn>
                  <a:cxn ang="0">
                    <a:pos x="0" y="134"/>
                  </a:cxn>
                  <a:cxn ang="0">
                    <a:pos x="8" y="167"/>
                  </a:cxn>
                </a:cxnLst>
                <a:rect l="0" t="0" r="r" b="b"/>
                <a:pathLst>
                  <a:path w="8" h="167">
                    <a:moveTo>
                      <a:pt x="4" y="0"/>
                    </a:moveTo>
                    <a:lnTo>
                      <a:pt x="0" y="37"/>
                    </a:lnTo>
                    <a:lnTo>
                      <a:pt x="0" y="86"/>
                    </a:lnTo>
                    <a:lnTo>
                      <a:pt x="0" y="134"/>
                    </a:lnTo>
                    <a:lnTo>
                      <a:pt x="8" y="16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8" name="Line 116"/>
              <p:cNvSpPr>
                <a:spLocks noChangeShapeType="1"/>
              </p:cNvSpPr>
              <p:nvPr/>
            </p:nvSpPr>
            <p:spPr bwMode="auto">
              <a:xfrm>
                <a:off x="1072" y="404"/>
                <a:ext cx="1" cy="8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89" name="Line 117"/>
              <p:cNvSpPr>
                <a:spLocks noChangeShapeType="1"/>
              </p:cNvSpPr>
              <p:nvPr/>
            </p:nvSpPr>
            <p:spPr bwMode="auto">
              <a:xfrm>
                <a:off x="1081" y="407"/>
                <a:ext cx="0" cy="8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90" name="Line 118"/>
              <p:cNvSpPr>
                <a:spLocks noChangeShapeType="1"/>
              </p:cNvSpPr>
              <p:nvPr/>
            </p:nvSpPr>
            <p:spPr bwMode="auto">
              <a:xfrm>
                <a:off x="1088" y="409"/>
                <a:ext cx="1" cy="7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sp>
          <p:nvSpPr>
            <p:cNvPr id="3191" name="Text Box 119"/>
            <p:cNvSpPr txBox="1">
              <a:spLocks noChangeArrowheads="1"/>
            </p:cNvSpPr>
            <p:nvPr/>
          </p:nvSpPr>
          <p:spPr bwMode="auto">
            <a:xfrm>
              <a:off x="3438300" y="3942123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2" name="Text Box 120"/>
            <p:cNvSpPr txBox="1">
              <a:spLocks noChangeArrowheads="1"/>
            </p:cNvSpPr>
            <p:nvPr/>
          </p:nvSpPr>
          <p:spPr bwMode="auto">
            <a:xfrm>
              <a:off x="2827589" y="4309764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3" name="Text Box 121"/>
            <p:cNvSpPr txBox="1">
              <a:spLocks noChangeArrowheads="1"/>
            </p:cNvSpPr>
            <p:nvPr/>
          </p:nvSpPr>
          <p:spPr bwMode="auto">
            <a:xfrm>
              <a:off x="3975014" y="4249900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4" name="Text Box 122"/>
            <p:cNvSpPr txBox="1">
              <a:spLocks noChangeArrowheads="1"/>
            </p:cNvSpPr>
            <p:nvPr/>
          </p:nvSpPr>
          <p:spPr bwMode="auto">
            <a:xfrm>
              <a:off x="4578531" y="3983852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" name="Group 125"/>
            <p:cNvGrpSpPr>
              <a:grpSpLocks/>
            </p:cNvGrpSpPr>
            <p:nvPr/>
          </p:nvGrpSpPr>
          <p:grpSpPr bwMode="auto">
            <a:xfrm flipH="1">
              <a:off x="4677086" y="3332859"/>
              <a:ext cx="257889" cy="285172"/>
              <a:chOff x="428" y="1599"/>
              <a:chExt cx="654" cy="788"/>
            </a:xfrm>
          </p:grpSpPr>
          <p:sp>
            <p:nvSpPr>
              <p:cNvPr id="3198" name="Freeform 126"/>
              <p:cNvSpPr>
                <a:spLocks/>
              </p:cNvSpPr>
              <p:nvPr/>
            </p:nvSpPr>
            <p:spPr bwMode="auto">
              <a:xfrm>
                <a:off x="428" y="1599"/>
                <a:ext cx="366" cy="506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80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99" name="Freeform 127"/>
              <p:cNvSpPr>
                <a:spLocks/>
              </p:cNvSpPr>
              <p:nvPr/>
            </p:nvSpPr>
            <p:spPr bwMode="auto">
              <a:xfrm>
                <a:off x="712" y="2059"/>
                <a:ext cx="370" cy="328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105" y="0"/>
                  </a:cxn>
                  <a:cxn ang="0">
                    <a:pos x="140" y="4"/>
                  </a:cxn>
                  <a:cxn ang="0">
                    <a:pos x="169" y="16"/>
                  </a:cxn>
                  <a:cxn ang="0">
                    <a:pos x="192" y="33"/>
                  </a:cxn>
                  <a:cxn ang="0">
                    <a:pos x="211" y="56"/>
                  </a:cxn>
                  <a:cxn ang="0">
                    <a:pos x="224" y="85"/>
                  </a:cxn>
                  <a:cxn ang="0">
                    <a:pos x="232" y="117"/>
                  </a:cxn>
                  <a:cxn ang="0">
                    <a:pos x="234" y="154"/>
                  </a:cxn>
                  <a:cxn ang="0">
                    <a:pos x="238" y="206"/>
                  </a:cxn>
                  <a:cxn ang="0">
                    <a:pos x="249" y="244"/>
                  </a:cxn>
                  <a:cxn ang="0">
                    <a:pos x="265" y="275"/>
                  </a:cxn>
                  <a:cxn ang="0">
                    <a:pos x="284" y="294"/>
                  </a:cxn>
                  <a:cxn ang="0">
                    <a:pos x="305" y="307"/>
                  </a:cxn>
                  <a:cxn ang="0">
                    <a:pos x="328" y="315"/>
                  </a:cxn>
                  <a:cxn ang="0">
                    <a:pos x="351" y="317"/>
                  </a:cxn>
                  <a:cxn ang="0">
                    <a:pos x="370" y="319"/>
                  </a:cxn>
                  <a:cxn ang="0">
                    <a:pos x="259" y="328"/>
                  </a:cxn>
                  <a:cxn ang="0">
                    <a:pos x="172" y="321"/>
                  </a:cxn>
                  <a:cxn ang="0">
                    <a:pos x="105" y="301"/>
                  </a:cxn>
                  <a:cxn ang="0">
                    <a:pos x="57" y="269"/>
                  </a:cxn>
                  <a:cxn ang="0">
                    <a:pos x="25" y="225"/>
                  </a:cxn>
                  <a:cxn ang="0">
                    <a:pos x="5" y="171"/>
                  </a:cxn>
                  <a:cxn ang="0">
                    <a:pos x="0" y="110"/>
                  </a:cxn>
                  <a:cxn ang="0">
                    <a:pos x="0" y="41"/>
                  </a:cxn>
                  <a:cxn ang="0">
                    <a:pos x="67" y="4"/>
                  </a:cxn>
                </a:cxnLst>
                <a:rect l="0" t="0" r="r" b="b"/>
                <a:pathLst>
                  <a:path w="370" h="328">
                    <a:moveTo>
                      <a:pt x="67" y="4"/>
                    </a:moveTo>
                    <a:lnTo>
                      <a:pt x="105" y="0"/>
                    </a:lnTo>
                    <a:lnTo>
                      <a:pt x="140" y="4"/>
                    </a:lnTo>
                    <a:lnTo>
                      <a:pt x="169" y="16"/>
                    </a:lnTo>
                    <a:lnTo>
                      <a:pt x="192" y="33"/>
                    </a:lnTo>
                    <a:lnTo>
                      <a:pt x="211" y="56"/>
                    </a:lnTo>
                    <a:lnTo>
                      <a:pt x="224" y="85"/>
                    </a:lnTo>
                    <a:lnTo>
                      <a:pt x="232" y="117"/>
                    </a:lnTo>
                    <a:lnTo>
                      <a:pt x="234" y="154"/>
                    </a:lnTo>
                    <a:lnTo>
                      <a:pt x="238" y="206"/>
                    </a:lnTo>
                    <a:lnTo>
                      <a:pt x="249" y="244"/>
                    </a:lnTo>
                    <a:lnTo>
                      <a:pt x="265" y="275"/>
                    </a:lnTo>
                    <a:lnTo>
                      <a:pt x="284" y="294"/>
                    </a:lnTo>
                    <a:lnTo>
                      <a:pt x="305" y="307"/>
                    </a:lnTo>
                    <a:lnTo>
                      <a:pt x="328" y="315"/>
                    </a:lnTo>
                    <a:lnTo>
                      <a:pt x="351" y="317"/>
                    </a:lnTo>
                    <a:lnTo>
                      <a:pt x="370" y="319"/>
                    </a:lnTo>
                    <a:lnTo>
                      <a:pt x="259" y="328"/>
                    </a:lnTo>
                    <a:lnTo>
                      <a:pt x="172" y="321"/>
                    </a:lnTo>
                    <a:lnTo>
                      <a:pt x="105" y="301"/>
                    </a:lnTo>
                    <a:lnTo>
                      <a:pt x="57" y="269"/>
                    </a:lnTo>
                    <a:lnTo>
                      <a:pt x="25" y="225"/>
                    </a:lnTo>
                    <a:lnTo>
                      <a:pt x="5" y="171"/>
                    </a:lnTo>
                    <a:lnTo>
                      <a:pt x="0" y="110"/>
                    </a:lnTo>
                    <a:lnTo>
                      <a:pt x="0" y="41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6C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0" name="Freeform 128"/>
              <p:cNvSpPr>
                <a:spLocks/>
              </p:cNvSpPr>
              <p:nvPr/>
            </p:nvSpPr>
            <p:spPr bwMode="auto">
              <a:xfrm>
                <a:off x="428" y="1599"/>
                <a:ext cx="284" cy="355"/>
              </a:xfrm>
              <a:custGeom>
                <a:avLst/>
                <a:gdLst/>
                <a:ahLst/>
                <a:cxnLst>
                  <a:cxn ang="0">
                    <a:pos x="284" y="295"/>
                  </a:cxn>
                  <a:cxn ang="0">
                    <a:pos x="132" y="0"/>
                  </a:cxn>
                  <a:cxn ang="0">
                    <a:pos x="113" y="6"/>
                  </a:cxn>
                  <a:cxn ang="0">
                    <a:pos x="94" y="13"/>
                  </a:cxn>
                  <a:cxn ang="0">
                    <a:pos x="73" y="23"/>
                  </a:cxn>
                  <a:cxn ang="0">
                    <a:pos x="53" y="34"/>
                  </a:cxn>
                  <a:cxn ang="0">
                    <a:pos x="34" y="46"/>
                  </a:cxn>
                  <a:cxn ang="0">
                    <a:pos x="19" y="59"/>
                  </a:cxn>
                  <a:cxn ang="0">
                    <a:pos x="7" y="71"/>
                  </a:cxn>
                  <a:cxn ang="0">
                    <a:pos x="0" y="82"/>
                  </a:cxn>
                  <a:cxn ang="0">
                    <a:pos x="176" y="355"/>
                  </a:cxn>
                  <a:cxn ang="0">
                    <a:pos x="284" y="295"/>
                  </a:cxn>
                </a:cxnLst>
                <a:rect l="0" t="0" r="r" b="b"/>
                <a:pathLst>
                  <a:path w="284" h="355">
                    <a:moveTo>
                      <a:pt x="284" y="295"/>
                    </a:moveTo>
                    <a:lnTo>
                      <a:pt x="132" y="0"/>
                    </a:lnTo>
                    <a:lnTo>
                      <a:pt x="113" y="6"/>
                    </a:lnTo>
                    <a:lnTo>
                      <a:pt x="94" y="13"/>
                    </a:lnTo>
                    <a:lnTo>
                      <a:pt x="73" y="23"/>
                    </a:lnTo>
                    <a:lnTo>
                      <a:pt x="53" y="34"/>
                    </a:lnTo>
                    <a:lnTo>
                      <a:pt x="34" y="46"/>
                    </a:lnTo>
                    <a:lnTo>
                      <a:pt x="19" y="59"/>
                    </a:lnTo>
                    <a:lnTo>
                      <a:pt x="7" y="71"/>
                    </a:lnTo>
                    <a:lnTo>
                      <a:pt x="0" y="82"/>
                    </a:lnTo>
                    <a:lnTo>
                      <a:pt x="176" y="355"/>
                    </a:lnTo>
                    <a:lnTo>
                      <a:pt x="284" y="29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1" name="Freeform 129"/>
              <p:cNvSpPr>
                <a:spLocks/>
              </p:cNvSpPr>
              <p:nvPr/>
            </p:nvSpPr>
            <p:spPr bwMode="auto">
              <a:xfrm>
                <a:off x="428" y="1599"/>
                <a:ext cx="366" cy="506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</a:path>
                </a:pathLst>
              </a:custGeom>
              <a:noFill/>
              <a:ln w="12700">
                <a:solidFill>
                  <a:srgbClr val="6C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2" name="Freeform 130"/>
              <p:cNvSpPr>
                <a:spLocks/>
              </p:cNvSpPr>
              <p:nvPr/>
            </p:nvSpPr>
            <p:spPr bwMode="auto">
              <a:xfrm>
                <a:off x="508" y="1628"/>
                <a:ext cx="240" cy="416"/>
              </a:xfrm>
              <a:custGeom>
                <a:avLst/>
                <a:gdLst/>
                <a:ahLst/>
                <a:cxnLst>
                  <a:cxn ang="0">
                    <a:pos x="231" y="416"/>
                  </a:cxn>
                  <a:cxn ang="0">
                    <a:pos x="240" y="412"/>
                  </a:cxn>
                  <a:cxn ang="0">
                    <a:pos x="27" y="0"/>
                  </a:cxn>
                  <a:cxn ang="0">
                    <a:pos x="0" y="9"/>
                  </a:cxn>
                  <a:cxn ang="0">
                    <a:pos x="231" y="416"/>
                  </a:cxn>
                </a:cxnLst>
                <a:rect l="0" t="0" r="r" b="b"/>
                <a:pathLst>
                  <a:path w="240" h="416">
                    <a:moveTo>
                      <a:pt x="231" y="416"/>
                    </a:moveTo>
                    <a:lnTo>
                      <a:pt x="240" y="412"/>
                    </a:lnTo>
                    <a:lnTo>
                      <a:pt x="27" y="0"/>
                    </a:lnTo>
                    <a:lnTo>
                      <a:pt x="0" y="9"/>
                    </a:lnTo>
                    <a:lnTo>
                      <a:pt x="231" y="4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3" name="Freeform 131"/>
              <p:cNvSpPr>
                <a:spLocks/>
              </p:cNvSpPr>
              <p:nvPr/>
            </p:nvSpPr>
            <p:spPr bwMode="auto">
              <a:xfrm>
                <a:off x="781" y="2078"/>
                <a:ext cx="153" cy="24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0"/>
                  </a:cxn>
                  <a:cxn ang="0">
                    <a:pos x="40" y="2"/>
                  </a:cxn>
                  <a:cxn ang="0">
                    <a:pos x="61" y="6"/>
                  </a:cxn>
                  <a:cxn ang="0">
                    <a:pos x="82" y="14"/>
                  </a:cxn>
                  <a:cxn ang="0">
                    <a:pos x="100" y="23"/>
                  </a:cxn>
                  <a:cxn ang="0">
                    <a:pos x="111" y="41"/>
                  </a:cxn>
                  <a:cxn ang="0">
                    <a:pos x="117" y="62"/>
                  </a:cxn>
                  <a:cxn ang="0">
                    <a:pos x="119" y="89"/>
                  </a:cxn>
                  <a:cxn ang="0">
                    <a:pos x="119" y="121"/>
                  </a:cxn>
                  <a:cxn ang="0">
                    <a:pos x="119" y="152"/>
                  </a:cxn>
                  <a:cxn ang="0">
                    <a:pos x="121" y="183"/>
                  </a:cxn>
                  <a:cxn ang="0">
                    <a:pos x="127" y="210"/>
                  </a:cxn>
                  <a:cxn ang="0">
                    <a:pos x="138" y="229"/>
                  </a:cxn>
                  <a:cxn ang="0">
                    <a:pos x="153" y="240"/>
                  </a:cxn>
                  <a:cxn ang="0">
                    <a:pos x="138" y="233"/>
                  </a:cxn>
                  <a:cxn ang="0">
                    <a:pos x="125" y="219"/>
                  </a:cxn>
                  <a:cxn ang="0">
                    <a:pos x="113" y="200"/>
                  </a:cxn>
                  <a:cxn ang="0">
                    <a:pos x="105" y="177"/>
                  </a:cxn>
                  <a:cxn ang="0">
                    <a:pos x="100" y="152"/>
                  </a:cxn>
                  <a:cxn ang="0">
                    <a:pos x="94" y="127"/>
                  </a:cxn>
                  <a:cxn ang="0">
                    <a:pos x="92" y="104"/>
                  </a:cxn>
                  <a:cxn ang="0">
                    <a:pos x="92" y="83"/>
                  </a:cxn>
                  <a:cxn ang="0">
                    <a:pos x="79" y="96"/>
                  </a:cxn>
                  <a:cxn ang="0">
                    <a:pos x="71" y="112"/>
                  </a:cxn>
                  <a:cxn ang="0">
                    <a:pos x="67" y="129"/>
                  </a:cxn>
                  <a:cxn ang="0">
                    <a:pos x="65" y="144"/>
                  </a:cxn>
                  <a:cxn ang="0">
                    <a:pos x="67" y="160"/>
                  </a:cxn>
                  <a:cxn ang="0">
                    <a:pos x="69" y="173"/>
                  </a:cxn>
                  <a:cxn ang="0">
                    <a:pos x="73" y="183"/>
                  </a:cxn>
                  <a:cxn ang="0">
                    <a:pos x="79" y="192"/>
                  </a:cxn>
                  <a:cxn ang="0">
                    <a:pos x="69" y="183"/>
                  </a:cxn>
                  <a:cxn ang="0">
                    <a:pos x="61" y="167"/>
                  </a:cxn>
                  <a:cxn ang="0">
                    <a:pos x="55" y="148"/>
                  </a:cxn>
                  <a:cxn ang="0">
                    <a:pos x="50" y="127"/>
                  </a:cxn>
                  <a:cxn ang="0">
                    <a:pos x="48" y="106"/>
                  </a:cxn>
                  <a:cxn ang="0">
                    <a:pos x="48" y="87"/>
                  </a:cxn>
                  <a:cxn ang="0">
                    <a:pos x="50" y="69"/>
                  </a:cxn>
                  <a:cxn ang="0">
                    <a:pos x="55" y="56"/>
                  </a:cxn>
                  <a:cxn ang="0">
                    <a:pos x="44" y="68"/>
                  </a:cxn>
                  <a:cxn ang="0">
                    <a:pos x="34" y="85"/>
                  </a:cxn>
                  <a:cxn ang="0">
                    <a:pos x="27" y="108"/>
                  </a:cxn>
                  <a:cxn ang="0">
                    <a:pos x="21" y="131"/>
                  </a:cxn>
                  <a:cxn ang="0">
                    <a:pos x="17" y="156"/>
                  </a:cxn>
                  <a:cxn ang="0">
                    <a:pos x="17" y="179"/>
                  </a:cxn>
                  <a:cxn ang="0">
                    <a:pos x="23" y="198"/>
                  </a:cxn>
                  <a:cxn ang="0">
                    <a:pos x="31" y="213"/>
                  </a:cxn>
                  <a:cxn ang="0">
                    <a:pos x="13" y="188"/>
                  </a:cxn>
                  <a:cxn ang="0">
                    <a:pos x="6" y="158"/>
                  </a:cxn>
                  <a:cxn ang="0">
                    <a:pos x="7" y="125"/>
                  </a:cxn>
                  <a:cxn ang="0">
                    <a:pos x="11" y="91"/>
                  </a:cxn>
                  <a:cxn ang="0">
                    <a:pos x="17" y="58"/>
                  </a:cxn>
                  <a:cxn ang="0">
                    <a:pos x="19" y="31"/>
                  </a:cxn>
                  <a:cxn ang="0">
                    <a:pos x="15" y="12"/>
                  </a:cxn>
                  <a:cxn ang="0">
                    <a:pos x="2" y="2"/>
                  </a:cxn>
                </a:cxnLst>
                <a:rect l="0" t="0" r="r" b="b"/>
                <a:pathLst>
                  <a:path w="153" h="240">
                    <a:moveTo>
                      <a:pt x="2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40" y="2"/>
                    </a:lnTo>
                    <a:lnTo>
                      <a:pt x="61" y="6"/>
                    </a:lnTo>
                    <a:lnTo>
                      <a:pt x="82" y="14"/>
                    </a:lnTo>
                    <a:lnTo>
                      <a:pt x="100" y="23"/>
                    </a:lnTo>
                    <a:lnTo>
                      <a:pt x="111" y="41"/>
                    </a:lnTo>
                    <a:lnTo>
                      <a:pt x="117" y="62"/>
                    </a:lnTo>
                    <a:lnTo>
                      <a:pt x="119" y="89"/>
                    </a:lnTo>
                    <a:lnTo>
                      <a:pt x="119" y="121"/>
                    </a:lnTo>
                    <a:lnTo>
                      <a:pt x="119" y="152"/>
                    </a:lnTo>
                    <a:lnTo>
                      <a:pt x="121" y="183"/>
                    </a:lnTo>
                    <a:lnTo>
                      <a:pt x="127" y="210"/>
                    </a:lnTo>
                    <a:lnTo>
                      <a:pt x="138" y="229"/>
                    </a:lnTo>
                    <a:lnTo>
                      <a:pt x="153" y="240"/>
                    </a:lnTo>
                    <a:lnTo>
                      <a:pt x="138" y="233"/>
                    </a:lnTo>
                    <a:lnTo>
                      <a:pt x="125" y="219"/>
                    </a:lnTo>
                    <a:lnTo>
                      <a:pt x="113" y="200"/>
                    </a:lnTo>
                    <a:lnTo>
                      <a:pt x="105" y="177"/>
                    </a:lnTo>
                    <a:lnTo>
                      <a:pt x="100" y="152"/>
                    </a:lnTo>
                    <a:lnTo>
                      <a:pt x="94" y="127"/>
                    </a:lnTo>
                    <a:lnTo>
                      <a:pt x="92" y="104"/>
                    </a:lnTo>
                    <a:lnTo>
                      <a:pt x="92" y="83"/>
                    </a:lnTo>
                    <a:lnTo>
                      <a:pt x="79" y="96"/>
                    </a:lnTo>
                    <a:lnTo>
                      <a:pt x="71" y="112"/>
                    </a:lnTo>
                    <a:lnTo>
                      <a:pt x="67" y="129"/>
                    </a:lnTo>
                    <a:lnTo>
                      <a:pt x="65" y="144"/>
                    </a:lnTo>
                    <a:lnTo>
                      <a:pt x="67" y="160"/>
                    </a:lnTo>
                    <a:lnTo>
                      <a:pt x="69" y="173"/>
                    </a:lnTo>
                    <a:lnTo>
                      <a:pt x="73" y="183"/>
                    </a:lnTo>
                    <a:lnTo>
                      <a:pt x="79" y="192"/>
                    </a:lnTo>
                    <a:lnTo>
                      <a:pt x="69" y="183"/>
                    </a:lnTo>
                    <a:lnTo>
                      <a:pt x="61" y="167"/>
                    </a:lnTo>
                    <a:lnTo>
                      <a:pt x="55" y="148"/>
                    </a:lnTo>
                    <a:lnTo>
                      <a:pt x="50" y="127"/>
                    </a:lnTo>
                    <a:lnTo>
                      <a:pt x="48" y="106"/>
                    </a:lnTo>
                    <a:lnTo>
                      <a:pt x="48" y="87"/>
                    </a:lnTo>
                    <a:lnTo>
                      <a:pt x="50" y="69"/>
                    </a:lnTo>
                    <a:lnTo>
                      <a:pt x="55" y="56"/>
                    </a:lnTo>
                    <a:lnTo>
                      <a:pt x="44" y="68"/>
                    </a:lnTo>
                    <a:lnTo>
                      <a:pt x="34" y="85"/>
                    </a:lnTo>
                    <a:lnTo>
                      <a:pt x="27" y="108"/>
                    </a:lnTo>
                    <a:lnTo>
                      <a:pt x="21" y="131"/>
                    </a:lnTo>
                    <a:lnTo>
                      <a:pt x="17" y="156"/>
                    </a:lnTo>
                    <a:lnTo>
                      <a:pt x="17" y="179"/>
                    </a:lnTo>
                    <a:lnTo>
                      <a:pt x="23" y="198"/>
                    </a:lnTo>
                    <a:lnTo>
                      <a:pt x="31" y="213"/>
                    </a:lnTo>
                    <a:lnTo>
                      <a:pt x="13" y="188"/>
                    </a:lnTo>
                    <a:lnTo>
                      <a:pt x="6" y="158"/>
                    </a:lnTo>
                    <a:lnTo>
                      <a:pt x="7" y="125"/>
                    </a:lnTo>
                    <a:lnTo>
                      <a:pt x="11" y="91"/>
                    </a:lnTo>
                    <a:lnTo>
                      <a:pt x="17" y="58"/>
                    </a:lnTo>
                    <a:lnTo>
                      <a:pt x="19" y="31"/>
                    </a:lnTo>
                    <a:lnTo>
                      <a:pt x="15" y="1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5D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10" name="Group 132"/>
            <p:cNvGrpSpPr>
              <a:grpSpLocks/>
            </p:cNvGrpSpPr>
            <p:nvPr/>
          </p:nvGrpSpPr>
          <p:grpSpPr bwMode="auto">
            <a:xfrm flipH="1">
              <a:off x="4066292" y="3594753"/>
              <a:ext cx="257889" cy="285172"/>
              <a:chOff x="3504" y="1599"/>
              <a:chExt cx="654" cy="788"/>
            </a:xfrm>
          </p:grpSpPr>
          <p:sp>
            <p:nvSpPr>
              <p:cNvPr id="3205" name="Freeform 133"/>
              <p:cNvSpPr>
                <a:spLocks/>
              </p:cNvSpPr>
              <p:nvPr/>
            </p:nvSpPr>
            <p:spPr bwMode="auto">
              <a:xfrm>
                <a:off x="3504" y="1599"/>
                <a:ext cx="366" cy="506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80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6" name="Freeform 134"/>
              <p:cNvSpPr>
                <a:spLocks/>
              </p:cNvSpPr>
              <p:nvPr/>
            </p:nvSpPr>
            <p:spPr bwMode="auto">
              <a:xfrm>
                <a:off x="3788" y="2059"/>
                <a:ext cx="370" cy="328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105" y="0"/>
                  </a:cxn>
                  <a:cxn ang="0">
                    <a:pos x="140" y="4"/>
                  </a:cxn>
                  <a:cxn ang="0">
                    <a:pos x="169" y="16"/>
                  </a:cxn>
                  <a:cxn ang="0">
                    <a:pos x="192" y="33"/>
                  </a:cxn>
                  <a:cxn ang="0">
                    <a:pos x="211" y="56"/>
                  </a:cxn>
                  <a:cxn ang="0">
                    <a:pos x="224" y="85"/>
                  </a:cxn>
                  <a:cxn ang="0">
                    <a:pos x="232" y="117"/>
                  </a:cxn>
                  <a:cxn ang="0">
                    <a:pos x="234" y="154"/>
                  </a:cxn>
                  <a:cxn ang="0">
                    <a:pos x="238" y="206"/>
                  </a:cxn>
                  <a:cxn ang="0">
                    <a:pos x="249" y="244"/>
                  </a:cxn>
                  <a:cxn ang="0">
                    <a:pos x="265" y="275"/>
                  </a:cxn>
                  <a:cxn ang="0">
                    <a:pos x="284" y="294"/>
                  </a:cxn>
                  <a:cxn ang="0">
                    <a:pos x="305" y="307"/>
                  </a:cxn>
                  <a:cxn ang="0">
                    <a:pos x="328" y="315"/>
                  </a:cxn>
                  <a:cxn ang="0">
                    <a:pos x="351" y="317"/>
                  </a:cxn>
                  <a:cxn ang="0">
                    <a:pos x="370" y="319"/>
                  </a:cxn>
                  <a:cxn ang="0">
                    <a:pos x="259" y="328"/>
                  </a:cxn>
                  <a:cxn ang="0">
                    <a:pos x="172" y="321"/>
                  </a:cxn>
                  <a:cxn ang="0">
                    <a:pos x="105" y="301"/>
                  </a:cxn>
                  <a:cxn ang="0">
                    <a:pos x="57" y="269"/>
                  </a:cxn>
                  <a:cxn ang="0">
                    <a:pos x="25" y="225"/>
                  </a:cxn>
                  <a:cxn ang="0">
                    <a:pos x="5" y="171"/>
                  </a:cxn>
                  <a:cxn ang="0">
                    <a:pos x="0" y="110"/>
                  </a:cxn>
                  <a:cxn ang="0">
                    <a:pos x="0" y="41"/>
                  </a:cxn>
                  <a:cxn ang="0">
                    <a:pos x="67" y="4"/>
                  </a:cxn>
                </a:cxnLst>
                <a:rect l="0" t="0" r="r" b="b"/>
                <a:pathLst>
                  <a:path w="370" h="328">
                    <a:moveTo>
                      <a:pt x="67" y="4"/>
                    </a:moveTo>
                    <a:lnTo>
                      <a:pt x="105" y="0"/>
                    </a:lnTo>
                    <a:lnTo>
                      <a:pt x="140" y="4"/>
                    </a:lnTo>
                    <a:lnTo>
                      <a:pt x="169" y="16"/>
                    </a:lnTo>
                    <a:lnTo>
                      <a:pt x="192" y="33"/>
                    </a:lnTo>
                    <a:lnTo>
                      <a:pt x="211" y="56"/>
                    </a:lnTo>
                    <a:lnTo>
                      <a:pt x="224" y="85"/>
                    </a:lnTo>
                    <a:lnTo>
                      <a:pt x="232" y="117"/>
                    </a:lnTo>
                    <a:lnTo>
                      <a:pt x="234" y="154"/>
                    </a:lnTo>
                    <a:lnTo>
                      <a:pt x="238" y="206"/>
                    </a:lnTo>
                    <a:lnTo>
                      <a:pt x="249" y="244"/>
                    </a:lnTo>
                    <a:lnTo>
                      <a:pt x="265" y="275"/>
                    </a:lnTo>
                    <a:lnTo>
                      <a:pt x="284" y="294"/>
                    </a:lnTo>
                    <a:lnTo>
                      <a:pt x="305" y="307"/>
                    </a:lnTo>
                    <a:lnTo>
                      <a:pt x="328" y="315"/>
                    </a:lnTo>
                    <a:lnTo>
                      <a:pt x="351" y="317"/>
                    </a:lnTo>
                    <a:lnTo>
                      <a:pt x="370" y="319"/>
                    </a:lnTo>
                    <a:lnTo>
                      <a:pt x="259" y="328"/>
                    </a:lnTo>
                    <a:lnTo>
                      <a:pt x="172" y="321"/>
                    </a:lnTo>
                    <a:lnTo>
                      <a:pt x="105" y="301"/>
                    </a:lnTo>
                    <a:lnTo>
                      <a:pt x="57" y="269"/>
                    </a:lnTo>
                    <a:lnTo>
                      <a:pt x="25" y="225"/>
                    </a:lnTo>
                    <a:lnTo>
                      <a:pt x="5" y="171"/>
                    </a:lnTo>
                    <a:lnTo>
                      <a:pt x="0" y="110"/>
                    </a:lnTo>
                    <a:lnTo>
                      <a:pt x="0" y="41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8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7" name="Freeform 135"/>
              <p:cNvSpPr>
                <a:spLocks/>
              </p:cNvSpPr>
              <p:nvPr/>
            </p:nvSpPr>
            <p:spPr bwMode="auto">
              <a:xfrm>
                <a:off x="3504" y="1599"/>
                <a:ext cx="284" cy="355"/>
              </a:xfrm>
              <a:custGeom>
                <a:avLst/>
                <a:gdLst/>
                <a:ahLst/>
                <a:cxnLst>
                  <a:cxn ang="0">
                    <a:pos x="284" y="295"/>
                  </a:cxn>
                  <a:cxn ang="0">
                    <a:pos x="132" y="0"/>
                  </a:cxn>
                  <a:cxn ang="0">
                    <a:pos x="113" y="6"/>
                  </a:cxn>
                  <a:cxn ang="0">
                    <a:pos x="94" y="13"/>
                  </a:cxn>
                  <a:cxn ang="0">
                    <a:pos x="73" y="23"/>
                  </a:cxn>
                  <a:cxn ang="0">
                    <a:pos x="53" y="34"/>
                  </a:cxn>
                  <a:cxn ang="0">
                    <a:pos x="34" y="46"/>
                  </a:cxn>
                  <a:cxn ang="0">
                    <a:pos x="19" y="59"/>
                  </a:cxn>
                  <a:cxn ang="0">
                    <a:pos x="7" y="71"/>
                  </a:cxn>
                  <a:cxn ang="0">
                    <a:pos x="0" y="82"/>
                  </a:cxn>
                  <a:cxn ang="0">
                    <a:pos x="176" y="355"/>
                  </a:cxn>
                  <a:cxn ang="0">
                    <a:pos x="284" y="295"/>
                  </a:cxn>
                </a:cxnLst>
                <a:rect l="0" t="0" r="r" b="b"/>
                <a:pathLst>
                  <a:path w="284" h="355">
                    <a:moveTo>
                      <a:pt x="284" y="295"/>
                    </a:moveTo>
                    <a:lnTo>
                      <a:pt x="132" y="0"/>
                    </a:lnTo>
                    <a:lnTo>
                      <a:pt x="113" y="6"/>
                    </a:lnTo>
                    <a:lnTo>
                      <a:pt x="94" y="13"/>
                    </a:lnTo>
                    <a:lnTo>
                      <a:pt x="73" y="23"/>
                    </a:lnTo>
                    <a:lnTo>
                      <a:pt x="53" y="34"/>
                    </a:lnTo>
                    <a:lnTo>
                      <a:pt x="34" y="46"/>
                    </a:lnTo>
                    <a:lnTo>
                      <a:pt x="19" y="59"/>
                    </a:lnTo>
                    <a:lnTo>
                      <a:pt x="7" y="71"/>
                    </a:lnTo>
                    <a:lnTo>
                      <a:pt x="0" y="82"/>
                    </a:lnTo>
                    <a:lnTo>
                      <a:pt x="176" y="355"/>
                    </a:lnTo>
                    <a:lnTo>
                      <a:pt x="284" y="29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8" name="Freeform 136"/>
              <p:cNvSpPr>
                <a:spLocks/>
              </p:cNvSpPr>
              <p:nvPr/>
            </p:nvSpPr>
            <p:spPr bwMode="auto">
              <a:xfrm>
                <a:off x="3504" y="1599"/>
                <a:ext cx="366" cy="506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</a:path>
                </a:pathLst>
              </a:custGeom>
              <a:noFill/>
              <a:ln w="12700">
                <a:solidFill>
                  <a:srgbClr val="00008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09" name="Freeform 137"/>
              <p:cNvSpPr>
                <a:spLocks/>
              </p:cNvSpPr>
              <p:nvPr/>
            </p:nvSpPr>
            <p:spPr bwMode="auto">
              <a:xfrm>
                <a:off x="3584" y="1628"/>
                <a:ext cx="240" cy="416"/>
              </a:xfrm>
              <a:custGeom>
                <a:avLst/>
                <a:gdLst/>
                <a:ahLst/>
                <a:cxnLst>
                  <a:cxn ang="0">
                    <a:pos x="231" y="416"/>
                  </a:cxn>
                  <a:cxn ang="0">
                    <a:pos x="240" y="412"/>
                  </a:cxn>
                  <a:cxn ang="0">
                    <a:pos x="27" y="0"/>
                  </a:cxn>
                  <a:cxn ang="0">
                    <a:pos x="0" y="9"/>
                  </a:cxn>
                  <a:cxn ang="0">
                    <a:pos x="231" y="416"/>
                  </a:cxn>
                </a:cxnLst>
                <a:rect l="0" t="0" r="r" b="b"/>
                <a:pathLst>
                  <a:path w="240" h="416">
                    <a:moveTo>
                      <a:pt x="231" y="416"/>
                    </a:moveTo>
                    <a:lnTo>
                      <a:pt x="240" y="412"/>
                    </a:lnTo>
                    <a:lnTo>
                      <a:pt x="27" y="0"/>
                    </a:lnTo>
                    <a:lnTo>
                      <a:pt x="0" y="9"/>
                    </a:lnTo>
                    <a:lnTo>
                      <a:pt x="231" y="4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auto">
              <a:xfrm>
                <a:off x="3857" y="2078"/>
                <a:ext cx="153" cy="24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0"/>
                  </a:cxn>
                  <a:cxn ang="0">
                    <a:pos x="40" y="2"/>
                  </a:cxn>
                  <a:cxn ang="0">
                    <a:pos x="61" y="6"/>
                  </a:cxn>
                  <a:cxn ang="0">
                    <a:pos x="82" y="14"/>
                  </a:cxn>
                  <a:cxn ang="0">
                    <a:pos x="100" y="23"/>
                  </a:cxn>
                  <a:cxn ang="0">
                    <a:pos x="111" y="41"/>
                  </a:cxn>
                  <a:cxn ang="0">
                    <a:pos x="117" y="62"/>
                  </a:cxn>
                  <a:cxn ang="0">
                    <a:pos x="119" y="89"/>
                  </a:cxn>
                  <a:cxn ang="0">
                    <a:pos x="119" y="121"/>
                  </a:cxn>
                  <a:cxn ang="0">
                    <a:pos x="119" y="152"/>
                  </a:cxn>
                  <a:cxn ang="0">
                    <a:pos x="121" y="183"/>
                  </a:cxn>
                  <a:cxn ang="0">
                    <a:pos x="127" y="210"/>
                  </a:cxn>
                  <a:cxn ang="0">
                    <a:pos x="138" y="229"/>
                  </a:cxn>
                  <a:cxn ang="0">
                    <a:pos x="153" y="240"/>
                  </a:cxn>
                  <a:cxn ang="0">
                    <a:pos x="138" y="233"/>
                  </a:cxn>
                  <a:cxn ang="0">
                    <a:pos x="125" y="219"/>
                  </a:cxn>
                  <a:cxn ang="0">
                    <a:pos x="113" y="200"/>
                  </a:cxn>
                  <a:cxn ang="0">
                    <a:pos x="105" y="177"/>
                  </a:cxn>
                  <a:cxn ang="0">
                    <a:pos x="100" y="152"/>
                  </a:cxn>
                  <a:cxn ang="0">
                    <a:pos x="94" y="127"/>
                  </a:cxn>
                  <a:cxn ang="0">
                    <a:pos x="92" y="104"/>
                  </a:cxn>
                  <a:cxn ang="0">
                    <a:pos x="92" y="83"/>
                  </a:cxn>
                  <a:cxn ang="0">
                    <a:pos x="79" y="96"/>
                  </a:cxn>
                  <a:cxn ang="0">
                    <a:pos x="71" y="112"/>
                  </a:cxn>
                  <a:cxn ang="0">
                    <a:pos x="67" y="129"/>
                  </a:cxn>
                  <a:cxn ang="0">
                    <a:pos x="65" y="144"/>
                  </a:cxn>
                  <a:cxn ang="0">
                    <a:pos x="67" y="160"/>
                  </a:cxn>
                  <a:cxn ang="0">
                    <a:pos x="69" y="173"/>
                  </a:cxn>
                  <a:cxn ang="0">
                    <a:pos x="73" y="183"/>
                  </a:cxn>
                  <a:cxn ang="0">
                    <a:pos x="79" y="192"/>
                  </a:cxn>
                  <a:cxn ang="0">
                    <a:pos x="69" y="183"/>
                  </a:cxn>
                  <a:cxn ang="0">
                    <a:pos x="61" y="167"/>
                  </a:cxn>
                  <a:cxn ang="0">
                    <a:pos x="55" y="148"/>
                  </a:cxn>
                  <a:cxn ang="0">
                    <a:pos x="50" y="127"/>
                  </a:cxn>
                  <a:cxn ang="0">
                    <a:pos x="48" y="106"/>
                  </a:cxn>
                  <a:cxn ang="0">
                    <a:pos x="48" y="87"/>
                  </a:cxn>
                  <a:cxn ang="0">
                    <a:pos x="50" y="69"/>
                  </a:cxn>
                  <a:cxn ang="0">
                    <a:pos x="55" y="56"/>
                  </a:cxn>
                  <a:cxn ang="0">
                    <a:pos x="44" y="68"/>
                  </a:cxn>
                  <a:cxn ang="0">
                    <a:pos x="34" y="85"/>
                  </a:cxn>
                  <a:cxn ang="0">
                    <a:pos x="27" y="108"/>
                  </a:cxn>
                  <a:cxn ang="0">
                    <a:pos x="21" y="131"/>
                  </a:cxn>
                  <a:cxn ang="0">
                    <a:pos x="17" y="156"/>
                  </a:cxn>
                  <a:cxn ang="0">
                    <a:pos x="17" y="179"/>
                  </a:cxn>
                  <a:cxn ang="0">
                    <a:pos x="23" y="198"/>
                  </a:cxn>
                  <a:cxn ang="0">
                    <a:pos x="31" y="213"/>
                  </a:cxn>
                  <a:cxn ang="0">
                    <a:pos x="13" y="188"/>
                  </a:cxn>
                  <a:cxn ang="0">
                    <a:pos x="6" y="158"/>
                  </a:cxn>
                  <a:cxn ang="0">
                    <a:pos x="7" y="125"/>
                  </a:cxn>
                  <a:cxn ang="0">
                    <a:pos x="11" y="91"/>
                  </a:cxn>
                  <a:cxn ang="0">
                    <a:pos x="17" y="58"/>
                  </a:cxn>
                  <a:cxn ang="0">
                    <a:pos x="19" y="31"/>
                  </a:cxn>
                  <a:cxn ang="0">
                    <a:pos x="15" y="12"/>
                  </a:cxn>
                  <a:cxn ang="0">
                    <a:pos x="2" y="2"/>
                  </a:cxn>
                </a:cxnLst>
                <a:rect l="0" t="0" r="r" b="b"/>
                <a:pathLst>
                  <a:path w="153" h="240">
                    <a:moveTo>
                      <a:pt x="2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40" y="2"/>
                    </a:lnTo>
                    <a:lnTo>
                      <a:pt x="61" y="6"/>
                    </a:lnTo>
                    <a:lnTo>
                      <a:pt x="82" y="14"/>
                    </a:lnTo>
                    <a:lnTo>
                      <a:pt x="100" y="23"/>
                    </a:lnTo>
                    <a:lnTo>
                      <a:pt x="111" y="41"/>
                    </a:lnTo>
                    <a:lnTo>
                      <a:pt x="117" y="62"/>
                    </a:lnTo>
                    <a:lnTo>
                      <a:pt x="119" y="89"/>
                    </a:lnTo>
                    <a:lnTo>
                      <a:pt x="119" y="121"/>
                    </a:lnTo>
                    <a:lnTo>
                      <a:pt x="119" y="152"/>
                    </a:lnTo>
                    <a:lnTo>
                      <a:pt x="121" y="183"/>
                    </a:lnTo>
                    <a:lnTo>
                      <a:pt x="127" y="210"/>
                    </a:lnTo>
                    <a:lnTo>
                      <a:pt x="138" y="229"/>
                    </a:lnTo>
                    <a:lnTo>
                      <a:pt x="153" y="240"/>
                    </a:lnTo>
                    <a:lnTo>
                      <a:pt x="138" y="233"/>
                    </a:lnTo>
                    <a:lnTo>
                      <a:pt x="125" y="219"/>
                    </a:lnTo>
                    <a:lnTo>
                      <a:pt x="113" y="200"/>
                    </a:lnTo>
                    <a:lnTo>
                      <a:pt x="105" y="177"/>
                    </a:lnTo>
                    <a:lnTo>
                      <a:pt x="100" y="152"/>
                    </a:lnTo>
                    <a:lnTo>
                      <a:pt x="94" y="127"/>
                    </a:lnTo>
                    <a:lnTo>
                      <a:pt x="92" y="104"/>
                    </a:lnTo>
                    <a:lnTo>
                      <a:pt x="92" y="83"/>
                    </a:lnTo>
                    <a:lnTo>
                      <a:pt x="79" y="96"/>
                    </a:lnTo>
                    <a:lnTo>
                      <a:pt x="71" y="112"/>
                    </a:lnTo>
                    <a:lnTo>
                      <a:pt x="67" y="129"/>
                    </a:lnTo>
                    <a:lnTo>
                      <a:pt x="65" y="144"/>
                    </a:lnTo>
                    <a:lnTo>
                      <a:pt x="67" y="160"/>
                    </a:lnTo>
                    <a:lnTo>
                      <a:pt x="69" y="173"/>
                    </a:lnTo>
                    <a:lnTo>
                      <a:pt x="73" y="183"/>
                    </a:lnTo>
                    <a:lnTo>
                      <a:pt x="79" y="192"/>
                    </a:lnTo>
                    <a:lnTo>
                      <a:pt x="69" y="183"/>
                    </a:lnTo>
                    <a:lnTo>
                      <a:pt x="61" y="167"/>
                    </a:lnTo>
                    <a:lnTo>
                      <a:pt x="55" y="148"/>
                    </a:lnTo>
                    <a:lnTo>
                      <a:pt x="50" y="127"/>
                    </a:lnTo>
                    <a:lnTo>
                      <a:pt x="48" y="106"/>
                    </a:lnTo>
                    <a:lnTo>
                      <a:pt x="48" y="87"/>
                    </a:lnTo>
                    <a:lnTo>
                      <a:pt x="50" y="69"/>
                    </a:lnTo>
                    <a:lnTo>
                      <a:pt x="55" y="56"/>
                    </a:lnTo>
                    <a:lnTo>
                      <a:pt x="44" y="68"/>
                    </a:lnTo>
                    <a:lnTo>
                      <a:pt x="34" y="85"/>
                    </a:lnTo>
                    <a:lnTo>
                      <a:pt x="27" y="108"/>
                    </a:lnTo>
                    <a:lnTo>
                      <a:pt x="21" y="131"/>
                    </a:lnTo>
                    <a:lnTo>
                      <a:pt x="17" y="156"/>
                    </a:lnTo>
                    <a:lnTo>
                      <a:pt x="17" y="179"/>
                    </a:lnTo>
                    <a:lnTo>
                      <a:pt x="23" y="198"/>
                    </a:lnTo>
                    <a:lnTo>
                      <a:pt x="31" y="213"/>
                    </a:lnTo>
                    <a:lnTo>
                      <a:pt x="13" y="188"/>
                    </a:lnTo>
                    <a:lnTo>
                      <a:pt x="6" y="158"/>
                    </a:lnTo>
                    <a:lnTo>
                      <a:pt x="7" y="125"/>
                    </a:lnTo>
                    <a:lnTo>
                      <a:pt x="11" y="91"/>
                    </a:lnTo>
                    <a:lnTo>
                      <a:pt x="17" y="58"/>
                    </a:lnTo>
                    <a:lnTo>
                      <a:pt x="19" y="31"/>
                    </a:lnTo>
                    <a:lnTo>
                      <a:pt x="15" y="1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11" name="Group 139"/>
            <p:cNvGrpSpPr>
              <a:grpSpLocks/>
            </p:cNvGrpSpPr>
            <p:nvPr/>
          </p:nvGrpSpPr>
          <p:grpSpPr bwMode="auto">
            <a:xfrm flipH="1">
              <a:off x="3496217" y="3295446"/>
              <a:ext cx="257889" cy="285172"/>
              <a:chOff x="2795" y="2044"/>
              <a:chExt cx="285" cy="343"/>
            </a:xfrm>
          </p:grpSpPr>
          <p:sp>
            <p:nvSpPr>
              <p:cNvPr id="3212" name="Freeform 140"/>
              <p:cNvSpPr>
                <a:spLocks/>
              </p:cNvSpPr>
              <p:nvPr/>
            </p:nvSpPr>
            <p:spPr bwMode="auto">
              <a:xfrm>
                <a:off x="2795" y="2044"/>
                <a:ext cx="159" cy="22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80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3" name="Freeform 141"/>
              <p:cNvSpPr>
                <a:spLocks/>
              </p:cNvSpPr>
              <p:nvPr/>
            </p:nvSpPr>
            <p:spPr bwMode="auto">
              <a:xfrm>
                <a:off x="2919" y="2244"/>
                <a:ext cx="161" cy="14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105" y="0"/>
                  </a:cxn>
                  <a:cxn ang="0">
                    <a:pos x="140" y="4"/>
                  </a:cxn>
                  <a:cxn ang="0">
                    <a:pos x="169" y="16"/>
                  </a:cxn>
                  <a:cxn ang="0">
                    <a:pos x="192" y="33"/>
                  </a:cxn>
                  <a:cxn ang="0">
                    <a:pos x="211" y="56"/>
                  </a:cxn>
                  <a:cxn ang="0">
                    <a:pos x="224" y="85"/>
                  </a:cxn>
                  <a:cxn ang="0">
                    <a:pos x="232" y="117"/>
                  </a:cxn>
                  <a:cxn ang="0">
                    <a:pos x="234" y="154"/>
                  </a:cxn>
                  <a:cxn ang="0">
                    <a:pos x="238" y="206"/>
                  </a:cxn>
                  <a:cxn ang="0">
                    <a:pos x="249" y="244"/>
                  </a:cxn>
                  <a:cxn ang="0">
                    <a:pos x="265" y="275"/>
                  </a:cxn>
                  <a:cxn ang="0">
                    <a:pos x="284" y="294"/>
                  </a:cxn>
                  <a:cxn ang="0">
                    <a:pos x="305" y="307"/>
                  </a:cxn>
                  <a:cxn ang="0">
                    <a:pos x="328" y="315"/>
                  </a:cxn>
                  <a:cxn ang="0">
                    <a:pos x="351" y="317"/>
                  </a:cxn>
                  <a:cxn ang="0">
                    <a:pos x="370" y="319"/>
                  </a:cxn>
                  <a:cxn ang="0">
                    <a:pos x="259" y="328"/>
                  </a:cxn>
                  <a:cxn ang="0">
                    <a:pos x="172" y="321"/>
                  </a:cxn>
                  <a:cxn ang="0">
                    <a:pos x="105" y="301"/>
                  </a:cxn>
                  <a:cxn ang="0">
                    <a:pos x="57" y="269"/>
                  </a:cxn>
                  <a:cxn ang="0">
                    <a:pos x="25" y="225"/>
                  </a:cxn>
                  <a:cxn ang="0">
                    <a:pos x="5" y="171"/>
                  </a:cxn>
                  <a:cxn ang="0">
                    <a:pos x="0" y="110"/>
                  </a:cxn>
                  <a:cxn ang="0">
                    <a:pos x="0" y="41"/>
                  </a:cxn>
                  <a:cxn ang="0">
                    <a:pos x="67" y="4"/>
                  </a:cxn>
                </a:cxnLst>
                <a:rect l="0" t="0" r="r" b="b"/>
                <a:pathLst>
                  <a:path w="370" h="328">
                    <a:moveTo>
                      <a:pt x="67" y="4"/>
                    </a:moveTo>
                    <a:lnTo>
                      <a:pt x="105" y="0"/>
                    </a:lnTo>
                    <a:lnTo>
                      <a:pt x="140" y="4"/>
                    </a:lnTo>
                    <a:lnTo>
                      <a:pt x="169" y="16"/>
                    </a:lnTo>
                    <a:lnTo>
                      <a:pt x="192" y="33"/>
                    </a:lnTo>
                    <a:lnTo>
                      <a:pt x="211" y="56"/>
                    </a:lnTo>
                    <a:lnTo>
                      <a:pt x="224" y="85"/>
                    </a:lnTo>
                    <a:lnTo>
                      <a:pt x="232" y="117"/>
                    </a:lnTo>
                    <a:lnTo>
                      <a:pt x="234" y="154"/>
                    </a:lnTo>
                    <a:lnTo>
                      <a:pt x="238" y="206"/>
                    </a:lnTo>
                    <a:lnTo>
                      <a:pt x="249" y="244"/>
                    </a:lnTo>
                    <a:lnTo>
                      <a:pt x="265" y="275"/>
                    </a:lnTo>
                    <a:lnTo>
                      <a:pt x="284" y="294"/>
                    </a:lnTo>
                    <a:lnTo>
                      <a:pt x="305" y="307"/>
                    </a:lnTo>
                    <a:lnTo>
                      <a:pt x="328" y="315"/>
                    </a:lnTo>
                    <a:lnTo>
                      <a:pt x="351" y="317"/>
                    </a:lnTo>
                    <a:lnTo>
                      <a:pt x="370" y="319"/>
                    </a:lnTo>
                    <a:lnTo>
                      <a:pt x="259" y="328"/>
                    </a:lnTo>
                    <a:lnTo>
                      <a:pt x="172" y="321"/>
                    </a:lnTo>
                    <a:lnTo>
                      <a:pt x="105" y="301"/>
                    </a:lnTo>
                    <a:lnTo>
                      <a:pt x="57" y="269"/>
                    </a:lnTo>
                    <a:lnTo>
                      <a:pt x="25" y="225"/>
                    </a:lnTo>
                    <a:lnTo>
                      <a:pt x="5" y="171"/>
                    </a:lnTo>
                    <a:lnTo>
                      <a:pt x="0" y="110"/>
                    </a:lnTo>
                    <a:lnTo>
                      <a:pt x="0" y="41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7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4" name="Freeform 142"/>
              <p:cNvSpPr>
                <a:spLocks/>
              </p:cNvSpPr>
              <p:nvPr/>
            </p:nvSpPr>
            <p:spPr bwMode="auto">
              <a:xfrm>
                <a:off x="2795" y="2044"/>
                <a:ext cx="124" cy="155"/>
              </a:xfrm>
              <a:custGeom>
                <a:avLst/>
                <a:gdLst/>
                <a:ahLst/>
                <a:cxnLst>
                  <a:cxn ang="0">
                    <a:pos x="284" y="295"/>
                  </a:cxn>
                  <a:cxn ang="0">
                    <a:pos x="132" y="0"/>
                  </a:cxn>
                  <a:cxn ang="0">
                    <a:pos x="113" y="6"/>
                  </a:cxn>
                  <a:cxn ang="0">
                    <a:pos x="94" y="13"/>
                  </a:cxn>
                  <a:cxn ang="0">
                    <a:pos x="73" y="23"/>
                  </a:cxn>
                  <a:cxn ang="0">
                    <a:pos x="53" y="34"/>
                  </a:cxn>
                  <a:cxn ang="0">
                    <a:pos x="34" y="46"/>
                  </a:cxn>
                  <a:cxn ang="0">
                    <a:pos x="19" y="59"/>
                  </a:cxn>
                  <a:cxn ang="0">
                    <a:pos x="7" y="71"/>
                  </a:cxn>
                  <a:cxn ang="0">
                    <a:pos x="0" y="82"/>
                  </a:cxn>
                  <a:cxn ang="0">
                    <a:pos x="176" y="355"/>
                  </a:cxn>
                  <a:cxn ang="0">
                    <a:pos x="284" y="295"/>
                  </a:cxn>
                </a:cxnLst>
                <a:rect l="0" t="0" r="r" b="b"/>
                <a:pathLst>
                  <a:path w="284" h="355">
                    <a:moveTo>
                      <a:pt x="284" y="295"/>
                    </a:moveTo>
                    <a:lnTo>
                      <a:pt x="132" y="0"/>
                    </a:lnTo>
                    <a:lnTo>
                      <a:pt x="113" y="6"/>
                    </a:lnTo>
                    <a:lnTo>
                      <a:pt x="94" y="13"/>
                    </a:lnTo>
                    <a:lnTo>
                      <a:pt x="73" y="23"/>
                    </a:lnTo>
                    <a:lnTo>
                      <a:pt x="53" y="34"/>
                    </a:lnTo>
                    <a:lnTo>
                      <a:pt x="34" y="46"/>
                    </a:lnTo>
                    <a:lnTo>
                      <a:pt x="19" y="59"/>
                    </a:lnTo>
                    <a:lnTo>
                      <a:pt x="7" y="71"/>
                    </a:lnTo>
                    <a:lnTo>
                      <a:pt x="0" y="82"/>
                    </a:lnTo>
                    <a:lnTo>
                      <a:pt x="176" y="355"/>
                    </a:lnTo>
                    <a:lnTo>
                      <a:pt x="284" y="295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5" name="Freeform 143"/>
              <p:cNvSpPr>
                <a:spLocks/>
              </p:cNvSpPr>
              <p:nvPr/>
            </p:nvSpPr>
            <p:spPr bwMode="auto">
              <a:xfrm>
                <a:off x="2795" y="2044"/>
                <a:ext cx="159" cy="22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</a:path>
                </a:pathLst>
              </a:custGeom>
              <a:noFill/>
              <a:ln w="12700">
                <a:solidFill>
                  <a:srgbClr val="007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6" name="Freeform 144"/>
              <p:cNvSpPr>
                <a:spLocks/>
              </p:cNvSpPr>
              <p:nvPr/>
            </p:nvSpPr>
            <p:spPr bwMode="auto">
              <a:xfrm>
                <a:off x="2830" y="2057"/>
                <a:ext cx="104" cy="181"/>
              </a:xfrm>
              <a:custGeom>
                <a:avLst/>
                <a:gdLst/>
                <a:ahLst/>
                <a:cxnLst>
                  <a:cxn ang="0">
                    <a:pos x="231" y="416"/>
                  </a:cxn>
                  <a:cxn ang="0">
                    <a:pos x="240" y="412"/>
                  </a:cxn>
                  <a:cxn ang="0">
                    <a:pos x="27" y="0"/>
                  </a:cxn>
                  <a:cxn ang="0">
                    <a:pos x="0" y="9"/>
                  </a:cxn>
                  <a:cxn ang="0">
                    <a:pos x="231" y="416"/>
                  </a:cxn>
                </a:cxnLst>
                <a:rect l="0" t="0" r="r" b="b"/>
                <a:pathLst>
                  <a:path w="240" h="416">
                    <a:moveTo>
                      <a:pt x="231" y="416"/>
                    </a:moveTo>
                    <a:lnTo>
                      <a:pt x="240" y="412"/>
                    </a:lnTo>
                    <a:lnTo>
                      <a:pt x="27" y="0"/>
                    </a:lnTo>
                    <a:lnTo>
                      <a:pt x="0" y="9"/>
                    </a:lnTo>
                    <a:lnTo>
                      <a:pt x="231" y="4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17" name="Freeform 145"/>
              <p:cNvSpPr>
                <a:spLocks/>
              </p:cNvSpPr>
              <p:nvPr/>
            </p:nvSpPr>
            <p:spPr bwMode="auto">
              <a:xfrm>
                <a:off x="2949" y="2252"/>
                <a:ext cx="67" cy="10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0"/>
                  </a:cxn>
                  <a:cxn ang="0">
                    <a:pos x="40" y="2"/>
                  </a:cxn>
                  <a:cxn ang="0">
                    <a:pos x="61" y="6"/>
                  </a:cxn>
                  <a:cxn ang="0">
                    <a:pos x="82" y="14"/>
                  </a:cxn>
                  <a:cxn ang="0">
                    <a:pos x="100" y="23"/>
                  </a:cxn>
                  <a:cxn ang="0">
                    <a:pos x="111" y="41"/>
                  </a:cxn>
                  <a:cxn ang="0">
                    <a:pos x="117" y="62"/>
                  </a:cxn>
                  <a:cxn ang="0">
                    <a:pos x="119" y="89"/>
                  </a:cxn>
                  <a:cxn ang="0">
                    <a:pos x="119" y="121"/>
                  </a:cxn>
                  <a:cxn ang="0">
                    <a:pos x="119" y="152"/>
                  </a:cxn>
                  <a:cxn ang="0">
                    <a:pos x="121" y="183"/>
                  </a:cxn>
                  <a:cxn ang="0">
                    <a:pos x="127" y="210"/>
                  </a:cxn>
                  <a:cxn ang="0">
                    <a:pos x="138" y="229"/>
                  </a:cxn>
                  <a:cxn ang="0">
                    <a:pos x="153" y="240"/>
                  </a:cxn>
                  <a:cxn ang="0">
                    <a:pos x="138" y="233"/>
                  </a:cxn>
                  <a:cxn ang="0">
                    <a:pos x="125" y="219"/>
                  </a:cxn>
                  <a:cxn ang="0">
                    <a:pos x="113" y="200"/>
                  </a:cxn>
                  <a:cxn ang="0">
                    <a:pos x="105" y="177"/>
                  </a:cxn>
                  <a:cxn ang="0">
                    <a:pos x="100" y="152"/>
                  </a:cxn>
                  <a:cxn ang="0">
                    <a:pos x="94" y="127"/>
                  </a:cxn>
                  <a:cxn ang="0">
                    <a:pos x="92" y="104"/>
                  </a:cxn>
                  <a:cxn ang="0">
                    <a:pos x="92" y="83"/>
                  </a:cxn>
                  <a:cxn ang="0">
                    <a:pos x="79" y="96"/>
                  </a:cxn>
                  <a:cxn ang="0">
                    <a:pos x="71" y="112"/>
                  </a:cxn>
                  <a:cxn ang="0">
                    <a:pos x="67" y="129"/>
                  </a:cxn>
                  <a:cxn ang="0">
                    <a:pos x="65" y="144"/>
                  </a:cxn>
                  <a:cxn ang="0">
                    <a:pos x="67" y="160"/>
                  </a:cxn>
                  <a:cxn ang="0">
                    <a:pos x="69" y="173"/>
                  </a:cxn>
                  <a:cxn ang="0">
                    <a:pos x="73" y="183"/>
                  </a:cxn>
                  <a:cxn ang="0">
                    <a:pos x="79" y="192"/>
                  </a:cxn>
                  <a:cxn ang="0">
                    <a:pos x="69" y="183"/>
                  </a:cxn>
                  <a:cxn ang="0">
                    <a:pos x="61" y="167"/>
                  </a:cxn>
                  <a:cxn ang="0">
                    <a:pos x="55" y="148"/>
                  </a:cxn>
                  <a:cxn ang="0">
                    <a:pos x="50" y="127"/>
                  </a:cxn>
                  <a:cxn ang="0">
                    <a:pos x="48" y="106"/>
                  </a:cxn>
                  <a:cxn ang="0">
                    <a:pos x="48" y="87"/>
                  </a:cxn>
                  <a:cxn ang="0">
                    <a:pos x="50" y="69"/>
                  </a:cxn>
                  <a:cxn ang="0">
                    <a:pos x="55" y="56"/>
                  </a:cxn>
                  <a:cxn ang="0">
                    <a:pos x="44" y="68"/>
                  </a:cxn>
                  <a:cxn ang="0">
                    <a:pos x="34" y="85"/>
                  </a:cxn>
                  <a:cxn ang="0">
                    <a:pos x="27" y="108"/>
                  </a:cxn>
                  <a:cxn ang="0">
                    <a:pos x="21" y="131"/>
                  </a:cxn>
                  <a:cxn ang="0">
                    <a:pos x="17" y="156"/>
                  </a:cxn>
                  <a:cxn ang="0">
                    <a:pos x="17" y="179"/>
                  </a:cxn>
                  <a:cxn ang="0">
                    <a:pos x="23" y="198"/>
                  </a:cxn>
                  <a:cxn ang="0">
                    <a:pos x="31" y="213"/>
                  </a:cxn>
                  <a:cxn ang="0">
                    <a:pos x="13" y="188"/>
                  </a:cxn>
                  <a:cxn ang="0">
                    <a:pos x="6" y="158"/>
                  </a:cxn>
                  <a:cxn ang="0">
                    <a:pos x="7" y="125"/>
                  </a:cxn>
                  <a:cxn ang="0">
                    <a:pos x="11" y="91"/>
                  </a:cxn>
                  <a:cxn ang="0">
                    <a:pos x="17" y="58"/>
                  </a:cxn>
                  <a:cxn ang="0">
                    <a:pos x="19" y="31"/>
                  </a:cxn>
                  <a:cxn ang="0">
                    <a:pos x="15" y="12"/>
                  </a:cxn>
                  <a:cxn ang="0">
                    <a:pos x="2" y="2"/>
                  </a:cxn>
                </a:cxnLst>
                <a:rect l="0" t="0" r="r" b="b"/>
                <a:pathLst>
                  <a:path w="153" h="240">
                    <a:moveTo>
                      <a:pt x="2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40" y="2"/>
                    </a:lnTo>
                    <a:lnTo>
                      <a:pt x="61" y="6"/>
                    </a:lnTo>
                    <a:lnTo>
                      <a:pt x="82" y="14"/>
                    </a:lnTo>
                    <a:lnTo>
                      <a:pt x="100" y="23"/>
                    </a:lnTo>
                    <a:lnTo>
                      <a:pt x="111" y="41"/>
                    </a:lnTo>
                    <a:lnTo>
                      <a:pt x="117" y="62"/>
                    </a:lnTo>
                    <a:lnTo>
                      <a:pt x="119" y="89"/>
                    </a:lnTo>
                    <a:lnTo>
                      <a:pt x="119" y="121"/>
                    </a:lnTo>
                    <a:lnTo>
                      <a:pt x="119" y="152"/>
                    </a:lnTo>
                    <a:lnTo>
                      <a:pt x="121" y="183"/>
                    </a:lnTo>
                    <a:lnTo>
                      <a:pt x="127" y="210"/>
                    </a:lnTo>
                    <a:lnTo>
                      <a:pt x="138" y="229"/>
                    </a:lnTo>
                    <a:lnTo>
                      <a:pt x="153" y="240"/>
                    </a:lnTo>
                    <a:lnTo>
                      <a:pt x="138" y="233"/>
                    </a:lnTo>
                    <a:lnTo>
                      <a:pt x="125" y="219"/>
                    </a:lnTo>
                    <a:lnTo>
                      <a:pt x="113" y="200"/>
                    </a:lnTo>
                    <a:lnTo>
                      <a:pt x="105" y="177"/>
                    </a:lnTo>
                    <a:lnTo>
                      <a:pt x="100" y="152"/>
                    </a:lnTo>
                    <a:lnTo>
                      <a:pt x="94" y="127"/>
                    </a:lnTo>
                    <a:lnTo>
                      <a:pt x="92" y="104"/>
                    </a:lnTo>
                    <a:lnTo>
                      <a:pt x="92" y="83"/>
                    </a:lnTo>
                    <a:lnTo>
                      <a:pt x="79" y="96"/>
                    </a:lnTo>
                    <a:lnTo>
                      <a:pt x="71" y="112"/>
                    </a:lnTo>
                    <a:lnTo>
                      <a:pt x="67" y="129"/>
                    </a:lnTo>
                    <a:lnTo>
                      <a:pt x="65" y="144"/>
                    </a:lnTo>
                    <a:lnTo>
                      <a:pt x="67" y="160"/>
                    </a:lnTo>
                    <a:lnTo>
                      <a:pt x="69" y="173"/>
                    </a:lnTo>
                    <a:lnTo>
                      <a:pt x="73" y="183"/>
                    </a:lnTo>
                    <a:lnTo>
                      <a:pt x="79" y="192"/>
                    </a:lnTo>
                    <a:lnTo>
                      <a:pt x="69" y="183"/>
                    </a:lnTo>
                    <a:lnTo>
                      <a:pt x="61" y="167"/>
                    </a:lnTo>
                    <a:lnTo>
                      <a:pt x="55" y="148"/>
                    </a:lnTo>
                    <a:lnTo>
                      <a:pt x="50" y="127"/>
                    </a:lnTo>
                    <a:lnTo>
                      <a:pt x="48" y="106"/>
                    </a:lnTo>
                    <a:lnTo>
                      <a:pt x="48" y="87"/>
                    </a:lnTo>
                    <a:lnTo>
                      <a:pt x="50" y="69"/>
                    </a:lnTo>
                    <a:lnTo>
                      <a:pt x="55" y="56"/>
                    </a:lnTo>
                    <a:lnTo>
                      <a:pt x="44" y="68"/>
                    </a:lnTo>
                    <a:lnTo>
                      <a:pt x="34" y="85"/>
                    </a:lnTo>
                    <a:lnTo>
                      <a:pt x="27" y="108"/>
                    </a:lnTo>
                    <a:lnTo>
                      <a:pt x="21" y="131"/>
                    </a:lnTo>
                    <a:lnTo>
                      <a:pt x="17" y="156"/>
                    </a:lnTo>
                    <a:lnTo>
                      <a:pt x="17" y="179"/>
                    </a:lnTo>
                    <a:lnTo>
                      <a:pt x="23" y="198"/>
                    </a:lnTo>
                    <a:lnTo>
                      <a:pt x="31" y="213"/>
                    </a:lnTo>
                    <a:lnTo>
                      <a:pt x="13" y="188"/>
                    </a:lnTo>
                    <a:lnTo>
                      <a:pt x="6" y="158"/>
                    </a:lnTo>
                    <a:lnTo>
                      <a:pt x="7" y="125"/>
                    </a:lnTo>
                    <a:lnTo>
                      <a:pt x="11" y="91"/>
                    </a:lnTo>
                    <a:lnTo>
                      <a:pt x="17" y="58"/>
                    </a:lnTo>
                    <a:lnTo>
                      <a:pt x="19" y="31"/>
                    </a:lnTo>
                    <a:lnTo>
                      <a:pt x="15" y="1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BFFF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grpSp>
          <p:nvGrpSpPr>
            <p:cNvPr id="12" name="Group 146"/>
            <p:cNvGrpSpPr>
              <a:grpSpLocks/>
            </p:cNvGrpSpPr>
            <p:nvPr/>
          </p:nvGrpSpPr>
          <p:grpSpPr bwMode="auto">
            <a:xfrm flipH="1">
              <a:off x="2885423" y="3594753"/>
              <a:ext cx="257889" cy="285172"/>
              <a:chOff x="1718" y="2044"/>
              <a:chExt cx="285" cy="343"/>
            </a:xfrm>
          </p:grpSpPr>
          <p:sp>
            <p:nvSpPr>
              <p:cNvPr id="3219" name="Freeform 147"/>
              <p:cNvSpPr>
                <a:spLocks/>
              </p:cNvSpPr>
              <p:nvPr/>
            </p:nvSpPr>
            <p:spPr bwMode="auto">
              <a:xfrm>
                <a:off x="1718" y="2044"/>
                <a:ext cx="159" cy="22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80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20" name="Freeform 148"/>
              <p:cNvSpPr>
                <a:spLocks/>
              </p:cNvSpPr>
              <p:nvPr/>
            </p:nvSpPr>
            <p:spPr bwMode="auto">
              <a:xfrm>
                <a:off x="1842" y="2244"/>
                <a:ext cx="161" cy="14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105" y="0"/>
                  </a:cxn>
                  <a:cxn ang="0">
                    <a:pos x="140" y="4"/>
                  </a:cxn>
                  <a:cxn ang="0">
                    <a:pos x="169" y="16"/>
                  </a:cxn>
                  <a:cxn ang="0">
                    <a:pos x="192" y="33"/>
                  </a:cxn>
                  <a:cxn ang="0">
                    <a:pos x="211" y="56"/>
                  </a:cxn>
                  <a:cxn ang="0">
                    <a:pos x="224" y="85"/>
                  </a:cxn>
                  <a:cxn ang="0">
                    <a:pos x="232" y="117"/>
                  </a:cxn>
                  <a:cxn ang="0">
                    <a:pos x="234" y="154"/>
                  </a:cxn>
                  <a:cxn ang="0">
                    <a:pos x="238" y="206"/>
                  </a:cxn>
                  <a:cxn ang="0">
                    <a:pos x="249" y="244"/>
                  </a:cxn>
                  <a:cxn ang="0">
                    <a:pos x="265" y="275"/>
                  </a:cxn>
                  <a:cxn ang="0">
                    <a:pos x="284" y="294"/>
                  </a:cxn>
                  <a:cxn ang="0">
                    <a:pos x="305" y="307"/>
                  </a:cxn>
                  <a:cxn ang="0">
                    <a:pos x="328" y="315"/>
                  </a:cxn>
                  <a:cxn ang="0">
                    <a:pos x="351" y="317"/>
                  </a:cxn>
                  <a:cxn ang="0">
                    <a:pos x="370" y="319"/>
                  </a:cxn>
                  <a:cxn ang="0">
                    <a:pos x="259" y="328"/>
                  </a:cxn>
                  <a:cxn ang="0">
                    <a:pos x="172" y="321"/>
                  </a:cxn>
                  <a:cxn ang="0">
                    <a:pos x="105" y="301"/>
                  </a:cxn>
                  <a:cxn ang="0">
                    <a:pos x="57" y="269"/>
                  </a:cxn>
                  <a:cxn ang="0">
                    <a:pos x="25" y="225"/>
                  </a:cxn>
                  <a:cxn ang="0">
                    <a:pos x="5" y="171"/>
                  </a:cxn>
                  <a:cxn ang="0">
                    <a:pos x="0" y="110"/>
                  </a:cxn>
                  <a:cxn ang="0">
                    <a:pos x="0" y="41"/>
                  </a:cxn>
                  <a:cxn ang="0">
                    <a:pos x="67" y="4"/>
                  </a:cxn>
                </a:cxnLst>
                <a:rect l="0" t="0" r="r" b="b"/>
                <a:pathLst>
                  <a:path w="370" h="328">
                    <a:moveTo>
                      <a:pt x="67" y="4"/>
                    </a:moveTo>
                    <a:lnTo>
                      <a:pt x="105" y="0"/>
                    </a:lnTo>
                    <a:lnTo>
                      <a:pt x="140" y="4"/>
                    </a:lnTo>
                    <a:lnTo>
                      <a:pt x="169" y="16"/>
                    </a:lnTo>
                    <a:lnTo>
                      <a:pt x="192" y="33"/>
                    </a:lnTo>
                    <a:lnTo>
                      <a:pt x="211" y="56"/>
                    </a:lnTo>
                    <a:lnTo>
                      <a:pt x="224" y="85"/>
                    </a:lnTo>
                    <a:lnTo>
                      <a:pt x="232" y="117"/>
                    </a:lnTo>
                    <a:lnTo>
                      <a:pt x="234" y="154"/>
                    </a:lnTo>
                    <a:lnTo>
                      <a:pt x="238" y="206"/>
                    </a:lnTo>
                    <a:lnTo>
                      <a:pt x="249" y="244"/>
                    </a:lnTo>
                    <a:lnTo>
                      <a:pt x="265" y="275"/>
                    </a:lnTo>
                    <a:lnTo>
                      <a:pt x="284" y="294"/>
                    </a:lnTo>
                    <a:lnTo>
                      <a:pt x="305" y="307"/>
                    </a:lnTo>
                    <a:lnTo>
                      <a:pt x="328" y="315"/>
                    </a:lnTo>
                    <a:lnTo>
                      <a:pt x="351" y="317"/>
                    </a:lnTo>
                    <a:lnTo>
                      <a:pt x="370" y="319"/>
                    </a:lnTo>
                    <a:lnTo>
                      <a:pt x="259" y="328"/>
                    </a:lnTo>
                    <a:lnTo>
                      <a:pt x="172" y="321"/>
                    </a:lnTo>
                    <a:lnTo>
                      <a:pt x="105" y="301"/>
                    </a:lnTo>
                    <a:lnTo>
                      <a:pt x="57" y="269"/>
                    </a:lnTo>
                    <a:lnTo>
                      <a:pt x="25" y="225"/>
                    </a:lnTo>
                    <a:lnTo>
                      <a:pt x="5" y="171"/>
                    </a:lnTo>
                    <a:lnTo>
                      <a:pt x="0" y="110"/>
                    </a:lnTo>
                    <a:lnTo>
                      <a:pt x="0" y="41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8582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21" name="Freeform 149"/>
              <p:cNvSpPr>
                <a:spLocks/>
              </p:cNvSpPr>
              <p:nvPr/>
            </p:nvSpPr>
            <p:spPr bwMode="auto">
              <a:xfrm>
                <a:off x="1718" y="2044"/>
                <a:ext cx="124" cy="155"/>
              </a:xfrm>
              <a:custGeom>
                <a:avLst/>
                <a:gdLst/>
                <a:ahLst/>
                <a:cxnLst>
                  <a:cxn ang="0">
                    <a:pos x="284" y="295"/>
                  </a:cxn>
                  <a:cxn ang="0">
                    <a:pos x="132" y="0"/>
                  </a:cxn>
                  <a:cxn ang="0">
                    <a:pos x="113" y="6"/>
                  </a:cxn>
                  <a:cxn ang="0">
                    <a:pos x="94" y="13"/>
                  </a:cxn>
                  <a:cxn ang="0">
                    <a:pos x="73" y="23"/>
                  </a:cxn>
                  <a:cxn ang="0">
                    <a:pos x="53" y="34"/>
                  </a:cxn>
                  <a:cxn ang="0">
                    <a:pos x="34" y="46"/>
                  </a:cxn>
                  <a:cxn ang="0">
                    <a:pos x="19" y="59"/>
                  </a:cxn>
                  <a:cxn ang="0">
                    <a:pos x="7" y="71"/>
                  </a:cxn>
                  <a:cxn ang="0">
                    <a:pos x="0" y="82"/>
                  </a:cxn>
                  <a:cxn ang="0">
                    <a:pos x="176" y="355"/>
                  </a:cxn>
                  <a:cxn ang="0">
                    <a:pos x="284" y="295"/>
                  </a:cxn>
                </a:cxnLst>
                <a:rect l="0" t="0" r="r" b="b"/>
                <a:pathLst>
                  <a:path w="284" h="355">
                    <a:moveTo>
                      <a:pt x="284" y="295"/>
                    </a:moveTo>
                    <a:lnTo>
                      <a:pt x="132" y="0"/>
                    </a:lnTo>
                    <a:lnTo>
                      <a:pt x="113" y="6"/>
                    </a:lnTo>
                    <a:lnTo>
                      <a:pt x="94" y="13"/>
                    </a:lnTo>
                    <a:lnTo>
                      <a:pt x="73" y="23"/>
                    </a:lnTo>
                    <a:lnTo>
                      <a:pt x="53" y="34"/>
                    </a:lnTo>
                    <a:lnTo>
                      <a:pt x="34" y="46"/>
                    </a:lnTo>
                    <a:lnTo>
                      <a:pt x="19" y="59"/>
                    </a:lnTo>
                    <a:lnTo>
                      <a:pt x="7" y="71"/>
                    </a:lnTo>
                    <a:lnTo>
                      <a:pt x="0" y="82"/>
                    </a:lnTo>
                    <a:lnTo>
                      <a:pt x="176" y="355"/>
                    </a:lnTo>
                    <a:lnTo>
                      <a:pt x="284" y="295"/>
                    </a:lnTo>
                    <a:close/>
                  </a:path>
                </a:pathLst>
              </a:custGeom>
              <a:solidFill>
                <a:srgbClr val="AC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22" name="Freeform 150"/>
              <p:cNvSpPr>
                <a:spLocks/>
              </p:cNvSpPr>
              <p:nvPr/>
            </p:nvSpPr>
            <p:spPr bwMode="auto">
              <a:xfrm>
                <a:off x="1718" y="2044"/>
                <a:ext cx="159" cy="22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2" y="2"/>
                  </a:cxn>
                  <a:cxn ang="0">
                    <a:pos x="109" y="7"/>
                  </a:cxn>
                  <a:cxn ang="0">
                    <a:pos x="90" y="15"/>
                  </a:cxn>
                  <a:cxn ang="0">
                    <a:pos x="71" y="25"/>
                  </a:cxn>
                  <a:cxn ang="0">
                    <a:pos x="48" y="34"/>
                  </a:cxn>
                  <a:cxn ang="0">
                    <a:pos x="28" y="50"/>
                  </a:cxn>
                  <a:cxn ang="0">
                    <a:pos x="11" y="65"/>
                  </a:cxn>
                  <a:cxn ang="0">
                    <a:pos x="0" y="82"/>
                  </a:cxn>
                  <a:cxn ang="0">
                    <a:pos x="274" y="506"/>
                  </a:cxn>
                  <a:cxn ang="0">
                    <a:pos x="366" y="458"/>
                  </a:cxn>
                  <a:cxn ang="0">
                    <a:pos x="132" y="0"/>
                  </a:cxn>
                </a:cxnLst>
                <a:rect l="0" t="0" r="r" b="b"/>
                <a:pathLst>
                  <a:path w="366" h="506">
                    <a:moveTo>
                      <a:pt x="132" y="0"/>
                    </a:moveTo>
                    <a:lnTo>
                      <a:pt x="122" y="2"/>
                    </a:lnTo>
                    <a:lnTo>
                      <a:pt x="109" y="7"/>
                    </a:lnTo>
                    <a:lnTo>
                      <a:pt x="90" y="15"/>
                    </a:lnTo>
                    <a:lnTo>
                      <a:pt x="71" y="25"/>
                    </a:lnTo>
                    <a:lnTo>
                      <a:pt x="48" y="34"/>
                    </a:lnTo>
                    <a:lnTo>
                      <a:pt x="28" y="50"/>
                    </a:lnTo>
                    <a:lnTo>
                      <a:pt x="11" y="65"/>
                    </a:lnTo>
                    <a:lnTo>
                      <a:pt x="0" y="82"/>
                    </a:lnTo>
                    <a:lnTo>
                      <a:pt x="274" y="506"/>
                    </a:lnTo>
                    <a:lnTo>
                      <a:pt x="366" y="458"/>
                    </a:lnTo>
                    <a:lnTo>
                      <a:pt x="132" y="0"/>
                    </a:lnTo>
                  </a:path>
                </a:pathLst>
              </a:custGeom>
              <a:noFill/>
              <a:ln w="12700">
                <a:solidFill>
                  <a:srgbClr val="858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23" name="Freeform 151"/>
              <p:cNvSpPr>
                <a:spLocks/>
              </p:cNvSpPr>
              <p:nvPr/>
            </p:nvSpPr>
            <p:spPr bwMode="auto">
              <a:xfrm>
                <a:off x="1753" y="2057"/>
                <a:ext cx="104" cy="181"/>
              </a:xfrm>
              <a:custGeom>
                <a:avLst/>
                <a:gdLst/>
                <a:ahLst/>
                <a:cxnLst>
                  <a:cxn ang="0">
                    <a:pos x="231" y="416"/>
                  </a:cxn>
                  <a:cxn ang="0">
                    <a:pos x="240" y="412"/>
                  </a:cxn>
                  <a:cxn ang="0">
                    <a:pos x="27" y="0"/>
                  </a:cxn>
                  <a:cxn ang="0">
                    <a:pos x="0" y="9"/>
                  </a:cxn>
                  <a:cxn ang="0">
                    <a:pos x="231" y="416"/>
                  </a:cxn>
                </a:cxnLst>
                <a:rect l="0" t="0" r="r" b="b"/>
                <a:pathLst>
                  <a:path w="240" h="416">
                    <a:moveTo>
                      <a:pt x="231" y="416"/>
                    </a:moveTo>
                    <a:lnTo>
                      <a:pt x="240" y="412"/>
                    </a:lnTo>
                    <a:lnTo>
                      <a:pt x="27" y="0"/>
                    </a:lnTo>
                    <a:lnTo>
                      <a:pt x="0" y="9"/>
                    </a:lnTo>
                    <a:lnTo>
                      <a:pt x="231" y="4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24" name="Freeform 152"/>
              <p:cNvSpPr>
                <a:spLocks/>
              </p:cNvSpPr>
              <p:nvPr/>
            </p:nvSpPr>
            <p:spPr bwMode="auto">
              <a:xfrm>
                <a:off x="1872" y="2252"/>
                <a:ext cx="67" cy="10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0"/>
                  </a:cxn>
                  <a:cxn ang="0">
                    <a:pos x="40" y="2"/>
                  </a:cxn>
                  <a:cxn ang="0">
                    <a:pos x="61" y="6"/>
                  </a:cxn>
                  <a:cxn ang="0">
                    <a:pos x="82" y="14"/>
                  </a:cxn>
                  <a:cxn ang="0">
                    <a:pos x="100" y="23"/>
                  </a:cxn>
                  <a:cxn ang="0">
                    <a:pos x="111" y="41"/>
                  </a:cxn>
                  <a:cxn ang="0">
                    <a:pos x="117" y="62"/>
                  </a:cxn>
                  <a:cxn ang="0">
                    <a:pos x="119" y="89"/>
                  </a:cxn>
                  <a:cxn ang="0">
                    <a:pos x="119" y="121"/>
                  </a:cxn>
                  <a:cxn ang="0">
                    <a:pos x="119" y="152"/>
                  </a:cxn>
                  <a:cxn ang="0">
                    <a:pos x="121" y="183"/>
                  </a:cxn>
                  <a:cxn ang="0">
                    <a:pos x="127" y="210"/>
                  </a:cxn>
                  <a:cxn ang="0">
                    <a:pos x="138" y="229"/>
                  </a:cxn>
                  <a:cxn ang="0">
                    <a:pos x="153" y="240"/>
                  </a:cxn>
                  <a:cxn ang="0">
                    <a:pos x="138" y="233"/>
                  </a:cxn>
                  <a:cxn ang="0">
                    <a:pos x="125" y="219"/>
                  </a:cxn>
                  <a:cxn ang="0">
                    <a:pos x="113" y="200"/>
                  </a:cxn>
                  <a:cxn ang="0">
                    <a:pos x="105" y="177"/>
                  </a:cxn>
                  <a:cxn ang="0">
                    <a:pos x="100" y="152"/>
                  </a:cxn>
                  <a:cxn ang="0">
                    <a:pos x="94" y="127"/>
                  </a:cxn>
                  <a:cxn ang="0">
                    <a:pos x="92" y="104"/>
                  </a:cxn>
                  <a:cxn ang="0">
                    <a:pos x="92" y="83"/>
                  </a:cxn>
                  <a:cxn ang="0">
                    <a:pos x="79" y="96"/>
                  </a:cxn>
                  <a:cxn ang="0">
                    <a:pos x="71" y="112"/>
                  </a:cxn>
                  <a:cxn ang="0">
                    <a:pos x="67" y="129"/>
                  </a:cxn>
                  <a:cxn ang="0">
                    <a:pos x="65" y="144"/>
                  </a:cxn>
                  <a:cxn ang="0">
                    <a:pos x="67" y="160"/>
                  </a:cxn>
                  <a:cxn ang="0">
                    <a:pos x="69" y="173"/>
                  </a:cxn>
                  <a:cxn ang="0">
                    <a:pos x="73" y="183"/>
                  </a:cxn>
                  <a:cxn ang="0">
                    <a:pos x="79" y="192"/>
                  </a:cxn>
                  <a:cxn ang="0">
                    <a:pos x="69" y="183"/>
                  </a:cxn>
                  <a:cxn ang="0">
                    <a:pos x="61" y="167"/>
                  </a:cxn>
                  <a:cxn ang="0">
                    <a:pos x="55" y="148"/>
                  </a:cxn>
                  <a:cxn ang="0">
                    <a:pos x="50" y="127"/>
                  </a:cxn>
                  <a:cxn ang="0">
                    <a:pos x="48" y="106"/>
                  </a:cxn>
                  <a:cxn ang="0">
                    <a:pos x="48" y="87"/>
                  </a:cxn>
                  <a:cxn ang="0">
                    <a:pos x="50" y="69"/>
                  </a:cxn>
                  <a:cxn ang="0">
                    <a:pos x="55" y="56"/>
                  </a:cxn>
                  <a:cxn ang="0">
                    <a:pos x="44" y="68"/>
                  </a:cxn>
                  <a:cxn ang="0">
                    <a:pos x="34" y="85"/>
                  </a:cxn>
                  <a:cxn ang="0">
                    <a:pos x="27" y="108"/>
                  </a:cxn>
                  <a:cxn ang="0">
                    <a:pos x="21" y="131"/>
                  </a:cxn>
                  <a:cxn ang="0">
                    <a:pos x="17" y="156"/>
                  </a:cxn>
                  <a:cxn ang="0">
                    <a:pos x="17" y="179"/>
                  </a:cxn>
                  <a:cxn ang="0">
                    <a:pos x="23" y="198"/>
                  </a:cxn>
                  <a:cxn ang="0">
                    <a:pos x="31" y="213"/>
                  </a:cxn>
                  <a:cxn ang="0">
                    <a:pos x="13" y="188"/>
                  </a:cxn>
                  <a:cxn ang="0">
                    <a:pos x="6" y="158"/>
                  </a:cxn>
                  <a:cxn ang="0">
                    <a:pos x="7" y="125"/>
                  </a:cxn>
                  <a:cxn ang="0">
                    <a:pos x="11" y="91"/>
                  </a:cxn>
                  <a:cxn ang="0">
                    <a:pos x="17" y="58"/>
                  </a:cxn>
                  <a:cxn ang="0">
                    <a:pos x="19" y="31"/>
                  </a:cxn>
                  <a:cxn ang="0">
                    <a:pos x="15" y="12"/>
                  </a:cxn>
                  <a:cxn ang="0">
                    <a:pos x="2" y="2"/>
                  </a:cxn>
                </a:cxnLst>
                <a:rect l="0" t="0" r="r" b="b"/>
                <a:pathLst>
                  <a:path w="153" h="240">
                    <a:moveTo>
                      <a:pt x="2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40" y="2"/>
                    </a:lnTo>
                    <a:lnTo>
                      <a:pt x="61" y="6"/>
                    </a:lnTo>
                    <a:lnTo>
                      <a:pt x="82" y="14"/>
                    </a:lnTo>
                    <a:lnTo>
                      <a:pt x="100" y="23"/>
                    </a:lnTo>
                    <a:lnTo>
                      <a:pt x="111" y="41"/>
                    </a:lnTo>
                    <a:lnTo>
                      <a:pt x="117" y="62"/>
                    </a:lnTo>
                    <a:lnTo>
                      <a:pt x="119" y="89"/>
                    </a:lnTo>
                    <a:lnTo>
                      <a:pt x="119" y="121"/>
                    </a:lnTo>
                    <a:lnTo>
                      <a:pt x="119" y="152"/>
                    </a:lnTo>
                    <a:lnTo>
                      <a:pt x="121" y="183"/>
                    </a:lnTo>
                    <a:lnTo>
                      <a:pt x="127" y="210"/>
                    </a:lnTo>
                    <a:lnTo>
                      <a:pt x="138" y="229"/>
                    </a:lnTo>
                    <a:lnTo>
                      <a:pt x="153" y="240"/>
                    </a:lnTo>
                    <a:lnTo>
                      <a:pt x="138" y="233"/>
                    </a:lnTo>
                    <a:lnTo>
                      <a:pt x="125" y="219"/>
                    </a:lnTo>
                    <a:lnTo>
                      <a:pt x="113" y="200"/>
                    </a:lnTo>
                    <a:lnTo>
                      <a:pt x="105" y="177"/>
                    </a:lnTo>
                    <a:lnTo>
                      <a:pt x="100" y="152"/>
                    </a:lnTo>
                    <a:lnTo>
                      <a:pt x="94" y="127"/>
                    </a:lnTo>
                    <a:lnTo>
                      <a:pt x="92" y="104"/>
                    </a:lnTo>
                    <a:lnTo>
                      <a:pt x="92" y="83"/>
                    </a:lnTo>
                    <a:lnTo>
                      <a:pt x="79" y="96"/>
                    </a:lnTo>
                    <a:lnTo>
                      <a:pt x="71" y="112"/>
                    </a:lnTo>
                    <a:lnTo>
                      <a:pt x="67" y="129"/>
                    </a:lnTo>
                    <a:lnTo>
                      <a:pt x="65" y="144"/>
                    </a:lnTo>
                    <a:lnTo>
                      <a:pt x="67" y="160"/>
                    </a:lnTo>
                    <a:lnTo>
                      <a:pt x="69" y="173"/>
                    </a:lnTo>
                    <a:lnTo>
                      <a:pt x="73" y="183"/>
                    </a:lnTo>
                    <a:lnTo>
                      <a:pt x="79" y="192"/>
                    </a:lnTo>
                    <a:lnTo>
                      <a:pt x="69" y="183"/>
                    </a:lnTo>
                    <a:lnTo>
                      <a:pt x="61" y="167"/>
                    </a:lnTo>
                    <a:lnTo>
                      <a:pt x="55" y="148"/>
                    </a:lnTo>
                    <a:lnTo>
                      <a:pt x="50" y="127"/>
                    </a:lnTo>
                    <a:lnTo>
                      <a:pt x="48" y="106"/>
                    </a:lnTo>
                    <a:lnTo>
                      <a:pt x="48" y="87"/>
                    </a:lnTo>
                    <a:lnTo>
                      <a:pt x="50" y="69"/>
                    </a:lnTo>
                    <a:lnTo>
                      <a:pt x="55" y="56"/>
                    </a:lnTo>
                    <a:lnTo>
                      <a:pt x="44" y="68"/>
                    </a:lnTo>
                    <a:lnTo>
                      <a:pt x="34" y="85"/>
                    </a:lnTo>
                    <a:lnTo>
                      <a:pt x="27" y="108"/>
                    </a:lnTo>
                    <a:lnTo>
                      <a:pt x="21" y="131"/>
                    </a:lnTo>
                    <a:lnTo>
                      <a:pt x="17" y="156"/>
                    </a:lnTo>
                    <a:lnTo>
                      <a:pt x="17" y="179"/>
                    </a:lnTo>
                    <a:lnTo>
                      <a:pt x="23" y="198"/>
                    </a:lnTo>
                    <a:lnTo>
                      <a:pt x="31" y="213"/>
                    </a:lnTo>
                    <a:lnTo>
                      <a:pt x="13" y="188"/>
                    </a:lnTo>
                    <a:lnTo>
                      <a:pt x="6" y="158"/>
                    </a:lnTo>
                    <a:lnTo>
                      <a:pt x="7" y="125"/>
                    </a:lnTo>
                    <a:lnTo>
                      <a:pt x="11" y="91"/>
                    </a:lnTo>
                    <a:lnTo>
                      <a:pt x="17" y="58"/>
                    </a:lnTo>
                    <a:lnTo>
                      <a:pt x="19" y="31"/>
                    </a:lnTo>
                    <a:lnTo>
                      <a:pt x="15" y="1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1467925" y="2638554"/>
            <a:ext cx="1832384" cy="1683607"/>
            <a:chOff x="971600" y="1985974"/>
            <a:chExt cx="1832384" cy="1683607"/>
          </a:xfrm>
        </p:grpSpPr>
        <p:sp>
          <p:nvSpPr>
            <p:cNvPr id="3244" name="Freeform 172"/>
            <p:cNvSpPr>
              <a:spLocks/>
            </p:cNvSpPr>
            <p:nvPr/>
          </p:nvSpPr>
          <p:spPr bwMode="auto">
            <a:xfrm>
              <a:off x="1175198" y="1985974"/>
              <a:ext cx="726614" cy="1078332"/>
            </a:xfrm>
            <a:custGeom>
              <a:avLst/>
              <a:gdLst/>
              <a:ahLst/>
              <a:cxnLst>
                <a:cxn ang="0">
                  <a:pos x="15" y="354"/>
                </a:cxn>
                <a:cxn ang="0">
                  <a:pos x="8" y="372"/>
                </a:cxn>
                <a:cxn ang="0">
                  <a:pos x="0" y="401"/>
                </a:cxn>
                <a:cxn ang="0">
                  <a:pos x="8" y="511"/>
                </a:cxn>
                <a:cxn ang="0">
                  <a:pos x="15" y="543"/>
                </a:cxn>
                <a:cxn ang="0">
                  <a:pos x="22" y="580"/>
                </a:cxn>
                <a:cxn ang="0">
                  <a:pos x="37" y="631"/>
                </a:cxn>
                <a:cxn ang="0">
                  <a:pos x="48" y="667"/>
                </a:cxn>
                <a:cxn ang="0">
                  <a:pos x="73" y="737"/>
                </a:cxn>
                <a:cxn ang="0">
                  <a:pos x="95" y="795"/>
                </a:cxn>
                <a:cxn ang="0">
                  <a:pos x="117" y="846"/>
                </a:cxn>
                <a:cxn ang="0">
                  <a:pos x="139" y="901"/>
                </a:cxn>
                <a:cxn ang="0">
                  <a:pos x="186" y="1003"/>
                </a:cxn>
                <a:cxn ang="0">
                  <a:pos x="237" y="1109"/>
                </a:cxn>
                <a:cxn ang="0">
                  <a:pos x="270" y="1174"/>
                </a:cxn>
                <a:cxn ang="0">
                  <a:pos x="307" y="1244"/>
                </a:cxn>
                <a:cxn ang="0">
                  <a:pos x="354" y="1331"/>
                </a:cxn>
                <a:cxn ang="0">
                  <a:pos x="376" y="1262"/>
                </a:cxn>
                <a:cxn ang="0">
                  <a:pos x="398" y="1156"/>
                </a:cxn>
                <a:cxn ang="0">
                  <a:pos x="420" y="1054"/>
                </a:cxn>
                <a:cxn ang="0">
                  <a:pos x="442" y="959"/>
                </a:cxn>
                <a:cxn ang="0">
                  <a:pos x="463" y="868"/>
                </a:cxn>
                <a:cxn ang="0">
                  <a:pos x="485" y="780"/>
                </a:cxn>
                <a:cxn ang="0">
                  <a:pos x="511" y="678"/>
                </a:cxn>
                <a:cxn ang="0">
                  <a:pos x="536" y="583"/>
                </a:cxn>
                <a:cxn ang="0">
                  <a:pos x="562" y="496"/>
                </a:cxn>
                <a:cxn ang="0">
                  <a:pos x="584" y="416"/>
                </a:cxn>
                <a:cxn ang="0">
                  <a:pos x="606" y="346"/>
                </a:cxn>
                <a:cxn ang="0">
                  <a:pos x="624" y="292"/>
                </a:cxn>
                <a:cxn ang="0">
                  <a:pos x="646" y="244"/>
                </a:cxn>
                <a:cxn ang="0">
                  <a:pos x="668" y="186"/>
                </a:cxn>
                <a:cxn ang="0">
                  <a:pos x="689" y="139"/>
                </a:cxn>
                <a:cxn ang="0">
                  <a:pos x="708" y="106"/>
                </a:cxn>
                <a:cxn ang="0">
                  <a:pos x="733" y="62"/>
                </a:cxn>
                <a:cxn ang="0">
                  <a:pos x="748" y="40"/>
                </a:cxn>
                <a:cxn ang="0">
                  <a:pos x="770" y="18"/>
                </a:cxn>
                <a:cxn ang="0">
                  <a:pos x="788" y="7"/>
                </a:cxn>
                <a:cxn ang="0">
                  <a:pos x="803" y="0"/>
                </a:cxn>
                <a:cxn ang="0">
                  <a:pos x="704" y="7"/>
                </a:cxn>
                <a:cxn ang="0">
                  <a:pos x="646" y="15"/>
                </a:cxn>
                <a:cxn ang="0">
                  <a:pos x="598" y="22"/>
                </a:cxn>
                <a:cxn ang="0">
                  <a:pos x="562" y="29"/>
                </a:cxn>
                <a:cxn ang="0">
                  <a:pos x="525" y="40"/>
                </a:cxn>
                <a:cxn ang="0">
                  <a:pos x="489" y="47"/>
                </a:cxn>
                <a:cxn ang="0">
                  <a:pos x="452" y="58"/>
                </a:cxn>
                <a:cxn ang="0">
                  <a:pos x="401" y="80"/>
                </a:cxn>
                <a:cxn ang="0">
                  <a:pos x="372" y="91"/>
                </a:cxn>
                <a:cxn ang="0">
                  <a:pos x="332" y="109"/>
                </a:cxn>
                <a:cxn ang="0">
                  <a:pos x="292" y="131"/>
                </a:cxn>
                <a:cxn ang="0">
                  <a:pos x="252" y="153"/>
                </a:cxn>
                <a:cxn ang="0">
                  <a:pos x="204" y="182"/>
                </a:cxn>
                <a:cxn ang="0">
                  <a:pos x="175" y="204"/>
                </a:cxn>
                <a:cxn ang="0">
                  <a:pos x="146" y="226"/>
                </a:cxn>
                <a:cxn ang="0">
                  <a:pos x="110" y="255"/>
                </a:cxn>
                <a:cxn ang="0">
                  <a:pos x="84" y="281"/>
                </a:cxn>
                <a:cxn ang="0">
                  <a:pos x="48" y="314"/>
                </a:cxn>
              </a:cxnLst>
              <a:rect l="0" t="0" r="r" b="b"/>
              <a:pathLst>
                <a:path w="803" h="1342">
                  <a:moveTo>
                    <a:pt x="26" y="339"/>
                  </a:moveTo>
                  <a:lnTo>
                    <a:pt x="22" y="343"/>
                  </a:lnTo>
                  <a:lnTo>
                    <a:pt x="22" y="346"/>
                  </a:lnTo>
                  <a:lnTo>
                    <a:pt x="15" y="354"/>
                  </a:lnTo>
                  <a:lnTo>
                    <a:pt x="15" y="357"/>
                  </a:lnTo>
                  <a:lnTo>
                    <a:pt x="11" y="361"/>
                  </a:lnTo>
                  <a:lnTo>
                    <a:pt x="11" y="365"/>
                  </a:lnTo>
                  <a:lnTo>
                    <a:pt x="8" y="372"/>
                  </a:lnTo>
                  <a:lnTo>
                    <a:pt x="8" y="379"/>
                  </a:lnTo>
                  <a:lnTo>
                    <a:pt x="4" y="387"/>
                  </a:lnTo>
                  <a:lnTo>
                    <a:pt x="4" y="397"/>
                  </a:lnTo>
                  <a:lnTo>
                    <a:pt x="0" y="401"/>
                  </a:lnTo>
                  <a:lnTo>
                    <a:pt x="0" y="474"/>
                  </a:lnTo>
                  <a:lnTo>
                    <a:pt x="4" y="481"/>
                  </a:lnTo>
                  <a:lnTo>
                    <a:pt x="4" y="503"/>
                  </a:lnTo>
                  <a:lnTo>
                    <a:pt x="8" y="511"/>
                  </a:lnTo>
                  <a:lnTo>
                    <a:pt x="8" y="518"/>
                  </a:lnTo>
                  <a:lnTo>
                    <a:pt x="11" y="529"/>
                  </a:lnTo>
                  <a:lnTo>
                    <a:pt x="11" y="536"/>
                  </a:lnTo>
                  <a:lnTo>
                    <a:pt x="15" y="543"/>
                  </a:lnTo>
                  <a:lnTo>
                    <a:pt x="15" y="554"/>
                  </a:lnTo>
                  <a:lnTo>
                    <a:pt x="18" y="562"/>
                  </a:lnTo>
                  <a:lnTo>
                    <a:pt x="18" y="573"/>
                  </a:lnTo>
                  <a:lnTo>
                    <a:pt x="22" y="580"/>
                  </a:lnTo>
                  <a:lnTo>
                    <a:pt x="26" y="591"/>
                  </a:lnTo>
                  <a:lnTo>
                    <a:pt x="26" y="602"/>
                  </a:lnTo>
                  <a:lnTo>
                    <a:pt x="29" y="609"/>
                  </a:lnTo>
                  <a:lnTo>
                    <a:pt x="37" y="631"/>
                  </a:lnTo>
                  <a:lnTo>
                    <a:pt x="40" y="642"/>
                  </a:lnTo>
                  <a:lnTo>
                    <a:pt x="44" y="649"/>
                  </a:lnTo>
                  <a:lnTo>
                    <a:pt x="44" y="660"/>
                  </a:lnTo>
                  <a:lnTo>
                    <a:pt x="48" y="667"/>
                  </a:lnTo>
                  <a:lnTo>
                    <a:pt x="55" y="689"/>
                  </a:lnTo>
                  <a:lnTo>
                    <a:pt x="62" y="711"/>
                  </a:lnTo>
                  <a:lnTo>
                    <a:pt x="66" y="722"/>
                  </a:lnTo>
                  <a:lnTo>
                    <a:pt x="73" y="737"/>
                  </a:lnTo>
                  <a:lnTo>
                    <a:pt x="80" y="759"/>
                  </a:lnTo>
                  <a:lnTo>
                    <a:pt x="84" y="769"/>
                  </a:lnTo>
                  <a:lnTo>
                    <a:pt x="91" y="784"/>
                  </a:lnTo>
                  <a:lnTo>
                    <a:pt x="95" y="795"/>
                  </a:lnTo>
                  <a:lnTo>
                    <a:pt x="99" y="810"/>
                  </a:lnTo>
                  <a:lnTo>
                    <a:pt x="106" y="820"/>
                  </a:lnTo>
                  <a:lnTo>
                    <a:pt x="110" y="835"/>
                  </a:lnTo>
                  <a:lnTo>
                    <a:pt x="117" y="846"/>
                  </a:lnTo>
                  <a:lnTo>
                    <a:pt x="121" y="861"/>
                  </a:lnTo>
                  <a:lnTo>
                    <a:pt x="128" y="875"/>
                  </a:lnTo>
                  <a:lnTo>
                    <a:pt x="135" y="886"/>
                  </a:lnTo>
                  <a:lnTo>
                    <a:pt x="139" y="901"/>
                  </a:lnTo>
                  <a:lnTo>
                    <a:pt x="153" y="930"/>
                  </a:lnTo>
                  <a:lnTo>
                    <a:pt x="157" y="944"/>
                  </a:lnTo>
                  <a:lnTo>
                    <a:pt x="172" y="974"/>
                  </a:lnTo>
                  <a:lnTo>
                    <a:pt x="186" y="1003"/>
                  </a:lnTo>
                  <a:lnTo>
                    <a:pt x="201" y="1032"/>
                  </a:lnTo>
                  <a:lnTo>
                    <a:pt x="215" y="1061"/>
                  </a:lnTo>
                  <a:lnTo>
                    <a:pt x="223" y="1079"/>
                  </a:lnTo>
                  <a:lnTo>
                    <a:pt x="237" y="1109"/>
                  </a:lnTo>
                  <a:lnTo>
                    <a:pt x="245" y="1127"/>
                  </a:lnTo>
                  <a:lnTo>
                    <a:pt x="256" y="1141"/>
                  </a:lnTo>
                  <a:lnTo>
                    <a:pt x="263" y="1160"/>
                  </a:lnTo>
                  <a:lnTo>
                    <a:pt x="270" y="1174"/>
                  </a:lnTo>
                  <a:lnTo>
                    <a:pt x="277" y="1192"/>
                  </a:lnTo>
                  <a:lnTo>
                    <a:pt x="288" y="1211"/>
                  </a:lnTo>
                  <a:lnTo>
                    <a:pt x="296" y="1225"/>
                  </a:lnTo>
                  <a:lnTo>
                    <a:pt x="307" y="1244"/>
                  </a:lnTo>
                  <a:lnTo>
                    <a:pt x="314" y="1262"/>
                  </a:lnTo>
                  <a:lnTo>
                    <a:pt x="325" y="1280"/>
                  </a:lnTo>
                  <a:lnTo>
                    <a:pt x="332" y="1295"/>
                  </a:lnTo>
                  <a:lnTo>
                    <a:pt x="354" y="1331"/>
                  </a:lnTo>
                  <a:lnTo>
                    <a:pt x="358" y="1342"/>
                  </a:lnTo>
                  <a:lnTo>
                    <a:pt x="365" y="1313"/>
                  </a:lnTo>
                  <a:lnTo>
                    <a:pt x="369" y="1287"/>
                  </a:lnTo>
                  <a:lnTo>
                    <a:pt x="376" y="1262"/>
                  </a:lnTo>
                  <a:lnTo>
                    <a:pt x="380" y="1233"/>
                  </a:lnTo>
                  <a:lnTo>
                    <a:pt x="387" y="1207"/>
                  </a:lnTo>
                  <a:lnTo>
                    <a:pt x="390" y="1182"/>
                  </a:lnTo>
                  <a:lnTo>
                    <a:pt x="398" y="1156"/>
                  </a:lnTo>
                  <a:lnTo>
                    <a:pt x="401" y="1130"/>
                  </a:lnTo>
                  <a:lnTo>
                    <a:pt x="409" y="1105"/>
                  </a:lnTo>
                  <a:lnTo>
                    <a:pt x="412" y="1079"/>
                  </a:lnTo>
                  <a:lnTo>
                    <a:pt x="420" y="1054"/>
                  </a:lnTo>
                  <a:lnTo>
                    <a:pt x="423" y="1028"/>
                  </a:lnTo>
                  <a:lnTo>
                    <a:pt x="431" y="1006"/>
                  </a:lnTo>
                  <a:lnTo>
                    <a:pt x="434" y="981"/>
                  </a:lnTo>
                  <a:lnTo>
                    <a:pt x="442" y="959"/>
                  </a:lnTo>
                  <a:lnTo>
                    <a:pt x="445" y="934"/>
                  </a:lnTo>
                  <a:lnTo>
                    <a:pt x="452" y="912"/>
                  </a:lnTo>
                  <a:lnTo>
                    <a:pt x="456" y="890"/>
                  </a:lnTo>
                  <a:lnTo>
                    <a:pt x="463" y="868"/>
                  </a:lnTo>
                  <a:lnTo>
                    <a:pt x="467" y="846"/>
                  </a:lnTo>
                  <a:lnTo>
                    <a:pt x="474" y="824"/>
                  </a:lnTo>
                  <a:lnTo>
                    <a:pt x="478" y="802"/>
                  </a:lnTo>
                  <a:lnTo>
                    <a:pt x="485" y="780"/>
                  </a:lnTo>
                  <a:lnTo>
                    <a:pt x="493" y="737"/>
                  </a:lnTo>
                  <a:lnTo>
                    <a:pt x="500" y="718"/>
                  </a:lnTo>
                  <a:lnTo>
                    <a:pt x="504" y="697"/>
                  </a:lnTo>
                  <a:lnTo>
                    <a:pt x="511" y="678"/>
                  </a:lnTo>
                  <a:lnTo>
                    <a:pt x="514" y="656"/>
                  </a:lnTo>
                  <a:lnTo>
                    <a:pt x="522" y="638"/>
                  </a:lnTo>
                  <a:lnTo>
                    <a:pt x="529" y="602"/>
                  </a:lnTo>
                  <a:lnTo>
                    <a:pt x="536" y="583"/>
                  </a:lnTo>
                  <a:lnTo>
                    <a:pt x="544" y="547"/>
                  </a:lnTo>
                  <a:lnTo>
                    <a:pt x="551" y="529"/>
                  </a:lnTo>
                  <a:lnTo>
                    <a:pt x="555" y="511"/>
                  </a:lnTo>
                  <a:lnTo>
                    <a:pt x="562" y="496"/>
                  </a:lnTo>
                  <a:lnTo>
                    <a:pt x="565" y="478"/>
                  </a:lnTo>
                  <a:lnTo>
                    <a:pt x="569" y="463"/>
                  </a:lnTo>
                  <a:lnTo>
                    <a:pt x="576" y="445"/>
                  </a:lnTo>
                  <a:lnTo>
                    <a:pt x="584" y="416"/>
                  </a:lnTo>
                  <a:lnTo>
                    <a:pt x="591" y="397"/>
                  </a:lnTo>
                  <a:lnTo>
                    <a:pt x="598" y="368"/>
                  </a:lnTo>
                  <a:lnTo>
                    <a:pt x="602" y="361"/>
                  </a:lnTo>
                  <a:lnTo>
                    <a:pt x="606" y="346"/>
                  </a:lnTo>
                  <a:lnTo>
                    <a:pt x="613" y="332"/>
                  </a:lnTo>
                  <a:lnTo>
                    <a:pt x="617" y="317"/>
                  </a:lnTo>
                  <a:lnTo>
                    <a:pt x="620" y="306"/>
                  </a:lnTo>
                  <a:lnTo>
                    <a:pt x="624" y="292"/>
                  </a:lnTo>
                  <a:lnTo>
                    <a:pt x="631" y="281"/>
                  </a:lnTo>
                  <a:lnTo>
                    <a:pt x="635" y="266"/>
                  </a:lnTo>
                  <a:lnTo>
                    <a:pt x="638" y="255"/>
                  </a:lnTo>
                  <a:lnTo>
                    <a:pt x="646" y="244"/>
                  </a:lnTo>
                  <a:lnTo>
                    <a:pt x="649" y="230"/>
                  </a:lnTo>
                  <a:lnTo>
                    <a:pt x="657" y="208"/>
                  </a:lnTo>
                  <a:lnTo>
                    <a:pt x="664" y="197"/>
                  </a:lnTo>
                  <a:lnTo>
                    <a:pt x="668" y="186"/>
                  </a:lnTo>
                  <a:lnTo>
                    <a:pt x="671" y="179"/>
                  </a:lnTo>
                  <a:lnTo>
                    <a:pt x="679" y="157"/>
                  </a:lnTo>
                  <a:lnTo>
                    <a:pt x="686" y="150"/>
                  </a:lnTo>
                  <a:lnTo>
                    <a:pt x="689" y="139"/>
                  </a:lnTo>
                  <a:lnTo>
                    <a:pt x="693" y="131"/>
                  </a:lnTo>
                  <a:lnTo>
                    <a:pt x="697" y="120"/>
                  </a:lnTo>
                  <a:lnTo>
                    <a:pt x="700" y="113"/>
                  </a:lnTo>
                  <a:lnTo>
                    <a:pt x="708" y="106"/>
                  </a:lnTo>
                  <a:lnTo>
                    <a:pt x="715" y="91"/>
                  </a:lnTo>
                  <a:lnTo>
                    <a:pt x="722" y="77"/>
                  </a:lnTo>
                  <a:lnTo>
                    <a:pt x="730" y="69"/>
                  </a:lnTo>
                  <a:lnTo>
                    <a:pt x="733" y="62"/>
                  </a:lnTo>
                  <a:lnTo>
                    <a:pt x="737" y="58"/>
                  </a:lnTo>
                  <a:lnTo>
                    <a:pt x="741" y="51"/>
                  </a:lnTo>
                  <a:lnTo>
                    <a:pt x="744" y="47"/>
                  </a:lnTo>
                  <a:lnTo>
                    <a:pt x="748" y="40"/>
                  </a:lnTo>
                  <a:lnTo>
                    <a:pt x="755" y="33"/>
                  </a:lnTo>
                  <a:lnTo>
                    <a:pt x="762" y="29"/>
                  </a:lnTo>
                  <a:lnTo>
                    <a:pt x="766" y="22"/>
                  </a:lnTo>
                  <a:lnTo>
                    <a:pt x="770" y="18"/>
                  </a:lnTo>
                  <a:lnTo>
                    <a:pt x="773" y="18"/>
                  </a:lnTo>
                  <a:lnTo>
                    <a:pt x="781" y="11"/>
                  </a:lnTo>
                  <a:lnTo>
                    <a:pt x="784" y="7"/>
                  </a:lnTo>
                  <a:lnTo>
                    <a:pt x="788" y="7"/>
                  </a:lnTo>
                  <a:lnTo>
                    <a:pt x="792" y="4"/>
                  </a:lnTo>
                  <a:lnTo>
                    <a:pt x="795" y="4"/>
                  </a:lnTo>
                  <a:lnTo>
                    <a:pt x="799" y="0"/>
                  </a:lnTo>
                  <a:lnTo>
                    <a:pt x="803" y="0"/>
                  </a:lnTo>
                  <a:lnTo>
                    <a:pt x="762" y="0"/>
                  </a:lnTo>
                  <a:lnTo>
                    <a:pt x="751" y="4"/>
                  </a:lnTo>
                  <a:lnTo>
                    <a:pt x="711" y="4"/>
                  </a:lnTo>
                  <a:lnTo>
                    <a:pt x="704" y="7"/>
                  </a:lnTo>
                  <a:lnTo>
                    <a:pt x="682" y="7"/>
                  </a:lnTo>
                  <a:lnTo>
                    <a:pt x="675" y="11"/>
                  </a:lnTo>
                  <a:lnTo>
                    <a:pt x="653" y="11"/>
                  </a:lnTo>
                  <a:lnTo>
                    <a:pt x="646" y="15"/>
                  </a:lnTo>
                  <a:lnTo>
                    <a:pt x="635" y="15"/>
                  </a:lnTo>
                  <a:lnTo>
                    <a:pt x="627" y="18"/>
                  </a:lnTo>
                  <a:lnTo>
                    <a:pt x="606" y="18"/>
                  </a:lnTo>
                  <a:lnTo>
                    <a:pt x="598" y="22"/>
                  </a:lnTo>
                  <a:lnTo>
                    <a:pt x="587" y="22"/>
                  </a:lnTo>
                  <a:lnTo>
                    <a:pt x="580" y="26"/>
                  </a:lnTo>
                  <a:lnTo>
                    <a:pt x="569" y="29"/>
                  </a:lnTo>
                  <a:lnTo>
                    <a:pt x="562" y="29"/>
                  </a:lnTo>
                  <a:lnTo>
                    <a:pt x="551" y="33"/>
                  </a:lnTo>
                  <a:lnTo>
                    <a:pt x="544" y="33"/>
                  </a:lnTo>
                  <a:lnTo>
                    <a:pt x="533" y="36"/>
                  </a:lnTo>
                  <a:lnTo>
                    <a:pt x="525" y="40"/>
                  </a:lnTo>
                  <a:lnTo>
                    <a:pt x="514" y="40"/>
                  </a:lnTo>
                  <a:lnTo>
                    <a:pt x="507" y="44"/>
                  </a:lnTo>
                  <a:lnTo>
                    <a:pt x="496" y="47"/>
                  </a:lnTo>
                  <a:lnTo>
                    <a:pt x="489" y="47"/>
                  </a:lnTo>
                  <a:lnTo>
                    <a:pt x="482" y="51"/>
                  </a:lnTo>
                  <a:lnTo>
                    <a:pt x="471" y="55"/>
                  </a:lnTo>
                  <a:lnTo>
                    <a:pt x="463" y="58"/>
                  </a:lnTo>
                  <a:lnTo>
                    <a:pt x="452" y="58"/>
                  </a:lnTo>
                  <a:lnTo>
                    <a:pt x="438" y="66"/>
                  </a:lnTo>
                  <a:lnTo>
                    <a:pt x="427" y="69"/>
                  </a:lnTo>
                  <a:lnTo>
                    <a:pt x="412" y="77"/>
                  </a:lnTo>
                  <a:lnTo>
                    <a:pt x="401" y="80"/>
                  </a:lnTo>
                  <a:lnTo>
                    <a:pt x="394" y="84"/>
                  </a:lnTo>
                  <a:lnTo>
                    <a:pt x="387" y="84"/>
                  </a:lnTo>
                  <a:lnTo>
                    <a:pt x="376" y="88"/>
                  </a:lnTo>
                  <a:lnTo>
                    <a:pt x="372" y="91"/>
                  </a:lnTo>
                  <a:lnTo>
                    <a:pt x="365" y="95"/>
                  </a:lnTo>
                  <a:lnTo>
                    <a:pt x="354" y="98"/>
                  </a:lnTo>
                  <a:lnTo>
                    <a:pt x="339" y="106"/>
                  </a:lnTo>
                  <a:lnTo>
                    <a:pt x="332" y="109"/>
                  </a:lnTo>
                  <a:lnTo>
                    <a:pt x="321" y="113"/>
                  </a:lnTo>
                  <a:lnTo>
                    <a:pt x="314" y="117"/>
                  </a:lnTo>
                  <a:lnTo>
                    <a:pt x="307" y="124"/>
                  </a:lnTo>
                  <a:lnTo>
                    <a:pt x="292" y="131"/>
                  </a:lnTo>
                  <a:lnTo>
                    <a:pt x="281" y="135"/>
                  </a:lnTo>
                  <a:lnTo>
                    <a:pt x="274" y="139"/>
                  </a:lnTo>
                  <a:lnTo>
                    <a:pt x="266" y="146"/>
                  </a:lnTo>
                  <a:lnTo>
                    <a:pt x="252" y="153"/>
                  </a:lnTo>
                  <a:lnTo>
                    <a:pt x="245" y="160"/>
                  </a:lnTo>
                  <a:lnTo>
                    <a:pt x="230" y="168"/>
                  </a:lnTo>
                  <a:lnTo>
                    <a:pt x="219" y="175"/>
                  </a:lnTo>
                  <a:lnTo>
                    <a:pt x="204" y="182"/>
                  </a:lnTo>
                  <a:lnTo>
                    <a:pt x="197" y="190"/>
                  </a:lnTo>
                  <a:lnTo>
                    <a:pt x="190" y="193"/>
                  </a:lnTo>
                  <a:lnTo>
                    <a:pt x="183" y="201"/>
                  </a:lnTo>
                  <a:lnTo>
                    <a:pt x="175" y="204"/>
                  </a:lnTo>
                  <a:lnTo>
                    <a:pt x="168" y="212"/>
                  </a:lnTo>
                  <a:lnTo>
                    <a:pt x="161" y="215"/>
                  </a:lnTo>
                  <a:lnTo>
                    <a:pt x="153" y="222"/>
                  </a:lnTo>
                  <a:lnTo>
                    <a:pt x="146" y="226"/>
                  </a:lnTo>
                  <a:lnTo>
                    <a:pt x="132" y="241"/>
                  </a:lnTo>
                  <a:lnTo>
                    <a:pt x="124" y="244"/>
                  </a:lnTo>
                  <a:lnTo>
                    <a:pt x="117" y="252"/>
                  </a:lnTo>
                  <a:lnTo>
                    <a:pt x="110" y="255"/>
                  </a:lnTo>
                  <a:lnTo>
                    <a:pt x="102" y="263"/>
                  </a:lnTo>
                  <a:lnTo>
                    <a:pt x="99" y="270"/>
                  </a:lnTo>
                  <a:lnTo>
                    <a:pt x="91" y="277"/>
                  </a:lnTo>
                  <a:lnTo>
                    <a:pt x="84" y="281"/>
                  </a:lnTo>
                  <a:lnTo>
                    <a:pt x="70" y="295"/>
                  </a:lnTo>
                  <a:lnTo>
                    <a:pt x="62" y="303"/>
                  </a:lnTo>
                  <a:lnTo>
                    <a:pt x="55" y="306"/>
                  </a:lnTo>
                  <a:lnTo>
                    <a:pt x="48" y="314"/>
                  </a:lnTo>
                  <a:lnTo>
                    <a:pt x="44" y="321"/>
                  </a:lnTo>
                  <a:lnTo>
                    <a:pt x="29" y="335"/>
                  </a:lnTo>
                  <a:lnTo>
                    <a:pt x="26" y="339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43" name="Freeform 171"/>
            <p:cNvSpPr>
              <a:spLocks/>
            </p:cNvSpPr>
            <p:nvPr/>
          </p:nvSpPr>
          <p:spPr bwMode="auto">
            <a:xfrm>
              <a:off x="971600" y="2247868"/>
              <a:ext cx="554688" cy="833899"/>
            </a:xfrm>
            <a:custGeom>
              <a:avLst/>
              <a:gdLst/>
              <a:ahLst/>
              <a:cxnLst>
                <a:cxn ang="0">
                  <a:pos x="248" y="37"/>
                </a:cxn>
                <a:cxn ang="0">
                  <a:pos x="219" y="73"/>
                </a:cxn>
                <a:cxn ang="0">
                  <a:pos x="190" y="110"/>
                </a:cxn>
                <a:cxn ang="0">
                  <a:pos x="168" y="142"/>
                </a:cxn>
                <a:cxn ang="0">
                  <a:pos x="142" y="179"/>
                </a:cxn>
                <a:cxn ang="0">
                  <a:pos x="120" y="219"/>
                </a:cxn>
                <a:cxn ang="0">
                  <a:pos x="98" y="263"/>
                </a:cxn>
                <a:cxn ang="0">
                  <a:pos x="77" y="310"/>
                </a:cxn>
                <a:cxn ang="0">
                  <a:pos x="58" y="354"/>
                </a:cxn>
                <a:cxn ang="0">
                  <a:pos x="47" y="387"/>
                </a:cxn>
                <a:cxn ang="0">
                  <a:pos x="36" y="423"/>
                </a:cxn>
                <a:cxn ang="0">
                  <a:pos x="29" y="460"/>
                </a:cxn>
                <a:cxn ang="0">
                  <a:pos x="22" y="496"/>
                </a:cxn>
                <a:cxn ang="0">
                  <a:pos x="15" y="533"/>
                </a:cxn>
                <a:cxn ang="0">
                  <a:pos x="7" y="598"/>
                </a:cxn>
                <a:cxn ang="0">
                  <a:pos x="0" y="781"/>
                </a:cxn>
                <a:cxn ang="0">
                  <a:pos x="11" y="821"/>
                </a:cxn>
                <a:cxn ang="0">
                  <a:pos x="29" y="828"/>
                </a:cxn>
                <a:cxn ang="0">
                  <a:pos x="47" y="835"/>
                </a:cxn>
                <a:cxn ang="0">
                  <a:pos x="66" y="843"/>
                </a:cxn>
                <a:cxn ang="0">
                  <a:pos x="84" y="853"/>
                </a:cxn>
                <a:cxn ang="0">
                  <a:pos x="106" y="861"/>
                </a:cxn>
                <a:cxn ang="0">
                  <a:pos x="124" y="868"/>
                </a:cxn>
                <a:cxn ang="0">
                  <a:pos x="146" y="875"/>
                </a:cxn>
                <a:cxn ang="0">
                  <a:pos x="171" y="883"/>
                </a:cxn>
                <a:cxn ang="0">
                  <a:pos x="193" y="890"/>
                </a:cxn>
                <a:cxn ang="0">
                  <a:pos x="219" y="901"/>
                </a:cxn>
                <a:cxn ang="0">
                  <a:pos x="244" y="908"/>
                </a:cxn>
                <a:cxn ang="0">
                  <a:pos x="266" y="915"/>
                </a:cxn>
                <a:cxn ang="0">
                  <a:pos x="295" y="923"/>
                </a:cxn>
                <a:cxn ang="0">
                  <a:pos x="332" y="934"/>
                </a:cxn>
                <a:cxn ang="0">
                  <a:pos x="361" y="941"/>
                </a:cxn>
                <a:cxn ang="0">
                  <a:pos x="397" y="952"/>
                </a:cxn>
                <a:cxn ang="0">
                  <a:pos x="430" y="959"/>
                </a:cxn>
                <a:cxn ang="0">
                  <a:pos x="470" y="970"/>
                </a:cxn>
                <a:cxn ang="0">
                  <a:pos x="503" y="977"/>
                </a:cxn>
                <a:cxn ang="0">
                  <a:pos x="536" y="985"/>
                </a:cxn>
                <a:cxn ang="0">
                  <a:pos x="573" y="992"/>
                </a:cxn>
                <a:cxn ang="0">
                  <a:pos x="609" y="1003"/>
                </a:cxn>
                <a:cxn ang="0">
                  <a:pos x="583" y="948"/>
                </a:cxn>
                <a:cxn ang="0">
                  <a:pos x="547" y="879"/>
                </a:cxn>
                <a:cxn ang="0">
                  <a:pos x="514" y="813"/>
                </a:cxn>
                <a:cxn ang="0">
                  <a:pos x="474" y="733"/>
                </a:cxn>
                <a:cxn ang="0">
                  <a:pos x="423" y="627"/>
                </a:cxn>
                <a:cxn ang="0">
                  <a:pos x="390" y="554"/>
                </a:cxn>
                <a:cxn ang="0">
                  <a:pos x="368" y="503"/>
                </a:cxn>
                <a:cxn ang="0">
                  <a:pos x="346" y="452"/>
                </a:cxn>
                <a:cxn ang="0">
                  <a:pos x="328" y="401"/>
                </a:cxn>
                <a:cxn ang="0">
                  <a:pos x="303" y="328"/>
                </a:cxn>
                <a:cxn ang="0">
                  <a:pos x="288" y="277"/>
                </a:cxn>
                <a:cxn ang="0">
                  <a:pos x="273" y="230"/>
                </a:cxn>
                <a:cxn ang="0">
                  <a:pos x="266" y="193"/>
                </a:cxn>
                <a:cxn ang="0">
                  <a:pos x="259" y="139"/>
                </a:cxn>
                <a:cxn ang="0">
                  <a:pos x="259" y="44"/>
                </a:cxn>
                <a:cxn ang="0">
                  <a:pos x="266" y="26"/>
                </a:cxn>
                <a:cxn ang="0">
                  <a:pos x="273" y="7"/>
                </a:cxn>
              </a:cxnLst>
              <a:rect l="0" t="0" r="r" b="b"/>
              <a:pathLst>
                <a:path w="613" h="1003">
                  <a:moveTo>
                    <a:pt x="281" y="0"/>
                  </a:moveTo>
                  <a:lnTo>
                    <a:pt x="266" y="15"/>
                  </a:lnTo>
                  <a:lnTo>
                    <a:pt x="263" y="22"/>
                  </a:lnTo>
                  <a:lnTo>
                    <a:pt x="248" y="37"/>
                  </a:lnTo>
                  <a:lnTo>
                    <a:pt x="241" y="44"/>
                  </a:lnTo>
                  <a:lnTo>
                    <a:pt x="237" y="51"/>
                  </a:lnTo>
                  <a:lnTo>
                    <a:pt x="222" y="66"/>
                  </a:lnTo>
                  <a:lnTo>
                    <a:pt x="219" y="73"/>
                  </a:lnTo>
                  <a:lnTo>
                    <a:pt x="204" y="88"/>
                  </a:lnTo>
                  <a:lnTo>
                    <a:pt x="201" y="95"/>
                  </a:lnTo>
                  <a:lnTo>
                    <a:pt x="193" y="102"/>
                  </a:lnTo>
                  <a:lnTo>
                    <a:pt x="190" y="110"/>
                  </a:lnTo>
                  <a:lnTo>
                    <a:pt x="182" y="117"/>
                  </a:lnTo>
                  <a:lnTo>
                    <a:pt x="179" y="124"/>
                  </a:lnTo>
                  <a:lnTo>
                    <a:pt x="171" y="131"/>
                  </a:lnTo>
                  <a:lnTo>
                    <a:pt x="168" y="142"/>
                  </a:lnTo>
                  <a:lnTo>
                    <a:pt x="160" y="150"/>
                  </a:lnTo>
                  <a:lnTo>
                    <a:pt x="153" y="164"/>
                  </a:lnTo>
                  <a:lnTo>
                    <a:pt x="146" y="172"/>
                  </a:lnTo>
                  <a:lnTo>
                    <a:pt x="142" y="179"/>
                  </a:lnTo>
                  <a:lnTo>
                    <a:pt x="139" y="190"/>
                  </a:lnTo>
                  <a:lnTo>
                    <a:pt x="131" y="197"/>
                  </a:lnTo>
                  <a:lnTo>
                    <a:pt x="124" y="212"/>
                  </a:lnTo>
                  <a:lnTo>
                    <a:pt x="120" y="219"/>
                  </a:lnTo>
                  <a:lnTo>
                    <a:pt x="117" y="230"/>
                  </a:lnTo>
                  <a:lnTo>
                    <a:pt x="109" y="237"/>
                  </a:lnTo>
                  <a:lnTo>
                    <a:pt x="102" y="252"/>
                  </a:lnTo>
                  <a:lnTo>
                    <a:pt x="98" y="263"/>
                  </a:lnTo>
                  <a:lnTo>
                    <a:pt x="91" y="277"/>
                  </a:lnTo>
                  <a:lnTo>
                    <a:pt x="88" y="285"/>
                  </a:lnTo>
                  <a:lnTo>
                    <a:pt x="84" y="296"/>
                  </a:lnTo>
                  <a:lnTo>
                    <a:pt x="77" y="310"/>
                  </a:lnTo>
                  <a:lnTo>
                    <a:pt x="73" y="321"/>
                  </a:lnTo>
                  <a:lnTo>
                    <a:pt x="69" y="328"/>
                  </a:lnTo>
                  <a:lnTo>
                    <a:pt x="66" y="339"/>
                  </a:lnTo>
                  <a:lnTo>
                    <a:pt x="58" y="354"/>
                  </a:lnTo>
                  <a:lnTo>
                    <a:pt x="55" y="365"/>
                  </a:lnTo>
                  <a:lnTo>
                    <a:pt x="55" y="368"/>
                  </a:lnTo>
                  <a:lnTo>
                    <a:pt x="51" y="376"/>
                  </a:lnTo>
                  <a:lnTo>
                    <a:pt x="47" y="387"/>
                  </a:lnTo>
                  <a:lnTo>
                    <a:pt x="47" y="394"/>
                  </a:lnTo>
                  <a:lnTo>
                    <a:pt x="44" y="405"/>
                  </a:lnTo>
                  <a:lnTo>
                    <a:pt x="40" y="412"/>
                  </a:lnTo>
                  <a:lnTo>
                    <a:pt x="36" y="423"/>
                  </a:lnTo>
                  <a:lnTo>
                    <a:pt x="36" y="430"/>
                  </a:lnTo>
                  <a:lnTo>
                    <a:pt x="33" y="441"/>
                  </a:lnTo>
                  <a:lnTo>
                    <a:pt x="33" y="449"/>
                  </a:lnTo>
                  <a:lnTo>
                    <a:pt x="29" y="460"/>
                  </a:lnTo>
                  <a:lnTo>
                    <a:pt x="26" y="467"/>
                  </a:lnTo>
                  <a:lnTo>
                    <a:pt x="26" y="478"/>
                  </a:lnTo>
                  <a:lnTo>
                    <a:pt x="22" y="485"/>
                  </a:lnTo>
                  <a:lnTo>
                    <a:pt x="22" y="496"/>
                  </a:lnTo>
                  <a:lnTo>
                    <a:pt x="18" y="503"/>
                  </a:lnTo>
                  <a:lnTo>
                    <a:pt x="18" y="514"/>
                  </a:lnTo>
                  <a:lnTo>
                    <a:pt x="15" y="522"/>
                  </a:lnTo>
                  <a:lnTo>
                    <a:pt x="15" y="533"/>
                  </a:lnTo>
                  <a:lnTo>
                    <a:pt x="11" y="543"/>
                  </a:lnTo>
                  <a:lnTo>
                    <a:pt x="11" y="562"/>
                  </a:lnTo>
                  <a:lnTo>
                    <a:pt x="7" y="569"/>
                  </a:lnTo>
                  <a:lnTo>
                    <a:pt x="7" y="598"/>
                  </a:lnTo>
                  <a:lnTo>
                    <a:pt x="4" y="609"/>
                  </a:lnTo>
                  <a:lnTo>
                    <a:pt x="4" y="638"/>
                  </a:lnTo>
                  <a:lnTo>
                    <a:pt x="0" y="649"/>
                  </a:lnTo>
                  <a:lnTo>
                    <a:pt x="0" y="781"/>
                  </a:lnTo>
                  <a:lnTo>
                    <a:pt x="4" y="791"/>
                  </a:lnTo>
                  <a:lnTo>
                    <a:pt x="4" y="817"/>
                  </a:lnTo>
                  <a:lnTo>
                    <a:pt x="7" y="821"/>
                  </a:lnTo>
                  <a:lnTo>
                    <a:pt x="11" y="821"/>
                  </a:lnTo>
                  <a:lnTo>
                    <a:pt x="15" y="824"/>
                  </a:lnTo>
                  <a:lnTo>
                    <a:pt x="18" y="824"/>
                  </a:lnTo>
                  <a:lnTo>
                    <a:pt x="26" y="828"/>
                  </a:lnTo>
                  <a:lnTo>
                    <a:pt x="29" y="828"/>
                  </a:lnTo>
                  <a:lnTo>
                    <a:pt x="33" y="832"/>
                  </a:lnTo>
                  <a:lnTo>
                    <a:pt x="36" y="832"/>
                  </a:lnTo>
                  <a:lnTo>
                    <a:pt x="40" y="835"/>
                  </a:lnTo>
                  <a:lnTo>
                    <a:pt x="47" y="835"/>
                  </a:lnTo>
                  <a:lnTo>
                    <a:pt x="51" y="839"/>
                  </a:lnTo>
                  <a:lnTo>
                    <a:pt x="55" y="839"/>
                  </a:lnTo>
                  <a:lnTo>
                    <a:pt x="58" y="843"/>
                  </a:lnTo>
                  <a:lnTo>
                    <a:pt x="66" y="843"/>
                  </a:lnTo>
                  <a:lnTo>
                    <a:pt x="69" y="846"/>
                  </a:lnTo>
                  <a:lnTo>
                    <a:pt x="73" y="846"/>
                  </a:lnTo>
                  <a:lnTo>
                    <a:pt x="80" y="850"/>
                  </a:lnTo>
                  <a:lnTo>
                    <a:pt x="84" y="853"/>
                  </a:lnTo>
                  <a:lnTo>
                    <a:pt x="88" y="853"/>
                  </a:lnTo>
                  <a:lnTo>
                    <a:pt x="95" y="857"/>
                  </a:lnTo>
                  <a:lnTo>
                    <a:pt x="98" y="857"/>
                  </a:lnTo>
                  <a:lnTo>
                    <a:pt x="106" y="861"/>
                  </a:lnTo>
                  <a:lnTo>
                    <a:pt x="109" y="861"/>
                  </a:lnTo>
                  <a:lnTo>
                    <a:pt x="113" y="864"/>
                  </a:lnTo>
                  <a:lnTo>
                    <a:pt x="120" y="864"/>
                  </a:lnTo>
                  <a:lnTo>
                    <a:pt x="124" y="868"/>
                  </a:lnTo>
                  <a:lnTo>
                    <a:pt x="131" y="868"/>
                  </a:lnTo>
                  <a:lnTo>
                    <a:pt x="135" y="872"/>
                  </a:lnTo>
                  <a:lnTo>
                    <a:pt x="142" y="872"/>
                  </a:lnTo>
                  <a:lnTo>
                    <a:pt x="146" y="875"/>
                  </a:lnTo>
                  <a:lnTo>
                    <a:pt x="153" y="879"/>
                  </a:lnTo>
                  <a:lnTo>
                    <a:pt x="160" y="879"/>
                  </a:lnTo>
                  <a:lnTo>
                    <a:pt x="164" y="883"/>
                  </a:lnTo>
                  <a:lnTo>
                    <a:pt x="171" y="883"/>
                  </a:lnTo>
                  <a:lnTo>
                    <a:pt x="175" y="886"/>
                  </a:lnTo>
                  <a:lnTo>
                    <a:pt x="182" y="886"/>
                  </a:lnTo>
                  <a:lnTo>
                    <a:pt x="190" y="890"/>
                  </a:lnTo>
                  <a:lnTo>
                    <a:pt x="193" y="890"/>
                  </a:lnTo>
                  <a:lnTo>
                    <a:pt x="201" y="894"/>
                  </a:lnTo>
                  <a:lnTo>
                    <a:pt x="208" y="894"/>
                  </a:lnTo>
                  <a:lnTo>
                    <a:pt x="212" y="897"/>
                  </a:lnTo>
                  <a:lnTo>
                    <a:pt x="219" y="901"/>
                  </a:lnTo>
                  <a:lnTo>
                    <a:pt x="226" y="901"/>
                  </a:lnTo>
                  <a:lnTo>
                    <a:pt x="230" y="905"/>
                  </a:lnTo>
                  <a:lnTo>
                    <a:pt x="237" y="905"/>
                  </a:lnTo>
                  <a:lnTo>
                    <a:pt x="244" y="908"/>
                  </a:lnTo>
                  <a:lnTo>
                    <a:pt x="248" y="908"/>
                  </a:lnTo>
                  <a:lnTo>
                    <a:pt x="255" y="912"/>
                  </a:lnTo>
                  <a:lnTo>
                    <a:pt x="263" y="912"/>
                  </a:lnTo>
                  <a:lnTo>
                    <a:pt x="266" y="915"/>
                  </a:lnTo>
                  <a:lnTo>
                    <a:pt x="273" y="915"/>
                  </a:lnTo>
                  <a:lnTo>
                    <a:pt x="281" y="919"/>
                  </a:lnTo>
                  <a:lnTo>
                    <a:pt x="288" y="919"/>
                  </a:lnTo>
                  <a:lnTo>
                    <a:pt x="295" y="923"/>
                  </a:lnTo>
                  <a:lnTo>
                    <a:pt x="303" y="923"/>
                  </a:lnTo>
                  <a:lnTo>
                    <a:pt x="317" y="930"/>
                  </a:lnTo>
                  <a:lnTo>
                    <a:pt x="325" y="930"/>
                  </a:lnTo>
                  <a:lnTo>
                    <a:pt x="332" y="934"/>
                  </a:lnTo>
                  <a:lnTo>
                    <a:pt x="339" y="934"/>
                  </a:lnTo>
                  <a:lnTo>
                    <a:pt x="346" y="937"/>
                  </a:lnTo>
                  <a:lnTo>
                    <a:pt x="354" y="937"/>
                  </a:lnTo>
                  <a:lnTo>
                    <a:pt x="361" y="941"/>
                  </a:lnTo>
                  <a:lnTo>
                    <a:pt x="368" y="941"/>
                  </a:lnTo>
                  <a:lnTo>
                    <a:pt x="376" y="945"/>
                  </a:lnTo>
                  <a:lnTo>
                    <a:pt x="383" y="945"/>
                  </a:lnTo>
                  <a:lnTo>
                    <a:pt x="397" y="952"/>
                  </a:lnTo>
                  <a:lnTo>
                    <a:pt x="405" y="952"/>
                  </a:lnTo>
                  <a:lnTo>
                    <a:pt x="412" y="956"/>
                  </a:lnTo>
                  <a:lnTo>
                    <a:pt x="419" y="956"/>
                  </a:lnTo>
                  <a:lnTo>
                    <a:pt x="430" y="959"/>
                  </a:lnTo>
                  <a:lnTo>
                    <a:pt x="438" y="959"/>
                  </a:lnTo>
                  <a:lnTo>
                    <a:pt x="452" y="967"/>
                  </a:lnTo>
                  <a:lnTo>
                    <a:pt x="459" y="967"/>
                  </a:lnTo>
                  <a:lnTo>
                    <a:pt x="470" y="970"/>
                  </a:lnTo>
                  <a:lnTo>
                    <a:pt x="478" y="970"/>
                  </a:lnTo>
                  <a:lnTo>
                    <a:pt x="485" y="974"/>
                  </a:lnTo>
                  <a:lnTo>
                    <a:pt x="492" y="974"/>
                  </a:lnTo>
                  <a:lnTo>
                    <a:pt x="503" y="977"/>
                  </a:lnTo>
                  <a:lnTo>
                    <a:pt x="511" y="977"/>
                  </a:lnTo>
                  <a:lnTo>
                    <a:pt x="518" y="981"/>
                  </a:lnTo>
                  <a:lnTo>
                    <a:pt x="529" y="985"/>
                  </a:lnTo>
                  <a:lnTo>
                    <a:pt x="536" y="985"/>
                  </a:lnTo>
                  <a:lnTo>
                    <a:pt x="547" y="988"/>
                  </a:lnTo>
                  <a:lnTo>
                    <a:pt x="554" y="988"/>
                  </a:lnTo>
                  <a:lnTo>
                    <a:pt x="562" y="992"/>
                  </a:lnTo>
                  <a:lnTo>
                    <a:pt x="573" y="992"/>
                  </a:lnTo>
                  <a:lnTo>
                    <a:pt x="580" y="996"/>
                  </a:lnTo>
                  <a:lnTo>
                    <a:pt x="591" y="999"/>
                  </a:lnTo>
                  <a:lnTo>
                    <a:pt x="598" y="999"/>
                  </a:lnTo>
                  <a:lnTo>
                    <a:pt x="609" y="1003"/>
                  </a:lnTo>
                  <a:lnTo>
                    <a:pt x="613" y="1003"/>
                  </a:lnTo>
                  <a:lnTo>
                    <a:pt x="602" y="985"/>
                  </a:lnTo>
                  <a:lnTo>
                    <a:pt x="594" y="967"/>
                  </a:lnTo>
                  <a:lnTo>
                    <a:pt x="583" y="948"/>
                  </a:lnTo>
                  <a:lnTo>
                    <a:pt x="576" y="930"/>
                  </a:lnTo>
                  <a:lnTo>
                    <a:pt x="565" y="915"/>
                  </a:lnTo>
                  <a:lnTo>
                    <a:pt x="558" y="897"/>
                  </a:lnTo>
                  <a:lnTo>
                    <a:pt x="547" y="879"/>
                  </a:lnTo>
                  <a:lnTo>
                    <a:pt x="540" y="861"/>
                  </a:lnTo>
                  <a:lnTo>
                    <a:pt x="529" y="846"/>
                  </a:lnTo>
                  <a:lnTo>
                    <a:pt x="521" y="828"/>
                  </a:lnTo>
                  <a:lnTo>
                    <a:pt x="514" y="813"/>
                  </a:lnTo>
                  <a:lnTo>
                    <a:pt x="507" y="795"/>
                  </a:lnTo>
                  <a:lnTo>
                    <a:pt x="496" y="781"/>
                  </a:lnTo>
                  <a:lnTo>
                    <a:pt x="489" y="762"/>
                  </a:lnTo>
                  <a:lnTo>
                    <a:pt x="474" y="733"/>
                  </a:lnTo>
                  <a:lnTo>
                    <a:pt x="467" y="715"/>
                  </a:lnTo>
                  <a:lnTo>
                    <a:pt x="452" y="686"/>
                  </a:lnTo>
                  <a:lnTo>
                    <a:pt x="438" y="657"/>
                  </a:lnTo>
                  <a:lnTo>
                    <a:pt x="423" y="627"/>
                  </a:lnTo>
                  <a:lnTo>
                    <a:pt x="416" y="613"/>
                  </a:lnTo>
                  <a:lnTo>
                    <a:pt x="412" y="598"/>
                  </a:lnTo>
                  <a:lnTo>
                    <a:pt x="397" y="569"/>
                  </a:lnTo>
                  <a:lnTo>
                    <a:pt x="390" y="554"/>
                  </a:lnTo>
                  <a:lnTo>
                    <a:pt x="387" y="543"/>
                  </a:lnTo>
                  <a:lnTo>
                    <a:pt x="379" y="529"/>
                  </a:lnTo>
                  <a:lnTo>
                    <a:pt x="376" y="514"/>
                  </a:lnTo>
                  <a:lnTo>
                    <a:pt x="368" y="503"/>
                  </a:lnTo>
                  <a:lnTo>
                    <a:pt x="365" y="489"/>
                  </a:lnTo>
                  <a:lnTo>
                    <a:pt x="357" y="478"/>
                  </a:lnTo>
                  <a:lnTo>
                    <a:pt x="354" y="463"/>
                  </a:lnTo>
                  <a:lnTo>
                    <a:pt x="346" y="452"/>
                  </a:lnTo>
                  <a:lnTo>
                    <a:pt x="343" y="438"/>
                  </a:lnTo>
                  <a:lnTo>
                    <a:pt x="339" y="427"/>
                  </a:lnTo>
                  <a:lnTo>
                    <a:pt x="332" y="416"/>
                  </a:lnTo>
                  <a:lnTo>
                    <a:pt x="328" y="401"/>
                  </a:lnTo>
                  <a:lnTo>
                    <a:pt x="321" y="379"/>
                  </a:lnTo>
                  <a:lnTo>
                    <a:pt x="314" y="358"/>
                  </a:lnTo>
                  <a:lnTo>
                    <a:pt x="306" y="336"/>
                  </a:lnTo>
                  <a:lnTo>
                    <a:pt x="303" y="328"/>
                  </a:lnTo>
                  <a:lnTo>
                    <a:pt x="295" y="306"/>
                  </a:lnTo>
                  <a:lnTo>
                    <a:pt x="292" y="296"/>
                  </a:lnTo>
                  <a:lnTo>
                    <a:pt x="288" y="288"/>
                  </a:lnTo>
                  <a:lnTo>
                    <a:pt x="288" y="277"/>
                  </a:lnTo>
                  <a:lnTo>
                    <a:pt x="281" y="255"/>
                  </a:lnTo>
                  <a:lnTo>
                    <a:pt x="277" y="248"/>
                  </a:lnTo>
                  <a:lnTo>
                    <a:pt x="277" y="237"/>
                  </a:lnTo>
                  <a:lnTo>
                    <a:pt x="273" y="230"/>
                  </a:lnTo>
                  <a:lnTo>
                    <a:pt x="270" y="219"/>
                  </a:lnTo>
                  <a:lnTo>
                    <a:pt x="270" y="212"/>
                  </a:lnTo>
                  <a:lnTo>
                    <a:pt x="266" y="201"/>
                  </a:lnTo>
                  <a:lnTo>
                    <a:pt x="266" y="193"/>
                  </a:lnTo>
                  <a:lnTo>
                    <a:pt x="263" y="186"/>
                  </a:lnTo>
                  <a:lnTo>
                    <a:pt x="263" y="168"/>
                  </a:lnTo>
                  <a:lnTo>
                    <a:pt x="259" y="161"/>
                  </a:lnTo>
                  <a:lnTo>
                    <a:pt x="259" y="139"/>
                  </a:lnTo>
                  <a:lnTo>
                    <a:pt x="255" y="131"/>
                  </a:lnTo>
                  <a:lnTo>
                    <a:pt x="255" y="66"/>
                  </a:lnTo>
                  <a:lnTo>
                    <a:pt x="259" y="58"/>
                  </a:lnTo>
                  <a:lnTo>
                    <a:pt x="259" y="44"/>
                  </a:lnTo>
                  <a:lnTo>
                    <a:pt x="263" y="40"/>
                  </a:lnTo>
                  <a:lnTo>
                    <a:pt x="263" y="33"/>
                  </a:lnTo>
                  <a:lnTo>
                    <a:pt x="266" y="29"/>
                  </a:lnTo>
                  <a:lnTo>
                    <a:pt x="266" y="26"/>
                  </a:lnTo>
                  <a:lnTo>
                    <a:pt x="270" y="22"/>
                  </a:lnTo>
                  <a:lnTo>
                    <a:pt x="270" y="18"/>
                  </a:lnTo>
                  <a:lnTo>
                    <a:pt x="273" y="15"/>
                  </a:lnTo>
                  <a:lnTo>
                    <a:pt x="273" y="7"/>
                  </a:lnTo>
                  <a:lnTo>
                    <a:pt x="277" y="4"/>
                  </a:lnTo>
                  <a:lnTo>
                    <a:pt x="281" y="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42" name="Freeform 170"/>
            <p:cNvSpPr>
              <a:spLocks/>
            </p:cNvSpPr>
            <p:nvPr/>
          </p:nvSpPr>
          <p:spPr bwMode="auto">
            <a:xfrm>
              <a:off x="971600" y="2921311"/>
              <a:ext cx="529355" cy="4863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9" y="15"/>
                </a:cxn>
                <a:cxn ang="0">
                  <a:pos x="47" y="22"/>
                </a:cxn>
                <a:cxn ang="0">
                  <a:pos x="65" y="29"/>
                </a:cxn>
                <a:cxn ang="0">
                  <a:pos x="84" y="36"/>
                </a:cxn>
                <a:cxn ang="0">
                  <a:pos x="105" y="44"/>
                </a:cxn>
                <a:cxn ang="0">
                  <a:pos x="127" y="51"/>
                </a:cxn>
                <a:cxn ang="0">
                  <a:pos x="149" y="62"/>
                </a:cxn>
                <a:cxn ang="0">
                  <a:pos x="171" y="69"/>
                </a:cxn>
                <a:cxn ang="0">
                  <a:pos x="197" y="77"/>
                </a:cxn>
                <a:cxn ang="0">
                  <a:pos x="222" y="84"/>
                </a:cxn>
                <a:cxn ang="0">
                  <a:pos x="244" y="91"/>
                </a:cxn>
                <a:cxn ang="0">
                  <a:pos x="269" y="98"/>
                </a:cxn>
                <a:cxn ang="0">
                  <a:pos x="299" y="106"/>
                </a:cxn>
                <a:cxn ang="0">
                  <a:pos x="335" y="117"/>
                </a:cxn>
                <a:cxn ang="0">
                  <a:pos x="364" y="124"/>
                </a:cxn>
                <a:cxn ang="0">
                  <a:pos x="401" y="135"/>
                </a:cxn>
                <a:cxn ang="0">
                  <a:pos x="434" y="142"/>
                </a:cxn>
                <a:cxn ang="0">
                  <a:pos x="474" y="153"/>
                </a:cxn>
                <a:cxn ang="0">
                  <a:pos x="507" y="160"/>
                </a:cxn>
                <a:cxn ang="0">
                  <a:pos x="543" y="171"/>
                </a:cxn>
                <a:cxn ang="0">
                  <a:pos x="576" y="179"/>
                </a:cxn>
                <a:cxn ang="0">
                  <a:pos x="609" y="186"/>
                </a:cxn>
                <a:cxn ang="0">
                  <a:pos x="576" y="222"/>
                </a:cxn>
                <a:cxn ang="0">
                  <a:pos x="547" y="255"/>
                </a:cxn>
                <a:cxn ang="0">
                  <a:pos x="525" y="281"/>
                </a:cxn>
                <a:cxn ang="0">
                  <a:pos x="503" y="306"/>
                </a:cxn>
                <a:cxn ang="0">
                  <a:pos x="481" y="332"/>
                </a:cxn>
                <a:cxn ang="0">
                  <a:pos x="463" y="357"/>
                </a:cxn>
                <a:cxn ang="0">
                  <a:pos x="445" y="379"/>
                </a:cxn>
                <a:cxn ang="0">
                  <a:pos x="426" y="401"/>
                </a:cxn>
                <a:cxn ang="0">
                  <a:pos x="408" y="423"/>
                </a:cxn>
                <a:cxn ang="0">
                  <a:pos x="386" y="452"/>
                </a:cxn>
                <a:cxn ang="0">
                  <a:pos x="361" y="481"/>
                </a:cxn>
                <a:cxn ang="0">
                  <a:pos x="342" y="507"/>
                </a:cxn>
                <a:cxn ang="0">
                  <a:pos x="324" y="529"/>
                </a:cxn>
                <a:cxn ang="0">
                  <a:pos x="313" y="547"/>
                </a:cxn>
                <a:cxn ang="0">
                  <a:pos x="299" y="569"/>
                </a:cxn>
                <a:cxn ang="0">
                  <a:pos x="291" y="580"/>
                </a:cxn>
                <a:cxn ang="0">
                  <a:pos x="280" y="598"/>
                </a:cxn>
                <a:cxn ang="0">
                  <a:pos x="273" y="613"/>
                </a:cxn>
                <a:cxn ang="0">
                  <a:pos x="259" y="605"/>
                </a:cxn>
                <a:cxn ang="0">
                  <a:pos x="240" y="583"/>
                </a:cxn>
                <a:cxn ang="0">
                  <a:pos x="222" y="562"/>
                </a:cxn>
                <a:cxn ang="0">
                  <a:pos x="204" y="540"/>
                </a:cxn>
                <a:cxn ang="0">
                  <a:pos x="189" y="518"/>
                </a:cxn>
                <a:cxn ang="0">
                  <a:pos x="167" y="489"/>
                </a:cxn>
                <a:cxn ang="0">
                  <a:pos x="149" y="459"/>
                </a:cxn>
                <a:cxn ang="0">
                  <a:pos x="131" y="430"/>
                </a:cxn>
                <a:cxn ang="0">
                  <a:pos x="109" y="390"/>
                </a:cxn>
                <a:cxn ang="0">
                  <a:pos x="94" y="361"/>
                </a:cxn>
                <a:cxn ang="0">
                  <a:pos x="80" y="325"/>
                </a:cxn>
                <a:cxn ang="0">
                  <a:pos x="62" y="281"/>
                </a:cxn>
                <a:cxn ang="0">
                  <a:pos x="54" y="255"/>
                </a:cxn>
                <a:cxn ang="0">
                  <a:pos x="43" y="219"/>
                </a:cxn>
                <a:cxn ang="0">
                  <a:pos x="32" y="182"/>
                </a:cxn>
                <a:cxn ang="0">
                  <a:pos x="25" y="153"/>
                </a:cxn>
                <a:cxn ang="0">
                  <a:pos x="18" y="113"/>
                </a:cxn>
                <a:cxn ang="0">
                  <a:pos x="11" y="77"/>
                </a:cxn>
                <a:cxn ang="0">
                  <a:pos x="3" y="22"/>
                </a:cxn>
              </a:cxnLst>
              <a:rect l="0" t="0" r="r" b="b"/>
              <a:pathLst>
                <a:path w="609" h="616">
                  <a:moveTo>
                    <a:pt x="0" y="0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9" y="15"/>
                  </a:lnTo>
                  <a:lnTo>
                    <a:pt x="32" y="15"/>
                  </a:lnTo>
                  <a:lnTo>
                    <a:pt x="36" y="18"/>
                  </a:lnTo>
                  <a:lnTo>
                    <a:pt x="43" y="18"/>
                  </a:lnTo>
                  <a:lnTo>
                    <a:pt x="47" y="22"/>
                  </a:lnTo>
                  <a:lnTo>
                    <a:pt x="51" y="22"/>
                  </a:lnTo>
                  <a:lnTo>
                    <a:pt x="54" y="26"/>
                  </a:lnTo>
                  <a:lnTo>
                    <a:pt x="62" y="26"/>
                  </a:lnTo>
                  <a:lnTo>
                    <a:pt x="65" y="29"/>
                  </a:lnTo>
                  <a:lnTo>
                    <a:pt x="69" y="29"/>
                  </a:lnTo>
                  <a:lnTo>
                    <a:pt x="76" y="33"/>
                  </a:lnTo>
                  <a:lnTo>
                    <a:pt x="80" y="36"/>
                  </a:lnTo>
                  <a:lnTo>
                    <a:pt x="84" y="36"/>
                  </a:lnTo>
                  <a:lnTo>
                    <a:pt x="91" y="40"/>
                  </a:lnTo>
                  <a:lnTo>
                    <a:pt x="94" y="40"/>
                  </a:lnTo>
                  <a:lnTo>
                    <a:pt x="102" y="44"/>
                  </a:lnTo>
                  <a:lnTo>
                    <a:pt x="105" y="44"/>
                  </a:lnTo>
                  <a:lnTo>
                    <a:pt x="109" y="47"/>
                  </a:lnTo>
                  <a:lnTo>
                    <a:pt x="116" y="47"/>
                  </a:lnTo>
                  <a:lnTo>
                    <a:pt x="120" y="51"/>
                  </a:lnTo>
                  <a:lnTo>
                    <a:pt x="127" y="51"/>
                  </a:lnTo>
                  <a:lnTo>
                    <a:pt x="131" y="55"/>
                  </a:lnTo>
                  <a:lnTo>
                    <a:pt x="138" y="55"/>
                  </a:lnTo>
                  <a:lnTo>
                    <a:pt x="142" y="58"/>
                  </a:lnTo>
                  <a:lnTo>
                    <a:pt x="149" y="62"/>
                  </a:lnTo>
                  <a:lnTo>
                    <a:pt x="156" y="62"/>
                  </a:lnTo>
                  <a:lnTo>
                    <a:pt x="160" y="66"/>
                  </a:lnTo>
                  <a:lnTo>
                    <a:pt x="167" y="66"/>
                  </a:lnTo>
                  <a:lnTo>
                    <a:pt x="171" y="69"/>
                  </a:lnTo>
                  <a:lnTo>
                    <a:pt x="178" y="69"/>
                  </a:lnTo>
                  <a:lnTo>
                    <a:pt x="186" y="73"/>
                  </a:lnTo>
                  <a:lnTo>
                    <a:pt x="189" y="73"/>
                  </a:lnTo>
                  <a:lnTo>
                    <a:pt x="197" y="77"/>
                  </a:lnTo>
                  <a:lnTo>
                    <a:pt x="204" y="77"/>
                  </a:lnTo>
                  <a:lnTo>
                    <a:pt x="208" y="80"/>
                  </a:lnTo>
                  <a:lnTo>
                    <a:pt x="215" y="84"/>
                  </a:lnTo>
                  <a:lnTo>
                    <a:pt x="222" y="84"/>
                  </a:lnTo>
                  <a:lnTo>
                    <a:pt x="226" y="88"/>
                  </a:lnTo>
                  <a:lnTo>
                    <a:pt x="233" y="88"/>
                  </a:lnTo>
                  <a:lnTo>
                    <a:pt x="240" y="91"/>
                  </a:lnTo>
                  <a:lnTo>
                    <a:pt x="244" y="91"/>
                  </a:lnTo>
                  <a:lnTo>
                    <a:pt x="251" y="95"/>
                  </a:lnTo>
                  <a:lnTo>
                    <a:pt x="259" y="95"/>
                  </a:lnTo>
                  <a:lnTo>
                    <a:pt x="262" y="98"/>
                  </a:lnTo>
                  <a:lnTo>
                    <a:pt x="269" y="98"/>
                  </a:lnTo>
                  <a:lnTo>
                    <a:pt x="277" y="102"/>
                  </a:lnTo>
                  <a:lnTo>
                    <a:pt x="284" y="102"/>
                  </a:lnTo>
                  <a:lnTo>
                    <a:pt x="291" y="106"/>
                  </a:lnTo>
                  <a:lnTo>
                    <a:pt x="299" y="106"/>
                  </a:lnTo>
                  <a:lnTo>
                    <a:pt x="313" y="113"/>
                  </a:lnTo>
                  <a:lnTo>
                    <a:pt x="321" y="113"/>
                  </a:lnTo>
                  <a:lnTo>
                    <a:pt x="328" y="117"/>
                  </a:lnTo>
                  <a:lnTo>
                    <a:pt x="335" y="117"/>
                  </a:lnTo>
                  <a:lnTo>
                    <a:pt x="342" y="120"/>
                  </a:lnTo>
                  <a:lnTo>
                    <a:pt x="350" y="120"/>
                  </a:lnTo>
                  <a:lnTo>
                    <a:pt x="357" y="124"/>
                  </a:lnTo>
                  <a:lnTo>
                    <a:pt x="364" y="124"/>
                  </a:lnTo>
                  <a:lnTo>
                    <a:pt x="372" y="128"/>
                  </a:lnTo>
                  <a:lnTo>
                    <a:pt x="379" y="128"/>
                  </a:lnTo>
                  <a:lnTo>
                    <a:pt x="393" y="135"/>
                  </a:lnTo>
                  <a:lnTo>
                    <a:pt x="401" y="135"/>
                  </a:lnTo>
                  <a:lnTo>
                    <a:pt x="408" y="139"/>
                  </a:lnTo>
                  <a:lnTo>
                    <a:pt x="415" y="139"/>
                  </a:lnTo>
                  <a:lnTo>
                    <a:pt x="426" y="142"/>
                  </a:lnTo>
                  <a:lnTo>
                    <a:pt x="434" y="142"/>
                  </a:lnTo>
                  <a:lnTo>
                    <a:pt x="448" y="150"/>
                  </a:lnTo>
                  <a:lnTo>
                    <a:pt x="455" y="150"/>
                  </a:lnTo>
                  <a:lnTo>
                    <a:pt x="466" y="153"/>
                  </a:lnTo>
                  <a:lnTo>
                    <a:pt x="474" y="153"/>
                  </a:lnTo>
                  <a:lnTo>
                    <a:pt x="481" y="157"/>
                  </a:lnTo>
                  <a:lnTo>
                    <a:pt x="488" y="157"/>
                  </a:lnTo>
                  <a:lnTo>
                    <a:pt x="499" y="160"/>
                  </a:lnTo>
                  <a:lnTo>
                    <a:pt x="507" y="160"/>
                  </a:lnTo>
                  <a:lnTo>
                    <a:pt x="514" y="164"/>
                  </a:lnTo>
                  <a:lnTo>
                    <a:pt x="525" y="168"/>
                  </a:lnTo>
                  <a:lnTo>
                    <a:pt x="532" y="168"/>
                  </a:lnTo>
                  <a:lnTo>
                    <a:pt x="543" y="171"/>
                  </a:lnTo>
                  <a:lnTo>
                    <a:pt x="550" y="171"/>
                  </a:lnTo>
                  <a:lnTo>
                    <a:pt x="558" y="175"/>
                  </a:lnTo>
                  <a:lnTo>
                    <a:pt x="569" y="175"/>
                  </a:lnTo>
                  <a:lnTo>
                    <a:pt x="576" y="179"/>
                  </a:lnTo>
                  <a:lnTo>
                    <a:pt x="587" y="182"/>
                  </a:lnTo>
                  <a:lnTo>
                    <a:pt x="594" y="182"/>
                  </a:lnTo>
                  <a:lnTo>
                    <a:pt x="605" y="186"/>
                  </a:lnTo>
                  <a:lnTo>
                    <a:pt x="609" y="186"/>
                  </a:lnTo>
                  <a:lnTo>
                    <a:pt x="601" y="193"/>
                  </a:lnTo>
                  <a:lnTo>
                    <a:pt x="598" y="201"/>
                  </a:lnTo>
                  <a:lnTo>
                    <a:pt x="583" y="215"/>
                  </a:lnTo>
                  <a:lnTo>
                    <a:pt x="576" y="222"/>
                  </a:lnTo>
                  <a:lnTo>
                    <a:pt x="572" y="230"/>
                  </a:lnTo>
                  <a:lnTo>
                    <a:pt x="565" y="237"/>
                  </a:lnTo>
                  <a:lnTo>
                    <a:pt x="561" y="241"/>
                  </a:lnTo>
                  <a:lnTo>
                    <a:pt x="547" y="255"/>
                  </a:lnTo>
                  <a:lnTo>
                    <a:pt x="543" y="263"/>
                  </a:lnTo>
                  <a:lnTo>
                    <a:pt x="536" y="270"/>
                  </a:lnTo>
                  <a:lnTo>
                    <a:pt x="532" y="277"/>
                  </a:lnTo>
                  <a:lnTo>
                    <a:pt x="525" y="281"/>
                  </a:lnTo>
                  <a:lnTo>
                    <a:pt x="521" y="288"/>
                  </a:lnTo>
                  <a:lnTo>
                    <a:pt x="514" y="295"/>
                  </a:lnTo>
                  <a:lnTo>
                    <a:pt x="510" y="303"/>
                  </a:lnTo>
                  <a:lnTo>
                    <a:pt x="503" y="306"/>
                  </a:lnTo>
                  <a:lnTo>
                    <a:pt x="499" y="314"/>
                  </a:lnTo>
                  <a:lnTo>
                    <a:pt x="492" y="321"/>
                  </a:lnTo>
                  <a:lnTo>
                    <a:pt x="488" y="325"/>
                  </a:lnTo>
                  <a:lnTo>
                    <a:pt x="481" y="332"/>
                  </a:lnTo>
                  <a:lnTo>
                    <a:pt x="477" y="339"/>
                  </a:lnTo>
                  <a:lnTo>
                    <a:pt x="474" y="343"/>
                  </a:lnTo>
                  <a:lnTo>
                    <a:pt x="466" y="350"/>
                  </a:lnTo>
                  <a:lnTo>
                    <a:pt x="463" y="357"/>
                  </a:lnTo>
                  <a:lnTo>
                    <a:pt x="459" y="361"/>
                  </a:lnTo>
                  <a:lnTo>
                    <a:pt x="452" y="368"/>
                  </a:lnTo>
                  <a:lnTo>
                    <a:pt x="448" y="372"/>
                  </a:lnTo>
                  <a:lnTo>
                    <a:pt x="445" y="379"/>
                  </a:lnTo>
                  <a:lnTo>
                    <a:pt x="437" y="383"/>
                  </a:lnTo>
                  <a:lnTo>
                    <a:pt x="434" y="390"/>
                  </a:lnTo>
                  <a:lnTo>
                    <a:pt x="430" y="394"/>
                  </a:lnTo>
                  <a:lnTo>
                    <a:pt x="426" y="401"/>
                  </a:lnTo>
                  <a:lnTo>
                    <a:pt x="423" y="405"/>
                  </a:lnTo>
                  <a:lnTo>
                    <a:pt x="415" y="412"/>
                  </a:lnTo>
                  <a:lnTo>
                    <a:pt x="412" y="416"/>
                  </a:lnTo>
                  <a:lnTo>
                    <a:pt x="408" y="423"/>
                  </a:lnTo>
                  <a:lnTo>
                    <a:pt x="401" y="430"/>
                  </a:lnTo>
                  <a:lnTo>
                    <a:pt x="397" y="438"/>
                  </a:lnTo>
                  <a:lnTo>
                    <a:pt x="390" y="445"/>
                  </a:lnTo>
                  <a:lnTo>
                    <a:pt x="386" y="452"/>
                  </a:lnTo>
                  <a:lnTo>
                    <a:pt x="379" y="459"/>
                  </a:lnTo>
                  <a:lnTo>
                    <a:pt x="372" y="467"/>
                  </a:lnTo>
                  <a:lnTo>
                    <a:pt x="368" y="474"/>
                  </a:lnTo>
                  <a:lnTo>
                    <a:pt x="361" y="481"/>
                  </a:lnTo>
                  <a:lnTo>
                    <a:pt x="353" y="489"/>
                  </a:lnTo>
                  <a:lnTo>
                    <a:pt x="350" y="492"/>
                  </a:lnTo>
                  <a:lnTo>
                    <a:pt x="350" y="500"/>
                  </a:lnTo>
                  <a:lnTo>
                    <a:pt x="342" y="507"/>
                  </a:lnTo>
                  <a:lnTo>
                    <a:pt x="335" y="514"/>
                  </a:lnTo>
                  <a:lnTo>
                    <a:pt x="331" y="518"/>
                  </a:lnTo>
                  <a:lnTo>
                    <a:pt x="331" y="521"/>
                  </a:lnTo>
                  <a:lnTo>
                    <a:pt x="324" y="529"/>
                  </a:lnTo>
                  <a:lnTo>
                    <a:pt x="321" y="532"/>
                  </a:lnTo>
                  <a:lnTo>
                    <a:pt x="321" y="536"/>
                  </a:lnTo>
                  <a:lnTo>
                    <a:pt x="313" y="543"/>
                  </a:lnTo>
                  <a:lnTo>
                    <a:pt x="313" y="547"/>
                  </a:lnTo>
                  <a:lnTo>
                    <a:pt x="306" y="554"/>
                  </a:lnTo>
                  <a:lnTo>
                    <a:pt x="306" y="558"/>
                  </a:lnTo>
                  <a:lnTo>
                    <a:pt x="299" y="565"/>
                  </a:lnTo>
                  <a:lnTo>
                    <a:pt x="299" y="569"/>
                  </a:lnTo>
                  <a:lnTo>
                    <a:pt x="295" y="569"/>
                  </a:lnTo>
                  <a:lnTo>
                    <a:pt x="295" y="573"/>
                  </a:lnTo>
                  <a:lnTo>
                    <a:pt x="291" y="576"/>
                  </a:lnTo>
                  <a:lnTo>
                    <a:pt x="291" y="580"/>
                  </a:lnTo>
                  <a:lnTo>
                    <a:pt x="284" y="587"/>
                  </a:lnTo>
                  <a:lnTo>
                    <a:pt x="284" y="591"/>
                  </a:lnTo>
                  <a:lnTo>
                    <a:pt x="280" y="594"/>
                  </a:lnTo>
                  <a:lnTo>
                    <a:pt x="280" y="598"/>
                  </a:lnTo>
                  <a:lnTo>
                    <a:pt x="277" y="598"/>
                  </a:lnTo>
                  <a:lnTo>
                    <a:pt x="277" y="605"/>
                  </a:lnTo>
                  <a:lnTo>
                    <a:pt x="273" y="605"/>
                  </a:lnTo>
                  <a:lnTo>
                    <a:pt x="273" y="613"/>
                  </a:lnTo>
                  <a:lnTo>
                    <a:pt x="269" y="613"/>
                  </a:lnTo>
                  <a:lnTo>
                    <a:pt x="269" y="616"/>
                  </a:lnTo>
                  <a:lnTo>
                    <a:pt x="266" y="613"/>
                  </a:lnTo>
                  <a:lnTo>
                    <a:pt x="259" y="605"/>
                  </a:lnTo>
                  <a:lnTo>
                    <a:pt x="255" y="602"/>
                  </a:lnTo>
                  <a:lnTo>
                    <a:pt x="251" y="594"/>
                  </a:lnTo>
                  <a:lnTo>
                    <a:pt x="244" y="591"/>
                  </a:lnTo>
                  <a:lnTo>
                    <a:pt x="240" y="583"/>
                  </a:lnTo>
                  <a:lnTo>
                    <a:pt x="237" y="580"/>
                  </a:lnTo>
                  <a:lnTo>
                    <a:pt x="233" y="573"/>
                  </a:lnTo>
                  <a:lnTo>
                    <a:pt x="226" y="569"/>
                  </a:lnTo>
                  <a:lnTo>
                    <a:pt x="222" y="562"/>
                  </a:lnTo>
                  <a:lnTo>
                    <a:pt x="218" y="558"/>
                  </a:lnTo>
                  <a:lnTo>
                    <a:pt x="215" y="551"/>
                  </a:lnTo>
                  <a:lnTo>
                    <a:pt x="208" y="547"/>
                  </a:lnTo>
                  <a:lnTo>
                    <a:pt x="204" y="540"/>
                  </a:lnTo>
                  <a:lnTo>
                    <a:pt x="200" y="536"/>
                  </a:lnTo>
                  <a:lnTo>
                    <a:pt x="197" y="529"/>
                  </a:lnTo>
                  <a:lnTo>
                    <a:pt x="193" y="525"/>
                  </a:lnTo>
                  <a:lnTo>
                    <a:pt x="189" y="518"/>
                  </a:lnTo>
                  <a:lnTo>
                    <a:pt x="182" y="514"/>
                  </a:lnTo>
                  <a:lnTo>
                    <a:pt x="178" y="507"/>
                  </a:lnTo>
                  <a:lnTo>
                    <a:pt x="175" y="503"/>
                  </a:lnTo>
                  <a:lnTo>
                    <a:pt x="167" y="489"/>
                  </a:lnTo>
                  <a:lnTo>
                    <a:pt x="164" y="485"/>
                  </a:lnTo>
                  <a:lnTo>
                    <a:pt x="156" y="470"/>
                  </a:lnTo>
                  <a:lnTo>
                    <a:pt x="153" y="467"/>
                  </a:lnTo>
                  <a:lnTo>
                    <a:pt x="149" y="459"/>
                  </a:lnTo>
                  <a:lnTo>
                    <a:pt x="146" y="456"/>
                  </a:lnTo>
                  <a:lnTo>
                    <a:pt x="138" y="441"/>
                  </a:lnTo>
                  <a:lnTo>
                    <a:pt x="135" y="434"/>
                  </a:lnTo>
                  <a:lnTo>
                    <a:pt x="131" y="430"/>
                  </a:lnTo>
                  <a:lnTo>
                    <a:pt x="124" y="416"/>
                  </a:lnTo>
                  <a:lnTo>
                    <a:pt x="120" y="412"/>
                  </a:lnTo>
                  <a:lnTo>
                    <a:pt x="113" y="397"/>
                  </a:lnTo>
                  <a:lnTo>
                    <a:pt x="109" y="390"/>
                  </a:lnTo>
                  <a:lnTo>
                    <a:pt x="105" y="387"/>
                  </a:lnTo>
                  <a:lnTo>
                    <a:pt x="105" y="379"/>
                  </a:lnTo>
                  <a:lnTo>
                    <a:pt x="98" y="365"/>
                  </a:lnTo>
                  <a:lnTo>
                    <a:pt x="94" y="361"/>
                  </a:lnTo>
                  <a:lnTo>
                    <a:pt x="87" y="346"/>
                  </a:lnTo>
                  <a:lnTo>
                    <a:pt x="87" y="343"/>
                  </a:lnTo>
                  <a:lnTo>
                    <a:pt x="80" y="328"/>
                  </a:lnTo>
                  <a:lnTo>
                    <a:pt x="80" y="325"/>
                  </a:lnTo>
                  <a:lnTo>
                    <a:pt x="73" y="310"/>
                  </a:lnTo>
                  <a:lnTo>
                    <a:pt x="69" y="303"/>
                  </a:lnTo>
                  <a:lnTo>
                    <a:pt x="69" y="295"/>
                  </a:lnTo>
                  <a:lnTo>
                    <a:pt x="62" y="281"/>
                  </a:lnTo>
                  <a:lnTo>
                    <a:pt x="62" y="273"/>
                  </a:lnTo>
                  <a:lnTo>
                    <a:pt x="58" y="266"/>
                  </a:lnTo>
                  <a:lnTo>
                    <a:pt x="54" y="263"/>
                  </a:lnTo>
                  <a:lnTo>
                    <a:pt x="54" y="255"/>
                  </a:lnTo>
                  <a:lnTo>
                    <a:pt x="47" y="241"/>
                  </a:lnTo>
                  <a:lnTo>
                    <a:pt x="47" y="233"/>
                  </a:lnTo>
                  <a:lnTo>
                    <a:pt x="43" y="226"/>
                  </a:lnTo>
                  <a:lnTo>
                    <a:pt x="43" y="219"/>
                  </a:lnTo>
                  <a:lnTo>
                    <a:pt x="40" y="211"/>
                  </a:lnTo>
                  <a:lnTo>
                    <a:pt x="40" y="204"/>
                  </a:lnTo>
                  <a:lnTo>
                    <a:pt x="32" y="190"/>
                  </a:lnTo>
                  <a:lnTo>
                    <a:pt x="32" y="182"/>
                  </a:lnTo>
                  <a:lnTo>
                    <a:pt x="29" y="175"/>
                  </a:lnTo>
                  <a:lnTo>
                    <a:pt x="29" y="168"/>
                  </a:lnTo>
                  <a:lnTo>
                    <a:pt x="25" y="160"/>
                  </a:lnTo>
                  <a:lnTo>
                    <a:pt x="25" y="153"/>
                  </a:lnTo>
                  <a:lnTo>
                    <a:pt x="22" y="146"/>
                  </a:lnTo>
                  <a:lnTo>
                    <a:pt x="22" y="131"/>
                  </a:lnTo>
                  <a:lnTo>
                    <a:pt x="18" y="124"/>
                  </a:lnTo>
                  <a:lnTo>
                    <a:pt x="18" y="113"/>
                  </a:lnTo>
                  <a:lnTo>
                    <a:pt x="14" y="106"/>
                  </a:lnTo>
                  <a:lnTo>
                    <a:pt x="14" y="91"/>
                  </a:lnTo>
                  <a:lnTo>
                    <a:pt x="11" y="84"/>
                  </a:lnTo>
                  <a:lnTo>
                    <a:pt x="11" y="77"/>
                  </a:lnTo>
                  <a:lnTo>
                    <a:pt x="7" y="69"/>
                  </a:lnTo>
                  <a:lnTo>
                    <a:pt x="7" y="51"/>
                  </a:lnTo>
                  <a:lnTo>
                    <a:pt x="3" y="44"/>
                  </a:lnTo>
                  <a:lnTo>
                    <a:pt x="3" y="2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30" name="Freeform 158"/>
            <p:cNvSpPr>
              <a:spLocks/>
            </p:cNvSpPr>
            <p:nvPr/>
          </p:nvSpPr>
          <p:spPr bwMode="auto">
            <a:xfrm>
              <a:off x="1215917" y="3070965"/>
              <a:ext cx="610795" cy="598615"/>
            </a:xfrm>
            <a:custGeom>
              <a:avLst/>
              <a:gdLst/>
              <a:ahLst/>
              <a:cxnLst>
                <a:cxn ang="0">
                  <a:pos x="19" y="449"/>
                </a:cxn>
                <a:cxn ang="0">
                  <a:pos x="44" y="474"/>
                </a:cxn>
                <a:cxn ang="0">
                  <a:pos x="66" y="500"/>
                </a:cxn>
                <a:cxn ang="0">
                  <a:pos x="92" y="521"/>
                </a:cxn>
                <a:cxn ang="0">
                  <a:pos x="124" y="551"/>
                </a:cxn>
                <a:cxn ang="0">
                  <a:pos x="154" y="572"/>
                </a:cxn>
                <a:cxn ang="0">
                  <a:pos x="186" y="598"/>
                </a:cxn>
                <a:cxn ang="0">
                  <a:pos x="227" y="624"/>
                </a:cxn>
                <a:cxn ang="0">
                  <a:pos x="270" y="649"/>
                </a:cxn>
                <a:cxn ang="0">
                  <a:pos x="310" y="671"/>
                </a:cxn>
                <a:cxn ang="0">
                  <a:pos x="369" y="700"/>
                </a:cxn>
                <a:cxn ang="0">
                  <a:pos x="416" y="715"/>
                </a:cxn>
                <a:cxn ang="0">
                  <a:pos x="464" y="733"/>
                </a:cxn>
                <a:cxn ang="0">
                  <a:pos x="496" y="740"/>
                </a:cxn>
                <a:cxn ang="0">
                  <a:pos x="529" y="748"/>
                </a:cxn>
                <a:cxn ang="0">
                  <a:pos x="562" y="755"/>
                </a:cxn>
                <a:cxn ang="0">
                  <a:pos x="602" y="762"/>
                </a:cxn>
                <a:cxn ang="0">
                  <a:pos x="664" y="769"/>
                </a:cxn>
                <a:cxn ang="0">
                  <a:pos x="671" y="758"/>
                </a:cxn>
                <a:cxn ang="0">
                  <a:pos x="650" y="733"/>
                </a:cxn>
                <a:cxn ang="0">
                  <a:pos x="631" y="711"/>
                </a:cxn>
                <a:cxn ang="0">
                  <a:pos x="613" y="686"/>
                </a:cxn>
                <a:cxn ang="0">
                  <a:pos x="595" y="656"/>
                </a:cxn>
                <a:cxn ang="0">
                  <a:pos x="577" y="627"/>
                </a:cxn>
                <a:cxn ang="0">
                  <a:pos x="547" y="569"/>
                </a:cxn>
                <a:cxn ang="0">
                  <a:pos x="522" y="518"/>
                </a:cxn>
                <a:cxn ang="0">
                  <a:pos x="507" y="489"/>
                </a:cxn>
                <a:cxn ang="0">
                  <a:pos x="489" y="445"/>
                </a:cxn>
                <a:cxn ang="0">
                  <a:pos x="475" y="408"/>
                </a:cxn>
                <a:cxn ang="0">
                  <a:pos x="456" y="361"/>
                </a:cxn>
                <a:cxn ang="0">
                  <a:pos x="431" y="288"/>
                </a:cxn>
                <a:cxn ang="0">
                  <a:pos x="402" y="201"/>
                </a:cxn>
                <a:cxn ang="0">
                  <a:pos x="376" y="120"/>
                </a:cxn>
                <a:cxn ang="0">
                  <a:pos x="358" y="58"/>
                </a:cxn>
                <a:cxn ang="0">
                  <a:pos x="343" y="7"/>
                </a:cxn>
                <a:cxn ang="0">
                  <a:pos x="314" y="29"/>
                </a:cxn>
                <a:cxn ang="0">
                  <a:pos x="292" y="55"/>
                </a:cxn>
                <a:cxn ang="0">
                  <a:pos x="263" y="91"/>
                </a:cxn>
                <a:cxn ang="0">
                  <a:pos x="241" y="117"/>
                </a:cxn>
                <a:cxn ang="0">
                  <a:pos x="219" y="139"/>
                </a:cxn>
                <a:cxn ang="0">
                  <a:pos x="197" y="164"/>
                </a:cxn>
                <a:cxn ang="0">
                  <a:pos x="179" y="186"/>
                </a:cxn>
                <a:cxn ang="0">
                  <a:pos x="161" y="208"/>
                </a:cxn>
                <a:cxn ang="0">
                  <a:pos x="143" y="230"/>
                </a:cxn>
                <a:cxn ang="0">
                  <a:pos x="121" y="259"/>
                </a:cxn>
                <a:cxn ang="0">
                  <a:pos x="99" y="288"/>
                </a:cxn>
                <a:cxn ang="0">
                  <a:pos x="81" y="314"/>
                </a:cxn>
                <a:cxn ang="0">
                  <a:pos x="62" y="335"/>
                </a:cxn>
                <a:cxn ang="0">
                  <a:pos x="44" y="357"/>
                </a:cxn>
                <a:cxn ang="0">
                  <a:pos x="30" y="379"/>
                </a:cxn>
                <a:cxn ang="0">
                  <a:pos x="22" y="390"/>
                </a:cxn>
                <a:cxn ang="0">
                  <a:pos x="11" y="408"/>
                </a:cxn>
                <a:cxn ang="0">
                  <a:pos x="4" y="419"/>
                </a:cxn>
              </a:cxnLst>
              <a:rect l="0" t="0" r="r" b="b"/>
              <a:pathLst>
                <a:path w="686" h="773">
                  <a:moveTo>
                    <a:pt x="0" y="430"/>
                  </a:moveTo>
                  <a:lnTo>
                    <a:pt x="8" y="438"/>
                  </a:lnTo>
                  <a:lnTo>
                    <a:pt x="11" y="445"/>
                  </a:lnTo>
                  <a:lnTo>
                    <a:pt x="19" y="449"/>
                  </a:lnTo>
                  <a:lnTo>
                    <a:pt x="26" y="456"/>
                  </a:lnTo>
                  <a:lnTo>
                    <a:pt x="30" y="463"/>
                  </a:lnTo>
                  <a:lnTo>
                    <a:pt x="37" y="470"/>
                  </a:lnTo>
                  <a:lnTo>
                    <a:pt x="44" y="474"/>
                  </a:lnTo>
                  <a:lnTo>
                    <a:pt x="48" y="481"/>
                  </a:lnTo>
                  <a:lnTo>
                    <a:pt x="55" y="489"/>
                  </a:lnTo>
                  <a:lnTo>
                    <a:pt x="62" y="492"/>
                  </a:lnTo>
                  <a:lnTo>
                    <a:pt x="66" y="500"/>
                  </a:lnTo>
                  <a:lnTo>
                    <a:pt x="73" y="507"/>
                  </a:lnTo>
                  <a:lnTo>
                    <a:pt x="81" y="511"/>
                  </a:lnTo>
                  <a:lnTo>
                    <a:pt x="88" y="518"/>
                  </a:lnTo>
                  <a:lnTo>
                    <a:pt x="92" y="521"/>
                  </a:lnTo>
                  <a:lnTo>
                    <a:pt x="106" y="536"/>
                  </a:lnTo>
                  <a:lnTo>
                    <a:pt x="114" y="540"/>
                  </a:lnTo>
                  <a:lnTo>
                    <a:pt x="121" y="547"/>
                  </a:lnTo>
                  <a:lnTo>
                    <a:pt x="124" y="551"/>
                  </a:lnTo>
                  <a:lnTo>
                    <a:pt x="132" y="554"/>
                  </a:lnTo>
                  <a:lnTo>
                    <a:pt x="139" y="562"/>
                  </a:lnTo>
                  <a:lnTo>
                    <a:pt x="146" y="565"/>
                  </a:lnTo>
                  <a:lnTo>
                    <a:pt x="154" y="572"/>
                  </a:lnTo>
                  <a:lnTo>
                    <a:pt x="157" y="576"/>
                  </a:lnTo>
                  <a:lnTo>
                    <a:pt x="165" y="583"/>
                  </a:lnTo>
                  <a:lnTo>
                    <a:pt x="179" y="591"/>
                  </a:lnTo>
                  <a:lnTo>
                    <a:pt x="186" y="598"/>
                  </a:lnTo>
                  <a:lnTo>
                    <a:pt x="201" y="605"/>
                  </a:lnTo>
                  <a:lnTo>
                    <a:pt x="208" y="609"/>
                  </a:lnTo>
                  <a:lnTo>
                    <a:pt x="212" y="616"/>
                  </a:lnTo>
                  <a:lnTo>
                    <a:pt x="227" y="624"/>
                  </a:lnTo>
                  <a:lnTo>
                    <a:pt x="234" y="627"/>
                  </a:lnTo>
                  <a:lnTo>
                    <a:pt x="241" y="634"/>
                  </a:lnTo>
                  <a:lnTo>
                    <a:pt x="256" y="642"/>
                  </a:lnTo>
                  <a:lnTo>
                    <a:pt x="270" y="649"/>
                  </a:lnTo>
                  <a:lnTo>
                    <a:pt x="285" y="656"/>
                  </a:lnTo>
                  <a:lnTo>
                    <a:pt x="300" y="664"/>
                  </a:lnTo>
                  <a:lnTo>
                    <a:pt x="307" y="667"/>
                  </a:lnTo>
                  <a:lnTo>
                    <a:pt x="310" y="671"/>
                  </a:lnTo>
                  <a:lnTo>
                    <a:pt x="325" y="678"/>
                  </a:lnTo>
                  <a:lnTo>
                    <a:pt x="340" y="686"/>
                  </a:lnTo>
                  <a:lnTo>
                    <a:pt x="354" y="693"/>
                  </a:lnTo>
                  <a:lnTo>
                    <a:pt x="369" y="700"/>
                  </a:lnTo>
                  <a:lnTo>
                    <a:pt x="380" y="700"/>
                  </a:lnTo>
                  <a:lnTo>
                    <a:pt x="394" y="707"/>
                  </a:lnTo>
                  <a:lnTo>
                    <a:pt x="409" y="715"/>
                  </a:lnTo>
                  <a:lnTo>
                    <a:pt x="416" y="715"/>
                  </a:lnTo>
                  <a:lnTo>
                    <a:pt x="431" y="722"/>
                  </a:lnTo>
                  <a:lnTo>
                    <a:pt x="442" y="726"/>
                  </a:lnTo>
                  <a:lnTo>
                    <a:pt x="449" y="726"/>
                  </a:lnTo>
                  <a:lnTo>
                    <a:pt x="464" y="733"/>
                  </a:lnTo>
                  <a:lnTo>
                    <a:pt x="471" y="733"/>
                  </a:lnTo>
                  <a:lnTo>
                    <a:pt x="478" y="737"/>
                  </a:lnTo>
                  <a:lnTo>
                    <a:pt x="489" y="740"/>
                  </a:lnTo>
                  <a:lnTo>
                    <a:pt x="496" y="740"/>
                  </a:lnTo>
                  <a:lnTo>
                    <a:pt x="504" y="744"/>
                  </a:lnTo>
                  <a:lnTo>
                    <a:pt x="511" y="744"/>
                  </a:lnTo>
                  <a:lnTo>
                    <a:pt x="522" y="748"/>
                  </a:lnTo>
                  <a:lnTo>
                    <a:pt x="529" y="748"/>
                  </a:lnTo>
                  <a:lnTo>
                    <a:pt x="537" y="751"/>
                  </a:lnTo>
                  <a:lnTo>
                    <a:pt x="544" y="751"/>
                  </a:lnTo>
                  <a:lnTo>
                    <a:pt x="555" y="755"/>
                  </a:lnTo>
                  <a:lnTo>
                    <a:pt x="562" y="755"/>
                  </a:lnTo>
                  <a:lnTo>
                    <a:pt x="569" y="758"/>
                  </a:lnTo>
                  <a:lnTo>
                    <a:pt x="577" y="758"/>
                  </a:lnTo>
                  <a:lnTo>
                    <a:pt x="588" y="762"/>
                  </a:lnTo>
                  <a:lnTo>
                    <a:pt x="602" y="762"/>
                  </a:lnTo>
                  <a:lnTo>
                    <a:pt x="613" y="766"/>
                  </a:lnTo>
                  <a:lnTo>
                    <a:pt x="628" y="766"/>
                  </a:lnTo>
                  <a:lnTo>
                    <a:pt x="639" y="769"/>
                  </a:lnTo>
                  <a:lnTo>
                    <a:pt x="664" y="769"/>
                  </a:lnTo>
                  <a:lnTo>
                    <a:pt x="671" y="773"/>
                  </a:lnTo>
                  <a:lnTo>
                    <a:pt x="686" y="773"/>
                  </a:lnTo>
                  <a:lnTo>
                    <a:pt x="679" y="766"/>
                  </a:lnTo>
                  <a:lnTo>
                    <a:pt x="671" y="758"/>
                  </a:lnTo>
                  <a:lnTo>
                    <a:pt x="664" y="751"/>
                  </a:lnTo>
                  <a:lnTo>
                    <a:pt x="661" y="744"/>
                  </a:lnTo>
                  <a:lnTo>
                    <a:pt x="653" y="737"/>
                  </a:lnTo>
                  <a:lnTo>
                    <a:pt x="650" y="733"/>
                  </a:lnTo>
                  <a:lnTo>
                    <a:pt x="646" y="726"/>
                  </a:lnTo>
                  <a:lnTo>
                    <a:pt x="642" y="722"/>
                  </a:lnTo>
                  <a:lnTo>
                    <a:pt x="635" y="718"/>
                  </a:lnTo>
                  <a:lnTo>
                    <a:pt x="631" y="711"/>
                  </a:lnTo>
                  <a:lnTo>
                    <a:pt x="624" y="704"/>
                  </a:lnTo>
                  <a:lnTo>
                    <a:pt x="620" y="696"/>
                  </a:lnTo>
                  <a:lnTo>
                    <a:pt x="617" y="693"/>
                  </a:lnTo>
                  <a:lnTo>
                    <a:pt x="613" y="686"/>
                  </a:lnTo>
                  <a:lnTo>
                    <a:pt x="609" y="682"/>
                  </a:lnTo>
                  <a:lnTo>
                    <a:pt x="606" y="675"/>
                  </a:lnTo>
                  <a:lnTo>
                    <a:pt x="602" y="671"/>
                  </a:lnTo>
                  <a:lnTo>
                    <a:pt x="595" y="656"/>
                  </a:lnTo>
                  <a:lnTo>
                    <a:pt x="591" y="653"/>
                  </a:lnTo>
                  <a:lnTo>
                    <a:pt x="584" y="638"/>
                  </a:lnTo>
                  <a:lnTo>
                    <a:pt x="580" y="631"/>
                  </a:lnTo>
                  <a:lnTo>
                    <a:pt x="577" y="627"/>
                  </a:lnTo>
                  <a:lnTo>
                    <a:pt x="569" y="613"/>
                  </a:lnTo>
                  <a:lnTo>
                    <a:pt x="562" y="598"/>
                  </a:lnTo>
                  <a:lnTo>
                    <a:pt x="555" y="583"/>
                  </a:lnTo>
                  <a:lnTo>
                    <a:pt x="547" y="569"/>
                  </a:lnTo>
                  <a:lnTo>
                    <a:pt x="540" y="554"/>
                  </a:lnTo>
                  <a:lnTo>
                    <a:pt x="533" y="540"/>
                  </a:lnTo>
                  <a:lnTo>
                    <a:pt x="526" y="525"/>
                  </a:lnTo>
                  <a:lnTo>
                    <a:pt x="522" y="518"/>
                  </a:lnTo>
                  <a:lnTo>
                    <a:pt x="518" y="507"/>
                  </a:lnTo>
                  <a:lnTo>
                    <a:pt x="515" y="500"/>
                  </a:lnTo>
                  <a:lnTo>
                    <a:pt x="511" y="496"/>
                  </a:lnTo>
                  <a:lnTo>
                    <a:pt x="507" y="489"/>
                  </a:lnTo>
                  <a:lnTo>
                    <a:pt x="504" y="478"/>
                  </a:lnTo>
                  <a:lnTo>
                    <a:pt x="496" y="463"/>
                  </a:lnTo>
                  <a:lnTo>
                    <a:pt x="493" y="452"/>
                  </a:lnTo>
                  <a:lnTo>
                    <a:pt x="489" y="445"/>
                  </a:lnTo>
                  <a:lnTo>
                    <a:pt x="486" y="434"/>
                  </a:lnTo>
                  <a:lnTo>
                    <a:pt x="482" y="427"/>
                  </a:lnTo>
                  <a:lnTo>
                    <a:pt x="478" y="416"/>
                  </a:lnTo>
                  <a:lnTo>
                    <a:pt x="475" y="408"/>
                  </a:lnTo>
                  <a:lnTo>
                    <a:pt x="471" y="397"/>
                  </a:lnTo>
                  <a:lnTo>
                    <a:pt x="467" y="390"/>
                  </a:lnTo>
                  <a:lnTo>
                    <a:pt x="460" y="368"/>
                  </a:lnTo>
                  <a:lnTo>
                    <a:pt x="456" y="361"/>
                  </a:lnTo>
                  <a:lnTo>
                    <a:pt x="449" y="339"/>
                  </a:lnTo>
                  <a:lnTo>
                    <a:pt x="445" y="332"/>
                  </a:lnTo>
                  <a:lnTo>
                    <a:pt x="438" y="310"/>
                  </a:lnTo>
                  <a:lnTo>
                    <a:pt x="431" y="288"/>
                  </a:lnTo>
                  <a:lnTo>
                    <a:pt x="424" y="266"/>
                  </a:lnTo>
                  <a:lnTo>
                    <a:pt x="416" y="244"/>
                  </a:lnTo>
                  <a:lnTo>
                    <a:pt x="409" y="222"/>
                  </a:lnTo>
                  <a:lnTo>
                    <a:pt x="402" y="201"/>
                  </a:lnTo>
                  <a:lnTo>
                    <a:pt x="394" y="179"/>
                  </a:lnTo>
                  <a:lnTo>
                    <a:pt x="387" y="157"/>
                  </a:lnTo>
                  <a:lnTo>
                    <a:pt x="383" y="142"/>
                  </a:lnTo>
                  <a:lnTo>
                    <a:pt x="376" y="120"/>
                  </a:lnTo>
                  <a:lnTo>
                    <a:pt x="372" y="106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8" y="58"/>
                  </a:lnTo>
                  <a:lnTo>
                    <a:pt x="354" y="44"/>
                  </a:lnTo>
                  <a:lnTo>
                    <a:pt x="351" y="33"/>
                  </a:lnTo>
                  <a:lnTo>
                    <a:pt x="347" y="18"/>
                  </a:lnTo>
                  <a:lnTo>
                    <a:pt x="343" y="7"/>
                  </a:lnTo>
                  <a:lnTo>
                    <a:pt x="340" y="0"/>
                  </a:lnTo>
                  <a:lnTo>
                    <a:pt x="332" y="7"/>
                  </a:lnTo>
                  <a:lnTo>
                    <a:pt x="329" y="15"/>
                  </a:lnTo>
                  <a:lnTo>
                    <a:pt x="314" y="29"/>
                  </a:lnTo>
                  <a:lnTo>
                    <a:pt x="307" y="36"/>
                  </a:lnTo>
                  <a:lnTo>
                    <a:pt x="303" y="44"/>
                  </a:lnTo>
                  <a:lnTo>
                    <a:pt x="296" y="51"/>
                  </a:lnTo>
                  <a:lnTo>
                    <a:pt x="292" y="55"/>
                  </a:lnTo>
                  <a:lnTo>
                    <a:pt x="278" y="69"/>
                  </a:lnTo>
                  <a:lnTo>
                    <a:pt x="274" y="77"/>
                  </a:lnTo>
                  <a:lnTo>
                    <a:pt x="267" y="84"/>
                  </a:lnTo>
                  <a:lnTo>
                    <a:pt x="263" y="91"/>
                  </a:lnTo>
                  <a:lnTo>
                    <a:pt x="256" y="95"/>
                  </a:lnTo>
                  <a:lnTo>
                    <a:pt x="252" y="102"/>
                  </a:lnTo>
                  <a:lnTo>
                    <a:pt x="245" y="109"/>
                  </a:lnTo>
                  <a:lnTo>
                    <a:pt x="241" y="117"/>
                  </a:lnTo>
                  <a:lnTo>
                    <a:pt x="234" y="120"/>
                  </a:lnTo>
                  <a:lnTo>
                    <a:pt x="230" y="128"/>
                  </a:lnTo>
                  <a:lnTo>
                    <a:pt x="223" y="135"/>
                  </a:lnTo>
                  <a:lnTo>
                    <a:pt x="219" y="139"/>
                  </a:lnTo>
                  <a:lnTo>
                    <a:pt x="212" y="146"/>
                  </a:lnTo>
                  <a:lnTo>
                    <a:pt x="208" y="153"/>
                  </a:lnTo>
                  <a:lnTo>
                    <a:pt x="205" y="157"/>
                  </a:lnTo>
                  <a:lnTo>
                    <a:pt x="197" y="164"/>
                  </a:lnTo>
                  <a:lnTo>
                    <a:pt x="194" y="171"/>
                  </a:lnTo>
                  <a:lnTo>
                    <a:pt x="190" y="175"/>
                  </a:lnTo>
                  <a:lnTo>
                    <a:pt x="183" y="182"/>
                  </a:lnTo>
                  <a:lnTo>
                    <a:pt x="179" y="186"/>
                  </a:lnTo>
                  <a:lnTo>
                    <a:pt x="176" y="193"/>
                  </a:lnTo>
                  <a:lnTo>
                    <a:pt x="168" y="197"/>
                  </a:lnTo>
                  <a:lnTo>
                    <a:pt x="165" y="204"/>
                  </a:lnTo>
                  <a:lnTo>
                    <a:pt x="161" y="208"/>
                  </a:lnTo>
                  <a:lnTo>
                    <a:pt x="157" y="215"/>
                  </a:lnTo>
                  <a:lnTo>
                    <a:pt x="154" y="219"/>
                  </a:lnTo>
                  <a:lnTo>
                    <a:pt x="146" y="226"/>
                  </a:lnTo>
                  <a:lnTo>
                    <a:pt x="143" y="230"/>
                  </a:lnTo>
                  <a:lnTo>
                    <a:pt x="139" y="237"/>
                  </a:lnTo>
                  <a:lnTo>
                    <a:pt x="132" y="244"/>
                  </a:lnTo>
                  <a:lnTo>
                    <a:pt x="128" y="252"/>
                  </a:lnTo>
                  <a:lnTo>
                    <a:pt x="121" y="259"/>
                  </a:lnTo>
                  <a:lnTo>
                    <a:pt x="117" y="266"/>
                  </a:lnTo>
                  <a:lnTo>
                    <a:pt x="110" y="273"/>
                  </a:lnTo>
                  <a:lnTo>
                    <a:pt x="103" y="281"/>
                  </a:lnTo>
                  <a:lnTo>
                    <a:pt x="99" y="288"/>
                  </a:lnTo>
                  <a:lnTo>
                    <a:pt x="92" y="295"/>
                  </a:lnTo>
                  <a:lnTo>
                    <a:pt x="84" y="303"/>
                  </a:lnTo>
                  <a:lnTo>
                    <a:pt x="81" y="306"/>
                  </a:lnTo>
                  <a:lnTo>
                    <a:pt x="81" y="314"/>
                  </a:lnTo>
                  <a:lnTo>
                    <a:pt x="73" y="321"/>
                  </a:lnTo>
                  <a:lnTo>
                    <a:pt x="66" y="328"/>
                  </a:lnTo>
                  <a:lnTo>
                    <a:pt x="62" y="332"/>
                  </a:lnTo>
                  <a:lnTo>
                    <a:pt x="62" y="335"/>
                  </a:lnTo>
                  <a:lnTo>
                    <a:pt x="55" y="343"/>
                  </a:lnTo>
                  <a:lnTo>
                    <a:pt x="52" y="346"/>
                  </a:lnTo>
                  <a:lnTo>
                    <a:pt x="52" y="350"/>
                  </a:lnTo>
                  <a:lnTo>
                    <a:pt x="44" y="357"/>
                  </a:lnTo>
                  <a:lnTo>
                    <a:pt x="44" y="361"/>
                  </a:lnTo>
                  <a:lnTo>
                    <a:pt x="37" y="368"/>
                  </a:lnTo>
                  <a:lnTo>
                    <a:pt x="37" y="372"/>
                  </a:lnTo>
                  <a:lnTo>
                    <a:pt x="30" y="379"/>
                  </a:lnTo>
                  <a:lnTo>
                    <a:pt x="30" y="383"/>
                  </a:lnTo>
                  <a:lnTo>
                    <a:pt x="26" y="383"/>
                  </a:lnTo>
                  <a:lnTo>
                    <a:pt x="26" y="387"/>
                  </a:lnTo>
                  <a:lnTo>
                    <a:pt x="22" y="390"/>
                  </a:lnTo>
                  <a:lnTo>
                    <a:pt x="22" y="394"/>
                  </a:lnTo>
                  <a:lnTo>
                    <a:pt x="15" y="401"/>
                  </a:lnTo>
                  <a:lnTo>
                    <a:pt x="15" y="405"/>
                  </a:lnTo>
                  <a:lnTo>
                    <a:pt x="11" y="408"/>
                  </a:lnTo>
                  <a:lnTo>
                    <a:pt x="11" y="412"/>
                  </a:lnTo>
                  <a:lnTo>
                    <a:pt x="8" y="412"/>
                  </a:lnTo>
                  <a:lnTo>
                    <a:pt x="8" y="419"/>
                  </a:lnTo>
                  <a:lnTo>
                    <a:pt x="4" y="419"/>
                  </a:lnTo>
                  <a:lnTo>
                    <a:pt x="4" y="427"/>
                  </a:lnTo>
                  <a:lnTo>
                    <a:pt x="0" y="427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29" name="Freeform 157"/>
            <p:cNvSpPr>
              <a:spLocks/>
            </p:cNvSpPr>
            <p:nvPr/>
          </p:nvSpPr>
          <p:spPr bwMode="auto">
            <a:xfrm>
              <a:off x="1500955" y="3033552"/>
              <a:ext cx="1058710" cy="636029"/>
            </a:xfrm>
            <a:custGeom>
              <a:avLst/>
              <a:gdLst/>
              <a:ahLst/>
              <a:cxnLst>
                <a:cxn ang="0">
                  <a:pos x="324" y="751"/>
                </a:cxn>
                <a:cxn ang="0">
                  <a:pos x="306" y="726"/>
                </a:cxn>
                <a:cxn ang="0">
                  <a:pos x="284" y="704"/>
                </a:cxn>
                <a:cxn ang="0">
                  <a:pos x="269" y="682"/>
                </a:cxn>
                <a:cxn ang="0">
                  <a:pos x="251" y="653"/>
                </a:cxn>
                <a:cxn ang="0">
                  <a:pos x="229" y="613"/>
                </a:cxn>
                <a:cxn ang="0">
                  <a:pos x="200" y="554"/>
                </a:cxn>
                <a:cxn ang="0">
                  <a:pos x="178" y="507"/>
                </a:cxn>
                <a:cxn ang="0">
                  <a:pos x="164" y="478"/>
                </a:cxn>
                <a:cxn ang="0">
                  <a:pos x="146" y="434"/>
                </a:cxn>
                <a:cxn ang="0">
                  <a:pos x="131" y="397"/>
                </a:cxn>
                <a:cxn ang="0">
                  <a:pos x="109" y="339"/>
                </a:cxn>
                <a:cxn ang="0">
                  <a:pos x="84" y="266"/>
                </a:cxn>
                <a:cxn ang="0">
                  <a:pos x="54" y="179"/>
                </a:cxn>
                <a:cxn ang="0">
                  <a:pos x="32" y="106"/>
                </a:cxn>
                <a:cxn ang="0">
                  <a:pos x="14" y="44"/>
                </a:cxn>
                <a:cxn ang="0">
                  <a:pos x="0" y="0"/>
                </a:cxn>
                <a:cxn ang="0">
                  <a:pos x="109" y="58"/>
                </a:cxn>
                <a:cxn ang="0">
                  <a:pos x="211" y="117"/>
                </a:cxn>
                <a:cxn ang="0">
                  <a:pos x="310" y="168"/>
                </a:cxn>
                <a:cxn ang="0">
                  <a:pos x="404" y="215"/>
                </a:cxn>
                <a:cxn ang="0">
                  <a:pos x="474" y="252"/>
                </a:cxn>
                <a:cxn ang="0">
                  <a:pos x="543" y="284"/>
                </a:cxn>
                <a:cxn ang="0">
                  <a:pos x="623" y="321"/>
                </a:cxn>
                <a:cxn ang="0">
                  <a:pos x="700" y="357"/>
                </a:cxn>
                <a:cxn ang="0">
                  <a:pos x="769" y="387"/>
                </a:cxn>
                <a:cxn ang="0">
                  <a:pos x="816" y="405"/>
                </a:cxn>
                <a:cxn ang="0">
                  <a:pos x="868" y="423"/>
                </a:cxn>
                <a:cxn ang="0">
                  <a:pos x="933" y="449"/>
                </a:cxn>
                <a:cxn ang="0">
                  <a:pos x="995" y="463"/>
                </a:cxn>
                <a:cxn ang="0">
                  <a:pos x="1032" y="474"/>
                </a:cxn>
                <a:cxn ang="0">
                  <a:pos x="1068" y="481"/>
                </a:cxn>
                <a:cxn ang="0">
                  <a:pos x="1148" y="481"/>
                </a:cxn>
                <a:cxn ang="0">
                  <a:pos x="1178" y="474"/>
                </a:cxn>
                <a:cxn ang="0">
                  <a:pos x="1192" y="467"/>
                </a:cxn>
                <a:cxn ang="0">
                  <a:pos x="1152" y="511"/>
                </a:cxn>
                <a:cxn ang="0">
                  <a:pos x="1112" y="543"/>
                </a:cxn>
                <a:cxn ang="0">
                  <a:pos x="1072" y="572"/>
                </a:cxn>
                <a:cxn ang="0">
                  <a:pos x="1032" y="602"/>
                </a:cxn>
                <a:cxn ang="0">
                  <a:pos x="999" y="624"/>
                </a:cxn>
                <a:cxn ang="0">
                  <a:pos x="966" y="642"/>
                </a:cxn>
                <a:cxn ang="0">
                  <a:pos x="933" y="664"/>
                </a:cxn>
                <a:cxn ang="0">
                  <a:pos x="897" y="678"/>
                </a:cxn>
                <a:cxn ang="0">
                  <a:pos x="864" y="696"/>
                </a:cxn>
                <a:cxn ang="0">
                  <a:pos x="827" y="711"/>
                </a:cxn>
                <a:cxn ang="0">
                  <a:pos x="795" y="722"/>
                </a:cxn>
                <a:cxn ang="0">
                  <a:pos x="758" y="733"/>
                </a:cxn>
                <a:cxn ang="0">
                  <a:pos x="711" y="744"/>
                </a:cxn>
                <a:cxn ang="0">
                  <a:pos x="671" y="755"/>
                </a:cxn>
                <a:cxn ang="0">
                  <a:pos x="634" y="762"/>
                </a:cxn>
                <a:cxn ang="0">
                  <a:pos x="583" y="769"/>
                </a:cxn>
                <a:cxn ang="0">
                  <a:pos x="499" y="777"/>
                </a:cxn>
              </a:cxnLst>
              <a:rect l="0" t="0" r="r" b="b"/>
              <a:pathLst>
                <a:path w="1196" h="777">
                  <a:moveTo>
                    <a:pt x="346" y="773"/>
                  </a:moveTo>
                  <a:lnTo>
                    <a:pt x="339" y="766"/>
                  </a:lnTo>
                  <a:lnTo>
                    <a:pt x="331" y="758"/>
                  </a:lnTo>
                  <a:lnTo>
                    <a:pt x="324" y="751"/>
                  </a:lnTo>
                  <a:lnTo>
                    <a:pt x="321" y="744"/>
                  </a:lnTo>
                  <a:lnTo>
                    <a:pt x="313" y="737"/>
                  </a:lnTo>
                  <a:lnTo>
                    <a:pt x="310" y="733"/>
                  </a:lnTo>
                  <a:lnTo>
                    <a:pt x="306" y="726"/>
                  </a:lnTo>
                  <a:lnTo>
                    <a:pt x="302" y="722"/>
                  </a:lnTo>
                  <a:lnTo>
                    <a:pt x="295" y="718"/>
                  </a:lnTo>
                  <a:lnTo>
                    <a:pt x="291" y="711"/>
                  </a:lnTo>
                  <a:lnTo>
                    <a:pt x="284" y="704"/>
                  </a:lnTo>
                  <a:lnTo>
                    <a:pt x="280" y="696"/>
                  </a:lnTo>
                  <a:lnTo>
                    <a:pt x="277" y="693"/>
                  </a:lnTo>
                  <a:lnTo>
                    <a:pt x="273" y="686"/>
                  </a:lnTo>
                  <a:lnTo>
                    <a:pt x="269" y="682"/>
                  </a:lnTo>
                  <a:lnTo>
                    <a:pt x="266" y="675"/>
                  </a:lnTo>
                  <a:lnTo>
                    <a:pt x="262" y="671"/>
                  </a:lnTo>
                  <a:lnTo>
                    <a:pt x="255" y="656"/>
                  </a:lnTo>
                  <a:lnTo>
                    <a:pt x="251" y="653"/>
                  </a:lnTo>
                  <a:lnTo>
                    <a:pt x="244" y="638"/>
                  </a:lnTo>
                  <a:lnTo>
                    <a:pt x="240" y="631"/>
                  </a:lnTo>
                  <a:lnTo>
                    <a:pt x="237" y="627"/>
                  </a:lnTo>
                  <a:lnTo>
                    <a:pt x="229" y="613"/>
                  </a:lnTo>
                  <a:lnTo>
                    <a:pt x="222" y="598"/>
                  </a:lnTo>
                  <a:lnTo>
                    <a:pt x="215" y="583"/>
                  </a:lnTo>
                  <a:lnTo>
                    <a:pt x="207" y="569"/>
                  </a:lnTo>
                  <a:lnTo>
                    <a:pt x="200" y="554"/>
                  </a:lnTo>
                  <a:lnTo>
                    <a:pt x="193" y="540"/>
                  </a:lnTo>
                  <a:lnTo>
                    <a:pt x="186" y="525"/>
                  </a:lnTo>
                  <a:lnTo>
                    <a:pt x="182" y="518"/>
                  </a:lnTo>
                  <a:lnTo>
                    <a:pt x="178" y="507"/>
                  </a:lnTo>
                  <a:lnTo>
                    <a:pt x="175" y="500"/>
                  </a:lnTo>
                  <a:lnTo>
                    <a:pt x="171" y="496"/>
                  </a:lnTo>
                  <a:lnTo>
                    <a:pt x="167" y="489"/>
                  </a:lnTo>
                  <a:lnTo>
                    <a:pt x="164" y="478"/>
                  </a:lnTo>
                  <a:lnTo>
                    <a:pt x="156" y="463"/>
                  </a:lnTo>
                  <a:lnTo>
                    <a:pt x="153" y="452"/>
                  </a:lnTo>
                  <a:lnTo>
                    <a:pt x="149" y="445"/>
                  </a:lnTo>
                  <a:lnTo>
                    <a:pt x="146" y="434"/>
                  </a:lnTo>
                  <a:lnTo>
                    <a:pt x="142" y="427"/>
                  </a:lnTo>
                  <a:lnTo>
                    <a:pt x="138" y="416"/>
                  </a:lnTo>
                  <a:lnTo>
                    <a:pt x="135" y="408"/>
                  </a:lnTo>
                  <a:lnTo>
                    <a:pt x="131" y="397"/>
                  </a:lnTo>
                  <a:lnTo>
                    <a:pt x="127" y="390"/>
                  </a:lnTo>
                  <a:lnTo>
                    <a:pt x="120" y="368"/>
                  </a:lnTo>
                  <a:lnTo>
                    <a:pt x="116" y="361"/>
                  </a:lnTo>
                  <a:lnTo>
                    <a:pt x="109" y="339"/>
                  </a:lnTo>
                  <a:lnTo>
                    <a:pt x="105" y="332"/>
                  </a:lnTo>
                  <a:lnTo>
                    <a:pt x="98" y="310"/>
                  </a:lnTo>
                  <a:lnTo>
                    <a:pt x="91" y="288"/>
                  </a:lnTo>
                  <a:lnTo>
                    <a:pt x="84" y="266"/>
                  </a:lnTo>
                  <a:lnTo>
                    <a:pt x="76" y="244"/>
                  </a:lnTo>
                  <a:lnTo>
                    <a:pt x="69" y="222"/>
                  </a:lnTo>
                  <a:lnTo>
                    <a:pt x="62" y="201"/>
                  </a:lnTo>
                  <a:lnTo>
                    <a:pt x="54" y="179"/>
                  </a:lnTo>
                  <a:lnTo>
                    <a:pt x="47" y="157"/>
                  </a:lnTo>
                  <a:lnTo>
                    <a:pt x="43" y="142"/>
                  </a:lnTo>
                  <a:lnTo>
                    <a:pt x="36" y="120"/>
                  </a:lnTo>
                  <a:lnTo>
                    <a:pt x="32" y="106"/>
                  </a:lnTo>
                  <a:lnTo>
                    <a:pt x="25" y="84"/>
                  </a:lnTo>
                  <a:lnTo>
                    <a:pt x="22" y="69"/>
                  </a:lnTo>
                  <a:lnTo>
                    <a:pt x="18" y="58"/>
                  </a:lnTo>
                  <a:lnTo>
                    <a:pt x="14" y="44"/>
                  </a:lnTo>
                  <a:lnTo>
                    <a:pt x="11" y="33"/>
                  </a:lnTo>
                  <a:lnTo>
                    <a:pt x="7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3" y="25"/>
                  </a:lnTo>
                  <a:lnTo>
                    <a:pt x="87" y="47"/>
                  </a:lnTo>
                  <a:lnTo>
                    <a:pt x="109" y="58"/>
                  </a:lnTo>
                  <a:lnTo>
                    <a:pt x="131" y="73"/>
                  </a:lnTo>
                  <a:lnTo>
                    <a:pt x="149" y="84"/>
                  </a:lnTo>
                  <a:lnTo>
                    <a:pt x="193" y="106"/>
                  </a:lnTo>
                  <a:lnTo>
                    <a:pt x="211" y="117"/>
                  </a:lnTo>
                  <a:lnTo>
                    <a:pt x="233" y="128"/>
                  </a:lnTo>
                  <a:lnTo>
                    <a:pt x="251" y="139"/>
                  </a:lnTo>
                  <a:lnTo>
                    <a:pt x="273" y="146"/>
                  </a:lnTo>
                  <a:lnTo>
                    <a:pt x="310" y="168"/>
                  </a:lnTo>
                  <a:lnTo>
                    <a:pt x="331" y="179"/>
                  </a:lnTo>
                  <a:lnTo>
                    <a:pt x="350" y="186"/>
                  </a:lnTo>
                  <a:lnTo>
                    <a:pt x="386" y="208"/>
                  </a:lnTo>
                  <a:lnTo>
                    <a:pt x="404" y="215"/>
                  </a:lnTo>
                  <a:lnTo>
                    <a:pt x="423" y="226"/>
                  </a:lnTo>
                  <a:lnTo>
                    <a:pt x="441" y="233"/>
                  </a:lnTo>
                  <a:lnTo>
                    <a:pt x="459" y="244"/>
                  </a:lnTo>
                  <a:lnTo>
                    <a:pt x="474" y="252"/>
                  </a:lnTo>
                  <a:lnTo>
                    <a:pt x="492" y="259"/>
                  </a:lnTo>
                  <a:lnTo>
                    <a:pt x="510" y="270"/>
                  </a:lnTo>
                  <a:lnTo>
                    <a:pt x="528" y="277"/>
                  </a:lnTo>
                  <a:lnTo>
                    <a:pt x="543" y="284"/>
                  </a:lnTo>
                  <a:lnTo>
                    <a:pt x="561" y="292"/>
                  </a:lnTo>
                  <a:lnTo>
                    <a:pt x="576" y="299"/>
                  </a:lnTo>
                  <a:lnTo>
                    <a:pt x="594" y="306"/>
                  </a:lnTo>
                  <a:lnTo>
                    <a:pt x="623" y="321"/>
                  </a:lnTo>
                  <a:lnTo>
                    <a:pt x="638" y="328"/>
                  </a:lnTo>
                  <a:lnTo>
                    <a:pt x="656" y="335"/>
                  </a:lnTo>
                  <a:lnTo>
                    <a:pt x="685" y="350"/>
                  </a:lnTo>
                  <a:lnTo>
                    <a:pt x="700" y="357"/>
                  </a:lnTo>
                  <a:lnTo>
                    <a:pt x="714" y="361"/>
                  </a:lnTo>
                  <a:lnTo>
                    <a:pt x="744" y="376"/>
                  </a:lnTo>
                  <a:lnTo>
                    <a:pt x="754" y="379"/>
                  </a:lnTo>
                  <a:lnTo>
                    <a:pt x="769" y="387"/>
                  </a:lnTo>
                  <a:lnTo>
                    <a:pt x="784" y="390"/>
                  </a:lnTo>
                  <a:lnTo>
                    <a:pt x="795" y="397"/>
                  </a:lnTo>
                  <a:lnTo>
                    <a:pt x="809" y="401"/>
                  </a:lnTo>
                  <a:lnTo>
                    <a:pt x="816" y="405"/>
                  </a:lnTo>
                  <a:lnTo>
                    <a:pt x="827" y="408"/>
                  </a:lnTo>
                  <a:lnTo>
                    <a:pt x="842" y="416"/>
                  </a:lnTo>
                  <a:lnTo>
                    <a:pt x="853" y="419"/>
                  </a:lnTo>
                  <a:lnTo>
                    <a:pt x="868" y="423"/>
                  </a:lnTo>
                  <a:lnTo>
                    <a:pt x="889" y="430"/>
                  </a:lnTo>
                  <a:lnTo>
                    <a:pt x="900" y="438"/>
                  </a:lnTo>
                  <a:lnTo>
                    <a:pt x="922" y="445"/>
                  </a:lnTo>
                  <a:lnTo>
                    <a:pt x="933" y="449"/>
                  </a:lnTo>
                  <a:lnTo>
                    <a:pt x="944" y="449"/>
                  </a:lnTo>
                  <a:lnTo>
                    <a:pt x="966" y="456"/>
                  </a:lnTo>
                  <a:lnTo>
                    <a:pt x="988" y="463"/>
                  </a:lnTo>
                  <a:lnTo>
                    <a:pt x="995" y="463"/>
                  </a:lnTo>
                  <a:lnTo>
                    <a:pt x="1006" y="467"/>
                  </a:lnTo>
                  <a:lnTo>
                    <a:pt x="1013" y="470"/>
                  </a:lnTo>
                  <a:lnTo>
                    <a:pt x="1024" y="470"/>
                  </a:lnTo>
                  <a:lnTo>
                    <a:pt x="1032" y="474"/>
                  </a:lnTo>
                  <a:lnTo>
                    <a:pt x="1043" y="474"/>
                  </a:lnTo>
                  <a:lnTo>
                    <a:pt x="1050" y="478"/>
                  </a:lnTo>
                  <a:lnTo>
                    <a:pt x="1057" y="478"/>
                  </a:lnTo>
                  <a:lnTo>
                    <a:pt x="1068" y="481"/>
                  </a:lnTo>
                  <a:lnTo>
                    <a:pt x="1097" y="481"/>
                  </a:lnTo>
                  <a:lnTo>
                    <a:pt x="1105" y="485"/>
                  </a:lnTo>
                  <a:lnTo>
                    <a:pt x="1141" y="485"/>
                  </a:lnTo>
                  <a:lnTo>
                    <a:pt x="1148" y="481"/>
                  </a:lnTo>
                  <a:lnTo>
                    <a:pt x="1163" y="481"/>
                  </a:lnTo>
                  <a:lnTo>
                    <a:pt x="1170" y="478"/>
                  </a:lnTo>
                  <a:lnTo>
                    <a:pt x="1174" y="478"/>
                  </a:lnTo>
                  <a:lnTo>
                    <a:pt x="1178" y="474"/>
                  </a:lnTo>
                  <a:lnTo>
                    <a:pt x="1181" y="474"/>
                  </a:lnTo>
                  <a:lnTo>
                    <a:pt x="1185" y="470"/>
                  </a:lnTo>
                  <a:lnTo>
                    <a:pt x="1188" y="470"/>
                  </a:lnTo>
                  <a:lnTo>
                    <a:pt x="1192" y="467"/>
                  </a:lnTo>
                  <a:lnTo>
                    <a:pt x="1196" y="467"/>
                  </a:lnTo>
                  <a:lnTo>
                    <a:pt x="1181" y="481"/>
                  </a:lnTo>
                  <a:lnTo>
                    <a:pt x="1167" y="496"/>
                  </a:lnTo>
                  <a:lnTo>
                    <a:pt x="1152" y="511"/>
                  </a:lnTo>
                  <a:lnTo>
                    <a:pt x="1145" y="518"/>
                  </a:lnTo>
                  <a:lnTo>
                    <a:pt x="1137" y="521"/>
                  </a:lnTo>
                  <a:lnTo>
                    <a:pt x="1126" y="529"/>
                  </a:lnTo>
                  <a:lnTo>
                    <a:pt x="1112" y="543"/>
                  </a:lnTo>
                  <a:lnTo>
                    <a:pt x="1105" y="551"/>
                  </a:lnTo>
                  <a:lnTo>
                    <a:pt x="1097" y="554"/>
                  </a:lnTo>
                  <a:lnTo>
                    <a:pt x="1083" y="569"/>
                  </a:lnTo>
                  <a:lnTo>
                    <a:pt x="1072" y="572"/>
                  </a:lnTo>
                  <a:lnTo>
                    <a:pt x="1064" y="580"/>
                  </a:lnTo>
                  <a:lnTo>
                    <a:pt x="1057" y="583"/>
                  </a:lnTo>
                  <a:lnTo>
                    <a:pt x="1043" y="598"/>
                  </a:lnTo>
                  <a:lnTo>
                    <a:pt x="1032" y="602"/>
                  </a:lnTo>
                  <a:lnTo>
                    <a:pt x="1024" y="609"/>
                  </a:lnTo>
                  <a:lnTo>
                    <a:pt x="1017" y="613"/>
                  </a:lnTo>
                  <a:lnTo>
                    <a:pt x="1010" y="620"/>
                  </a:lnTo>
                  <a:lnTo>
                    <a:pt x="999" y="624"/>
                  </a:lnTo>
                  <a:lnTo>
                    <a:pt x="992" y="627"/>
                  </a:lnTo>
                  <a:lnTo>
                    <a:pt x="984" y="634"/>
                  </a:lnTo>
                  <a:lnTo>
                    <a:pt x="977" y="638"/>
                  </a:lnTo>
                  <a:lnTo>
                    <a:pt x="966" y="642"/>
                  </a:lnTo>
                  <a:lnTo>
                    <a:pt x="959" y="649"/>
                  </a:lnTo>
                  <a:lnTo>
                    <a:pt x="951" y="653"/>
                  </a:lnTo>
                  <a:lnTo>
                    <a:pt x="940" y="656"/>
                  </a:lnTo>
                  <a:lnTo>
                    <a:pt x="933" y="664"/>
                  </a:lnTo>
                  <a:lnTo>
                    <a:pt x="926" y="667"/>
                  </a:lnTo>
                  <a:lnTo>
                    <a:pt x="915" y="671"/>
                  </a:lnTo>
                  <a:lnTo>
                    <a:pt x="908" y="675"/>
                  </a:lnTo>
                  <a:lnTo>
                    <a:pt x="897" y="678"/>
                  </a:lnTo>
                  <a:lnTo>
                    <a:pt x="889" y="682"/>
                  </a:lnTo>
                  <a:lnTo>
                    <a:pt x="882" y="689"/>
                  </a:lnTo>
                  <a:lnTo>
                    <a:pt x="871" y="693"/>
                  </a:lnTo>
                  <a:lnTo>
                    <a:pt x="864" y="696"/>
                  </a:lnTo>
                  <a:lnTo>
                    <a:pt x="853" y="700"/>
                  </a:lnTo>
                  <a:lnTo>
                    <a:pt x="846" y="704"/>
                  </a:lnTo>
                  <a:lnTo>
                    <a:pt x="835" y="707"/>
                  </a:lnTo>
                  <a:lnTo>
                    <a:pt x="827" y="711"/>
                  </a:lnTo>
                  <a:lnTo>
                    <a:pt x="816" y="715"/>
                  </a:lnTo>
                  <a:lnTo>
                    <a:pt x="813" y="715"/>
                  </a:lnTo>
                  <a:lnTo>
                    <a:pt x="802" y="718"/>
                  </a:lnTo>
                  <a:lnTo>
                    <a:pt x="795" y="722"/>
                  </a:lnTo>
                  <a:lnTo>
                    <a:pt x="784" y="726"/>
                  </a:lnTo>
                  <a:lnTo>
                    <a:pt x="776" y="726"/>
                  </a:lnTo>
                  <a:lnTo>
                    <a:pt x="765" y="729"/>
                  </a:lnTo>
                  <a:lnTo>
                    <a:pt x="758" y="733"/>
                  </a:lnTo>
                  <a:lnTo>
                    <a:pt x="747" y="737"/>
                  </a:lnTo>
                  <a:lnTo>
                    <a:pt x="740" y="737"/>
                  </a:lnTo>
                  <a:lnTo>
                    <a:pt x="718" y="744"/>
                  </a:lnTo>
                  <a:lnTo>
                    <a:pt x="711" y="744"/>
                  </a:lnTo>
                  <a:lnTo>
                    <a:pt x="700" y="748"/>
                  </a:lnTo>
                  <a:lnTo>
                    <a:pt x="693" y="751"/>
                  </a:lnTo>
                  <a:lnTo>
                    <a:pt x="682" y="751"/>
                  </a:lnTo>
                  <a:lnTo>
                    <a:pt x="671" y="755"/>
                  </a:lnTo>
                  <a:lnTo>
                    <a:pt x="663" y="755"/>
                  </a:lnTo>
                  <a:lnTo>
                    <a:pt x="652" y="758"/>
                  </a:lnTo>
                  <a:lnTo>
                    <a:pt x="641" y="758"/>
                  </a:lnTo>
                  <a:lnTo>
                    <a:pt x="634" y="762"/>
                  </a:lnTo>
                  <a:lnTo>
                    <a:pt x="623" y="762"/>
                  </a:lnTo>
                  <a:lnTo>
                    <a:pt x="612" y="766"/>
                  </a:lnTo>
                  <a:lnTo>
                    <a:pt x="594" y="766"/>
                  </a:lnTo>
                  <a:lnTo>
                    <a:pt x="583" y="769"/>
                  </a:lnTo>
                  <a:lnTo>
                    <a:pt x="561" y="769"/>
                  </a:lnTo>
                  <a:lnTo>
                    <a:pt x="554" y="773"/>
                  </a:lnTo>
                  <a:lnTo>
                    <a:pt x="510" y="773"/>
                  </a:lnTo>
                  <a:lnTo>
                    <a:pt x="499" y="777"/>
                  </a:lnTo>
                  <a:lnTo>
                    <a:pt x="386" y="777"/>
                  </a:lnTo>
                  <a:lnTo>
                    <a:pt x="375" y="773"/>
                  </a:lnTo>
                  <a:lnTo>
                    <a:pt x="346" y="773"/>
                  </a:lnTo>
                  <a:close/>
                </a:path>
              </a:pathLst>
            </a:custGeom>
            <a:solidFill>
              <a:srgbClr val="27F9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28" name="Freeform 156"/>
            <p:cNvSpPr>
              <a:spLocks/>
            </p:cNvSpPr>
            <p:nvPr/>
          </p:nvSpPr>
          <p:spPr bwMode="auto">
            <a:xfrm>
              <a:off x="1500956" y="2809071"/>
              <a:ext cx="1303028" cy="636029"/>
            </a:xfrm>
            <a:custGeom>
              <a:avLst/>
              <a:gdLst/>
              <a:ahLst/>
              <a:cxnLst>
                <a:cxn ang="0">
                  <a:pos x="1218" y="719"/>
                </a:cxn>
                <a:cxn ang="0">
                  <a:pos x="1265" y="668"/>
                </a:cxn>
                <a:cxn ang="0">
                  <a:pos x="1287" y="635"/>
                </a:cxn>
                <a:cxn ang="0">
                  <a:pos x="1309" y="606"/>
                </a:cxn>
                <a:cxn ang="0">
                  <a:pos x="1331" y="576"/>
                </a:cxn>
                <a:cxn ang="0">
                  <a:pos x="1356" y="536"/>
                </a:cxn>
                <a:cxn ang="0">
                  <a:pos x="1382" y="496"/>
                </a:cxn>
                <a:cxn ang="0">
                  <a:pos x="1404" y="449"/>
                </a:cxn>
                <a:cxn ang="0">
                  <a:pos x="1425" y="412"/>
                </a:cxn>
                <a:cxn ang="0">
                  <a:pos x="1440" y="376"/>
                </a:cxn>
                <a:cxn ang="0">
                  <a:pos x="1451" y="343"/>
                </a:cxn>
                <a:cxn ang="0">
                  <a:pos x="1466" y="303"/>
                </a:cxn>
                <a:cxn ang="0">
                  <a:pos x="1473" y="266"/>
                </a:cxn>
                <a:cxn ang="0">
                  <a:pos x="1484" y="226"/>
                </a:cxn>
                <a:cxn ang="0">
                  <a:pos x="1491" y="186"/>
                </a:cxn>
                <a:cxn ang="0">
                  <a:pos x="1498" y="135"/>
                </a:cxn>
                <a:cxn ang="0">
                  <a:pos x="1506" y="0"/>
                </a:cxn>
                <a:cxn ang="0">
                  <a:pos x="1487" y="7"/>
                </a:cxn>
                <a:cxn ang="0">
                  <a:pos x="1462" y="22"/>
                </a:cxn>
                <a:cxn ang="0">
                  <a:pos x="1436" y="29"/>
                </a:cxn>
                <a:cxn ang="0">
                  <a:pos x="1396" y="40"/>
                </a:cxn>
                <a:cxn ang="0">
                  <a:pos x="1360" y="51"/>
                </a:cxn>
                <a:cxn ang="0">
                  <a:pos x="1298" y="69"/>
                </a:cxn>
                <a:cxn ang="0">
                  <a:pos x="1236" y="80"/>
                </a:cxn>
                <a:cxn ang="0">
                  <a:pos x="1185" y="91"/>
                </a:cxn>
                <a:cxn ang="0">
                  <a:pos x="1097" y="110"/>
                </a:cxn>
                <a:cxn ang="0">
                  <a:pos x="1028" y="124"/>
                </a:cxn>
                <a:cxn ang="0">
                  <a:pos x="904" y="146"/>
                </a:cxn>
                <a:cxn ang="0">
                  <a:pos x="791" y="164"/>
                </a:cxn>
                <a:cxn ang="0">
                  <a:pos x="685" y="183"/>
                </a:cxn>
                <a:cxn ang="0">
                  <a:pos x="576" y="197"/>
                </a:cxn>
                <a:cxn ang="0">
                  <a:pos x="459" y="215"/>
                </a:cxn>
                <a:cxn ang="0">
                  <a:pos x="313" y="237"/>
                </a:cxn>
                <a:cxn ang="0">
                  <a:pos x="153" y="259"/>
                </a:cxn>
                <a:cxn ang="0">
                  <a:pos x="14" y="277"/>
                </a:cxn>
                <a:cxn ang="0">
                  <a:pos x="87" y="328"/>
                </a:cxn>
                <a:cxn ang="0">
                  <a:pos x="193" y="387"/>
                </a:cxn>
                <a:cxn ang="0">
                  <a:pos x="273" y="427"/>
                </a:cxn>
                <a:cxn ang="0">
                  <a:pos x="386" y="489"/>
                </a:cxn>
                <a:cxn ang="0">
                  <a:pos x="459" y="525"/>
                </a:cxn>
                <a:cxn ang="0">
                  <a:pos x="528" y="558"/>
                </a:cxn>
                <a:cxn ang="0">
                  <a:pos x="594" y="587"/>
                </a:cxn>
                <a:cxn ang="0">
                  <a:pos x="685" y="631"/>
                </a:cxn>
                <a:cxn ang="0">
                  <a:pos x="754" y="660"/>
                </a:cxn>
                <a:cxn ang="0">
                  <a:pos x="809" y="682"/>
                </a:cxn>
                <a:cxn ang="0">
                  <a:pos x="853" y="700"/>
                </a:cxn>
                <a:cxn ang="0">
                  <a:pos x="922" y="726"/>
                </a:cxn>
                <a:cxn ang="0">
                  <a:pos x="988" y="744"/>
                </a:cxn>
                <a:cxn ang="0">
                  <a:pos x="1024" y="751"/>
                </a:cxn>
                <a:cxn ang="0">
                  <a:pos x="1057" y="759"/>
                </a:cxn>
                <a:cxn ang="0">
                  <a:pos x="1141" y="766"/>
                </a:cxn>
                <a:cxn ang="0">
                  <a:pos x="1174" y="759"/>
                </a:cxn>
                <a:cxn ang="0">
                  <a:pos x="1188" y="751"/>
                </a:cxn>
              </a:cxnLst>
              <a:rect l="0" t="0" r="r" b="b"/>
              <a:pathLst>
                <a:path w="1506" h="766">
                  <a:moveTo>
                    <a:pt x="1192" y="748"/>
                  </a:moveTo>
                  <a:lnTo>
                    <a:pt x="1207" y="733"/>
                  </a:lnTo>
                  <a:lnTo>
                    <a:pt x="1214" y="726"/>
                  </a:lnTo>
                  <a:lnTo>
                    <a:pt x="1218" y="719"/>
                  </a:lnTo>
                  <a:lnTo>
                    <a:pt x="1232" y="704"/>
                  </a:lnTo>
                  <a:lnTo>
                    <a:pt x="1247" y="689"/>
                  </a:lnTo>
                  <a:lnTo>
                    <a:pt x="1250" y="682"/>
                  </a:lnTo>
                  <a:lnTo>
                    <a:pt x="1265" y="668"/>
                  </a:lnTo>
                  <a:lnTo>
                    <a:pt x="1269" y="660"/>
                  </a:lnTo>
                  <a:lnTo>
                    <a:pt x="1276" y="653"/>
                  </a:lnTo>
                  <a:lnTo>
                    <a:pt x="1283" y="642"/>
                  </a:lnTo>
                  <a:lnTo>
                    <a:pt x="1287" y="635"/>
                  </a:lnTo>
                  <a:lnTo>
                    <a:pt x="1294" y="627"/>
                  </a:lnTo>
                  <a:lnTo>
                    <a:pt x="1298" y="620"/>
                  </a:lnTo>
                  <a:lnTo>
                    <a:pt x="1305" y="613"/>
                  </a:lnTo>
                  <a:lnTo>
                    <a:pt x="1309" y="606"/>
                  </a:lnTo>
                  <a:lnTo>
                    <a:pt x="1316" y="598"/>
                  </a:lnTo>
                  <a:lnTo>
                    <a:pt x="1320" y="591"/>
                  </a:lnTo>
                  <a:lnTo>
                    <a:pt x="1327" y="584"/>
                  </a:lnTo>
                  <a:lnTo>
                    <a:pt x="1331" y="576"/>
                  </a:lnTo>
                  <a:lnTo>
                    <a:pt x="1338" y="569"/>
                  </a:lnTo>
                  <a:lnTo>
                    <a:pt x="1342" y="558"/>
                  </a:lnTo>
                  <a:lnTo>
                    <a:pt x="1349" y="551"/>
                  </a:lnTo>
                  <a:lnTo>
                    <a:pt x="1356" y="536"/>
                  </a:lnTo>
                  <a:lnTo>
                    <a:pt x="1363" y="529"/>
                  </a:lnTo>
                  <a:lnTo>
                    <a:pt x="1371" y="514"/>
                  </a:lnTo>
                  <a:lnTo>
                    <a:pt x="1374" y="507"/>
                  </a:lnTo>
                  <a:lnTo>
                    <a:pt x="1382" y="496"/>
                  </a:lnTo>
                  <a:lnTo>
                    <a:pt x="1389" y="482"/>
                  </a:lnTo>
                  <a:lnTo>
                    <a:pt x="1396" y="467"/>
                  </a:lnTo>
                  <a:lnTo>
                    <a:pt x="1400" y="460"/>
                  </a:lnTo>
                  <a:lnTo>
                    <a:pt x="1404" y="449"/>
                  </a:lnTo>
                  <a:lnTo>
                    <a:pt x="1407" y="441"/>
                  </a:lnTo>
                  <a:lnTo>
                    <a:pt x="1415" y="434"/>
                  </a:lnTo>
                  <a:lnTo>
                    <a:pt x="1422" y="420"/>
                  </a:lnTo>
                  <a:lnTo>
                    <a:pt x="1425" y="412"/>
                  </a:lnTo>
                  <a:lnTo>
                    <a:pt x="1429" y="401"/>
                  </a:lnTo>
                  <a:lnTo>
                    <a:pt x="1429" y="394"/>
                  </a:lnTo>
                  <a:lnTo>
                    <a:pt x="1433" y="390"/>
                  </a:lnTo>
                  <a:lnTo>
                    <a:pt x="1440" y="376"/>
                  </a:lnTo>
                  <a:lnTo>
                    <a:pt x="1444" y="365"/>
                  </a:lnTo>
                  <a:lnTo>
                    <a:pt x="1447" y="358"/>
                  </a:lnTo>
                  <a:lnTo>
                    <a:pt x="1447" y="350"/>
                  </a:lnTo>
                  <a:lnTo>
                    <a:pt x="1451" y="343"/>
                  </a:lnTo>
                  <a:lnTo>
                    <a:pt x="1455" y="332"/>
                  </a:lnTo>
                  <a:lnTo>
                    <a:pt x="1458" y="325"/>
                  </a:lnTo>
                  <a:lnTo>
                    <a:pt x="1458" y="317"/>
                  </a:lnTo>
                  <a:lnTo>
                    <a:pt x="1466" y="303"/>
                  </a:lnTo>
                  <a:lnTo>
                    <a:pt x="1469" y="292"/>
                  </a:lnTo>
                  <a:lnTo>
                    <a:pt x="1469" y="285"/>
                  </a:lnTo>
                  <a:lnTo>
                    <a:pt x="1473" y="277"/>
                  </a:lnTo>
                  <a:lnTo>
                    <a:pt x="1473" y="266"/>
                  </a:lnTo>
                  <a:lnTo>
                    <a:pt x="1480" y="252"/>
                  </a:lnTo>
                  <a:lnTo>
                    <a:pt x="1480" y="245"/>
                  </a:lnTo>
                  <a:lnTo>
                    <a:pt x="1484" y="234"/>
                  </a:lnTo>
                  <a:lnTo>
                    <a:pt x="1484" y="226"/>
                  </a:lnTo>
                  <a:lnTo>
                    <a:pt x="1487" y="219"/>
                  </a:lnTo>
                  <a:lnTo>
                    <a:pt x="1487" y="212"/>
                  </a:lnTo>
                  <a:lnTo>
                    <a:pt x="1491" y="201"/>
                  </a:lnTo>
                  <a:lnTo>
                    <a:pt x="1491" y="186"/>
                  </a:lnTo>
                  <a:lnTo>
                    <a:pt x="1495" y="175"/>
                  </a:lnTo>
                  <a:lnTo>
                    <a:pt x="1495" y="168"/>
                  </a:lnTo>
                  <a:lnTo>
                    <a:pt x="1498" y="161"/>
                  </a:lnTo>
                  <a:lnTo>
                    <a:pt x="1498" y="135"/>
                  </a:lnTo>
                  <a:lnTo>
                    <a:pt x="1502" y="124"/>
                  </a:lnTo>
                  <a:lnTo>
                    <a:pt x="1502" y="91"/>
                  </a:lnTo>
                  <a:lnTo>
                    <a:pt x="1506" y="84"/>
                  </a:lnTo>
                  <a:lnTo>
                    <a:pt x="1506" y="0"/>
                  </a:lnTo>
                  <a:lnTo>
                    <a:pt x="1502" y="4"/>
                  </a:lnTo>
                  <a:lnTo>
                    <a:pt x="1498" y="4"/>
                  </a:lnTo>
                  <a:lnTo>
                    <a:pt x="1495" y="7"/>
                  </a:lnTo>
                  <a:lnTo>
                    <a:pt x="1487" y="7"/>
                  </a:lnTo>
                  <a:lnTo>
                    <a:pt x="1480" y="15"/>
                  </a:lnTo>
                  <a:lnTo>
                    <a:pt x="1473" y="15"/>
                  </a:lnTo>
                  <a:lnTo>
                    <a:pt x="1466" y="18"/>
                  </a:lnTo>
                  <a:lnTo>
                    <a:pt x="1462" y="22"/>
                  </a:lnTo>
                  <a:lnTo>
                    <a:pt x="1455" y="22"/>
                  </a:lnTo>
                  <a:lnTo>
                    <a:pt x="1447" y="26"/>
                  </a:lnTo>
                  <a:lnTo>
                    <a:pt x="1440" y="26"/>
                  </a:lnTo>
                  <a:lnTo>
                    <a:pt x="1436" y="29"/>
                  </a:lnTo>
                  <a:lnTo>
                    <a:pt x="1429" y="33"/>
                  </a:lnTo>
                  <a:lnTo>
                    <a:pt x="1418" y="33"/>
                  </a:lnTo>
                  <a:lnTo>
                    <a:pt x="1404" y="40"/>
                  </a:lnTo>
                  <a:lnTo>
                    <a:pt x="1396" y="40"/>
                  </a:lnTo>
                  <a:lnTo>
                    <a:pt x="1385" y="44"/>
                  </a:lnTo>
                  <a:lnTo>
                    <a:pt x="1378" y="48"/>
                  </a:lnTo>
                  <a:lnTo>
                    <a:pt x="1367" y="51"/>
                  </a:lnTo>
                  <a:lnTo>
                    <a:pt x="1360" y="51"/>
                  </a:lnTo>
                  <a:lnTo>
                    <a:pt x="1338" y="59"/>
                  </a:lnTo>
                  <a:lnTo>
                    <a:pt x="1331" y="59"/>
                  </a:lnTo>
                  <a:lnTo>
                    <a:pt x="1309" y="66"/>
                  </a:lnTo>
                  <a:lnTo>
                    <a:pt x="1298" y="69"/>
                  </a:lnTo>
                  <a:lnTo>
                    <a:pt x="1287" y="69"/>
                  </a:lnTo>
                  <a:lnTo>
                    <a:pt x="1272" y="73"/>
                  </a:lnTo>
                  <a:lnTo>
                    <a:pt x="1250" y="80"/>
                  </a:lnTo>
                  <a:lnTo>
                    <a:pt x="1236" y="80"/>
                  </a:lnTo>
                  <a:lnTo>
                    <a:pt x="1225" y="84"/>
                  </a:lnTo>
                  <a:lnTo>
                    <a:pt x="1210" y="88"/>
                  </a:lnTo>
                  <a:lnTo>
                    <a:pt x="1199" y="91"/>
                  </a:lnTo>
                  <a:lnTo>
                    <a:pt x="1185" y="91"/>
                  </a:lnTo>
                  <a:lnTo>
                    <a:pt x="1156" y="99"/>
                  </a:lnTo>
                  <a:lnTo>
                    <a:pt x="1141" y="102"/>
                  </a:lnTo>
                  <a:lnTo>
                    <a:pt x="1126" y="102"/>
                  </a:lnTo>
                  <a:lnTo>
                    <a:pt x="1097" y="110"/>
                  </a:lnTo>
                  <a:lnTo>
                    <a:pt x="1068" y="117"/>
                  </a:lnTo>
                  <a:lnTo>
                    <a:pt x="1050" y="121"/>
                  </a:lnTo>
                  <a:lnTo>
                    <a:pt x="1043" y="121"/>
                  </a:lnTo>
                  <a:lnTo>
                    <a:pt x="1028" y="124"/>
                  </a:lnTo>
                  <a:lnTo>
                    <a:pt x="992" y="131"/>
                  </a:lnTo>
                  <a:lnTo>
                    <a:pt x="977" y="131"/>
                  </a:lnTo>
                  <a:lnTo>
                    <a:pt x="940" y="139"/>
                  </a:lnTo>
                  <a:lnTo>
                    <a:pt x="904" y="146"/>
                  </a:lnTo>
                  <a:lnTo>
                    <a:pt x="868" y="153"/>
                  </a:lnTo>
                  <a:lnTo>
                    <a:pt x="849" y="153"/>
                  </a:lnTo>
                  <a:lnTo>
                    <a:pt x="827" y="157"/>
                  </a:lnTo>
                  <a:lnTo>
                    <a:pt x="791" y="164"/>
                  </a:lnTo>
                  <a:lnTo>
                    <a:pt x="769" y="168"/>
                  </a:lnTo>
                  <a:lnTo>
                    <a:pt x="751" y="172"/>
                  </a:lnTo>
                  <a:lnTo>
                    <a:pt x="707" y="179"/>
                  </a:lnTo>
                  <a:lnTo>
                    <a:pt x="685" y="183"/>
                  </a:lnTo>
                  <a:lnTo>
                    <a:pt x="667" y="186"/>
                  </a:lnTo>
                  <a:lnTo>
                    <a:pt x="645" y="186"/>
                  </a:lnTo>
                  <a:lnTo>
                    <a:pt x="601" y="193"/>
                  </a:lnTo>
                  <a:lnTo>
                    <a:pt x="576" y="197"/>
                  </a:lnTo>
                  <a:lnTo>
                    <a:pt x="532" y="204"/>
                  </a:lnTo>
                  <a:lnTo>
                    <a:pt x="507" y="208"/>
                  </a:lnTo>
                  <a:lnTo>
                    <a:pt x="485" y="212"/>
                  </a:lnTo>
                  <a:lnTo>
                    <a:pt x="459" y="215"/>
                  </a:lnTo>
                  <a:lnTo>
                    <a:pt x="437" y="219"/>
                  </a:lnTo>
                  <a:lnTo>
                    <a:pt x="386" y="226"/>
                  </a:lnTo>
                  <a:lnTo>
                    <a:pt x="364" y="230"/>
                  </a:lnTo>
                  <a:lnTo>
                    <a:pt x="313" y="237"/>
                  </a:lnTo>
                  <a:lnTo>
                    <a:pt x="262" y="245"/>
                  </a:lnTo>
                  <a:lnTo>
                    <a:pt x="233" y="248"/>
                  </a:lnTo>
                  <a:lnTo>
                    <a:pt x="182" y="255"/>
                  </a:lnTo>
                  <a:lnTo>
                    <a:pt x="153" y="259"/>
                  </a:lnTo>
                  <a:lnTo>
                    <a:pt x="127" y="263"/>
                  </a:lnTo>
                  <a:lnTo>
                    <a:pt x="98" y="266"/>
                  </a:lnTo>
                  <a:lnTo>
                    <a:pt x="73" y="270"/>
                  </a:lnTo>
                  <a:lnTo>
                    <a:pt x="14" y="277"/>
                  </a:lnTo>
                  <a:lnTo>
                    <a:pt x="0" y="281"/>
                  </a:lnTo>
                  <a:lnTo>
                    <a:pt x="22" y="292"/>
                  </a:lnTo>
                  <a:lnTo>
                    <a:pt x="43" y="306"/>
                  </a:lnTo>
                  <a:lnTo>
                    <a:pt x="87" y="328"/>
                  </a:lnTo>
                  <a:lnTo>
                    <a:pt x="109" y="339"/>
                  </a:lnTo>
                  <a:lnTo>
                    <a:pt x="131" y="354"/>
                  </a:lnTo>
                  <a:lnTo>
                    <a:pt x="149" y="365"/>
                  </a:lnTo>
                  <a:lnTo>
                    <a:pt x="193" y="387"/>
                  </a:lnTo>
                  <a:lnTo>
                    <a:pt x="211" y="398"/>
                  </a:lnTo>
                  <a:lnTo>
                    <a:pt x="233" y="409"/>
                  </a:lnTo>
                  <a:lnTo>
                    <a:pt x="251" y="420"/>
                  </a:lnTo>
                  <a:lnTo>
                    <a:pt x="273" y="427"/>
                  </a:lnTo>
                  <a:lnTo>
                    <a:pt x="310" y="449"/>
                  </a:lnTo>
                  <a:lnTo>
                    <a:pt x="331" y="460"/>
                  </a:lnTo>
                  <a:lnTo>
                    <a:pt x="350" y="467"/>
                  </a:lnTo>
                  <a:lnTo>
                    <a:pt x="386" y="489"/>
                  </a:lnTo>
                  <a:lnTo>
                    <a:pt x="404" y="496"/>
                  </a:lnTo>
                  <a:lnTo>
                    <a:pt x="423" y="507"/>
                  </a:lnTo>
                  <a:lnTo>
                    <a:pt x="441" y="514"/>
                  </a:lnTo>
                  <a:lnTo>
                    <a:pt x="459" y="525"/>
                  </a:lnTo>
                  <a:lnTo>
                    <a:pt x="474" y="533"/>
                  </a:lnTo>
                  <a:lnTo>
                    <a:pt x="492" y="540"/>
                  </a:lnTo>
                  <a:lnTo>
                    <a:pt x="510" y="551"/>
                  </a:lnTo>
                  <a:lnTo>
                    <a:pt x="528" y="558"/>
                  </a:lnTo>
                  <a:lnTo>
                    <a:pt x="543" y="565"/>
                  </a:lnTo>
                  <a:lnTo>
                    <a:pt x="561" y="573"/>
                  </a:lnTo>
                  <a:lnTo>
                    <a:pt x="576" y="580"/>
                  </a:lnTo>
                  <a:lnTo>
                    <a:pt x="594" y="587"/>
                  </a:lnTo>
                  <a:lnTo>
                    <a:pt x="623" y="602"/>
                  </a:lnTo>
                  <a:lnTo>
                    <a:pt x="638" y="609"/>
                  </a:lnTo>
                  <a:lnTo>
                    <a:pt x="656" y="616"/>
                  </a:lnTo>
                  <a:lnTo>
                    <a:pt x="685" y="631"/>
                  </a:lnTo>
                  <a:lnTo>
                    <a:pt x="700" y="638"/>
                  </a:lnTo>
                  <a:lnTo>
                    <a:pt x="714" y="642"/>
                  </a:lnTo>
                  <a:lnTo>
                    <a:pt x="744" y="657"/>
                  </a:lnTo>
                  <a:lnTo>
                    <a:pt x="754" y="660"/>
                  </a:lnTo>
                  <a:lnTo>
                    <a:pt x="769" y="668"/>
                  </a:lnTo>
                  <a:lnTo>
                    <a:pt x="784" y="671"/>
                  </a:lnTo>
                  <a:lnTo>
                    <a:pt x="795" y="678"/>
                  </a:lnTo>
                  <a:lnTo>
                    <a:pt x="809" y="682"/>
                  </a:lnTo>
                  <a:lnTo>
                    <a:pt x="816" y="686"/>
                  </a:lnTo>
                  <a:lnTo>
                    <a:pt x="827" y="689"/>
                  </a:lnTo>
                  <a:lnTo>
                    <a:pt x="842" y="697"/>
                  </a:lnTo>
                  <a:lnTo>
                    <a:pt x="853" y="700"/>
                  </a:lnTo>
                  <a:lnTo>
                    <a:pt x="868" y="704"/>
                  </a:lnTo>
                  <a:lnTo>
                    <a:pt x="889" y="711"/>
                  </a:lnTo>
                  <a:lnTo>
                    <a:pt x="900" y="719"/>
                  </a:lnTo>
                  <a:lnTo>
                    <a:pt x="922" y="726"/>
                  </a:lnTo>
                  <a:lnTo>
                    <a:pt x="933" y="730"/>
                  </a:lnTo>
                  <a:lnTo>
                    <a:pt x="944" y="730"/>
                  </a:lnTo>
                  <a:lnTo>
                    <a:pt x="966" y="737"/>
                  </a:lnTo>
                  <a:lnTo>
                    <a:pt x="988" y="744"/>
                  </a:lnTo>
                  <a:lnTo>
                    <a:pt x="995" y="744"/>
                  </a:lnTo>
                  <a:lnTo>
                    <a:pt x="1006" y="748"/>
                  </a:lnTo>
                  <a:lnTo>
                    <a:pt x="1013" y="751"/>
                  </a:lnTo>
                  <a:lnTo>
                    <a:pt x="1024" y="751"/>
                  </a:lnTo>
                  <a:lnTo>
                    <a:pt x="1032" y="755"/>
                  </a:lnTo>
                  <a:lnTo>
                    <a:pt x="1043" y="755"/>
                  </a:lnTo>
                  <a:lnTo>
                    <a:pt x="1050" y="759"/>
                  </a:lnTo>
                  <a:lnTo>
                    <a:pt x="1057" y="759"/>
                  </a:lnTo>
                  <a:lnTo>
                    <a:pt x="1068" y="762"/>
                  </a:lnTo>
                  <a:lnTo>
                    <a:pt x="1097" y="762"/>
                  </a:lnTo>
                  <a:lnTo>
                    <a:pt x="1105" y="766"/>
                  </a:lnTo>
                  <a:lnTo>
                    <a:pt x="1141" y="766"/>
                  </a:lnTo>
                  <a:lnTo>
                    <a:pt x="1148" y="762"/>
                  </a:lnTo>
                  <a:lnTo>
                    <a:pt x="1163" y="762"/>
                  </a:lnTo>
                  <a:lnTo>
                    <a:pt x="1170" y="759"/>
                  </a:lnTo>
                  <a:lnTo>
                    <a:pt x="1174" y="759"/>
                  </a:lnTo>
                  <a:lnTo>
                    <a:pt x="1178" y="755"/>
                  </a:lnTo>
                  <a:lnTo>
                    <a:pt x="1181" y="755"/>
                  </a:lnTo>
                  <a:lnTo>
                    <a:pt x="1185" y="751"/>
                  </a:lnTo>
                  <a:lnTo>
                    <a:pt x="1188" y="751"/>
                  </a:lnTo>
                  <a:lnTo>
                    <a:pt x="1192" y="748"/>
                  </a:lnTo>
                  <a:lnTo>
                    <a:pt x="1196" y="748"/>
                  </a:lnTo>
                  <a:lnTo>
                    <a:pt x="1192" y="748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27" name="Freeform 155"/>
            <p:cNvSpPr>
              <a:spLocks/>
            </p:cNvSpPr>
            <p:nvPr/>
          </p:nvSpPr>
          <p:spPr bwMode="auto">
            <a:xfrm>
              <a:off x="1500956" y="2247868"/>
              <a:ext cx="1303028" cy="785683"/>
            </a:xfrm>
            <a:custGeom>
              <a:avLst/>
              <a:gdLst/>
              <a:ahLst/>
              <a:cxnLst>
                <a:cxn ang="0">
                  <a:pos x="1495" y="754"/>
                </a:cxn>
                <a:cxn ang="0">
                  <a:pos x="1466" y="765"/>
                </a:cxn>
                <a:cxn ang="0">
                  <a:pos x="1440" y="773"/>
                </a:cxn>
                <a:cxn ang="0">
                  <a:pos x="1404" y="787"/>
                </a:cxn>
                <a:cxn ang="0">
                  <a:pos x="1367" y="798"/>
                </a:cxn>
                <a:cxn ang="0">
                  <a:pos x="1309" y="813"/>
                </a:cxn>
                <a:cxn ang="0">
                  <a:pos x="1250" y="827"/>
                </a:cxn>
                <a:cxn ang="0">
                  <a:pos x="1199" y="838"/>
                </a:cxn>
                <a:cxn ang="0">
                  <a:pos x="1126" y="849"/>
                </a:cxn>
                <a:cxn ang="0">
                  <a:pos x="1043" y="868"/>
                </a:cxn>
                <a:cxn ang="0">
                  <a:pos x="940" y="886"/>
                </a:cxn>
                <a:cxn ang="0">
                  <a:pos x="827" y="904"/>
                </a:cxn>
                <a:cxn ang="0">
                  <a:pos x="707" y="926"/>
                </a:cxn>
                <a:cxn ang="0">
                  <a:pos x="601" y="940"/>
                </a:cxn>
                <a:cxn ang="0">
                  <a:pos x="485" y="959"/>
                </a:cxn>
                <a:cxn ang="0">
                  <a:pos x="364" y="977"/>
                </a:cxn>
                <a:cxn ang="0">
                  <a:pos x="182" y="1002"/>
                </a:cxn>
                <a:cxn ang="0">
                  <a:pos x="73" y="1017"/>
                </a:cxn>
                <a:cxn ang="0">
                  <a:pos x="32" y="995"/>
                </a:cxn>
                <a:cxn ang="0">
                  <a:pos x="98" y="933"/>
                </a:cxn>
                <a:cxn ang="0">
                  <a:pos x="178" y="860"/>
                </a:cxn>
                <a:cxn ang="0">
                  <a:pos x="259" y="787"/>
                </a:cxn>
                <a:cxn ang="0">
                  <a:pos x="364" y="689"/>
                </a:cxn>
                <a:cxn ang="0">
                  <a:pos x="437" y="623"/>
                </a:cxn>
                <a:cxn ang="0">
                  <a:pos x="492" y="572"/>
                </a:cxn>
                <a:cxn ang="0">
                  <a:pos x="561" y="510"/>
                </a:cxn>
                <a:cxn ang="0">
                  <a:pos x="631" y="452"/>
                </a:cxn>
                <a:cxn ang="0">
                  <a:pos x="689" y="401"/>
                </a:cxn>
                <a:cxn ang="0">
                  <a:pos x="740" y="357"/>
                </a:cxn>
                <a:cxn ang="0">
                  <a:pos x="787" y="317"/>
                </a:cxn>
                <a:cxn ang="0">
                  <a:pos x="849" y="266"/>
                </a:cxn>
                <a:cxn ang="0">
                  <a:pos x="893" y="229"/>
                </a:cxn>
                <a:cxn ang="0">
                  <a:pos x="940" y="193"/>
                </a:cxn>
                <a:cxn ang="0">
                  <a:pos x="1002" y="142"/>
                </a:cxn>
                <a:cxn ang="0">
                  <a:pos x="1054" y="102"/>
                </a:cxn>
                <a:cxn ang="0">
                  <a:pos x="1105" y="65"/>
                </a:cxn>
                <a:cxn ang="0">
                  <a:pos x="1152" y="29"/>
                </a:cxn>
                <a:cxn ang="0">
                  <a:pos x="1188" y="3"/>
                </a:cxn>
                <a:cxn ang="0">
                  <a:pos x="1210" y="18"/>
                </a:cxn>
                <a:cxn ang="0">
                  <a:pos x="1247" y="58"/>
                </a:cxn>
                <a:cxn ang="0">
                  <a:pos x="1276" y="91"/>
                </a:cxn>
                <a:cxn ang="0">
                  <a:pos x="1298" y="116"/>
                </a:cxn>
                <a:cxn ang="0">
                  <a:pos x="1327" y="160"/>
                </a:cxn>
                <a:cxn ang="0">
                  <a:pos x="1356" y="204"/>
                </a:cxn>
                <a:cxn ang="0">
                  <a:pos x="1382" y="248"/>
                </a:cxn>
                <a:cxn ang="0">
                  <a:pos x="1404" y="288"/>
                </a:cxn>
                <a:cxn ang="0">
                  <a:pos x="1418" y="328"/>
                </a:cxn>
                <a:cxn ang="0">
                  <a:pos x="1436" y="364"/>
                </a:cxn>
                <a:cxn ang="0">
                  <a:pos x="1451" y="404"/>
                </a:cxn>
                <a:cxn ang="0">
                  <a:pos x="1466" y="455"/>
                </a:cxn>
                <a:cxn ang="0">
                  <a:pos x="1477" y="499"/>
                </a:cxn>
                <a:cxn ang="0">
                  <a:pos x="1484" y="536"/>
                </a:cxn>
                <a:cxn ang="0">
                  <a:pos x="1491" y="572"/>
                </a:cxn>
                <a:cxn ang="0">
                  <a:pos x="1498" y="627"/>
                </a:cxn>
                <a:cxn ang="0">
                  <a:pos x="1506" y="703"/>
                </a:cxn>
              </a:cxnLst>
              <a:rect l="0" t="0" r="r" b="b"/>
              <a:pathLst>
                <a:path w="1506" h="1028">
                  <a:moveTo>
                    <a:pt x="1506" y="747"/>
                  </a:moveTo>
                  <a:lnTo>
                    <a:pt x="1502" y="751"/>
                  </a:lnTo>
                  <a:lnTo>
                    <a:pt x="1498" y="751"/>
                  </a:lnTo>
                  <a:lnTo>
                    <a:pt x="1495" y="754"/>
                  </a:lnTo>
                  <a:lnTo>
                    <a:pt x="1487" y="754"/>
                  </a:lnTo>
                  <a:lnTo>
                    <a:pt x="1480" y="762"/>
                  </a:lnTo>
                  <a:lnTo>
                    <a:pt x="1473" y="762"/>
                  </a:lnTo>
                  <a:lnTo>
                    <a:pt x="1466" y="765"/>
                  </a:lnTo>
                  <a:lnTo>
                    <a:pt x="1462" y="769"/>
                  </a:lnTo>
                  <a:lnTo>
                    <a:pt x="1455" y="769"/>
                  </a:lnTo>
                  <a:lnTo>
                    <a:pt x="1447" y="773"/>
                  </a:lnTo>
                  <a:lnTo>
                    <a:pt x="1440" y="773"/>
                  </a:lnTo>
                  <a:lnTo>
                    <a:pt x="1436" y="776"/>
                  </a:lnTo>
                  <a:lnTo>
                    <a:pt x="1429" y="780"/>
                  </a:lnTo>
                  <a:lnTo>
                    <a:pt x="1418" y="780"/>
                  </a:lnTo>
                  <a:lnTo>
                    <a:pt x="1404" y="787"/>
                  </a:lnTo>
                  <a:lnTo>
                    <a:pt x="1396" y="787"/>
                  </a:lnTo>
                  <a:lnTo>
                    <a:pt x="1385" y="791"/>
                  </a:lnTo>
                  <a:lnTo>
                    <a:pt x="1378" y="795"/>
                  </a:lnTo>
                  <a:lnTo>
                    <a:pt x="1367" y="798"/>
                  </a:lnTo>
                  <a:lnTo>
                    <a:pt x="1360" y="798"/>
                  </a:lnTo>
                  <a:lnTo>
                    <a:pt x="1338" y="806"/>
                  </a:lnTo>
                  <a:lnTo>
                    <a:pt x="1331" y="806"/>
                  </a:lnTo>
                  <a:lnTo>
                    <a:pt x="1309" y="813"/>
                  </a:lnTo>
                  <a:lnTo>
                    <a:pt x="1298" y="816"/>
                  </a:lnTo>
                  <a:lnTo>
                    <a:pt x="1287" y="816"/>
                  </a:lnTo>
                  <a:lnTo>
                    <a:pt x="1272" y="820"/>
                  </a:lnTo>
                  <a:lnTo>
                    <a:pt x="1250" y="827"/>
                  </a:lnTo>
                  <a:lnTo>
                    <a:pt x="1236" y="827"/>
                  </a:lnTo>
                  <a:lnTo>
                    <a:pt x="1225" y="831"/>
                  </a:lnTo>
                  <a:lnTo>
                    <a:pt x="1210" y="835"/>
                  </a:lnTo>
                  <a:lnTo>
                    <a:pt x="1199" y="838"/>
                  </a:lnTo>
                  <a:lnTo>
                    <a:pt x="1185" y="838"/>
                  </a:lnTo>
                  <a:lnTo>
                    <a:pt x="1156" y="846"/>
                  </a:lnTo>
                  <a:lnTo>
                    <a:pt x="1141" y="849"/>
                  </a:lnTo>
                  <a:lnTo>
                    <a:pt x="1126" y="849"/>
                  </a:lnTo>
                  <a:lnTo>
                    <a:pt x="1097" y="857"/>
                  </a:lnTo>
                  <a:lnTo>
                    <a:pt x="1068" y="864"/>
                  </a:lnTo>
                  <a:lnTo>
                    <a:pt x="1050" y="868"/>
                  </a:lnTo>
                  <a:lnTo>
                    <a:pt x="1043" y="868"/>
                  </a:lnTo>
                  <a:lnTo>
                    <a:pt x="1028" y="871"/>
                  </a:lnTo>
                  <a:lnTo>
                    <a:pt x="992" y="878"/>
                  </a:lnTo>
                  <a:lnTo>
                    <a:pt x="977" y="878"/>
                  </a:lnTo>
                  <a:lnTo>
                    <a:pt x="940" y="886"/>
                  </a:lnTo>
                  <a:lnTo>
                    <a:pt x="904" y="893"/>
                  </a:lnTo>
                  <a:lnTo>
                    <a:pt x="868" y="900"/>
                  </a:lnTo>
                  <a:lnTo>
                    <a:pt x="849" y="900"/>
                  </a:lnTo>
                  <a:lnTo>
                    <a:pt x="827" y="904"/>
                  </a:lnTo>
                  <a:lnTo>
                    <a:pt x="791" y="911"/>
                  </a:lnTo>
                  <a:lnTo>
                    <a:pt x="769" y="915"/>
                  </a:lnTo>
                  <a:lnTo>
                    <a:pt x="751" y="919"/>
                  </a:lnTo>
                  <a:lnTo>
                    <a:pt x="707" y="926"/>
                  </a:lnTo>
                  <a:lnTo>
                    <a:pt x="685" y="930"/>
                  </a:lnTo>
                  <a:lnTo>
                    <a:pt x="667" y="933"/>
                  </a:lnTo>
                  <a:lnTo>
                    <a:pt x="645" y="933"/>
                  </a:lnTo>
                  <a:lnTo>
                    <a:pt x="601" y="940"/>
                  </a:lnTo>
                  <a:lnTo>
                    <a:pt x="576" y="944"/>
                  </a:lnTo>
                  <a:lnTo>
                    <a:pt x="532" y="951"/>
                  </a:lnTo>
                  <a:lnTo>
                    <a:pt x="507" y="955"/>
                  </a:lnTo>
                  <a:lnTo>
                    <a:pt x="485" y="959"/>
                  </a:lnTo>
                  <a:lnTo>
                    <a:pt x="459" y="962"/>
                  </a:lnTo>
                  <a:lnTo>
                    <a:pt x="437" y="966"/>
                  </a:lnTo>
                  <a:lnTo>
                    <a:pt x="386" y="973"/>
                  </a:lnTo>
                  <a:lnTo>
                    <a:pt x="364" y="977"/>
                  </a:lnTo>
                  <a:lnTo>
                    <a:pt x="313" y="984"/>
                  </a:lnTo>
                  <a:lnTo>
                    <a:pt x="262" y="992"/>
                  </a:lnTo>
                  <a:lnTo>
                    <a:pt x="233" y="995"/>
                  </a:lnTo>
                  <a:lnTo>
                    <a:pt x="182" y="1002"/>
                  </a:lnTo>
                  <a:lnTo>
                    <a:pt x="153" y="1006"/>
                  </a:lnTo>
                  <a:lnTo>
                    <a:pt x="127" y="1010"/>
                  </a:lnTo>
                  <a:lnTo>
                    <a:pt x="98" y="1013"/>
                  </a:lnTo>
                  <a:lnTo>
                    <a:pt x="73" y="1017"/>
                  </a:lnTo>
                  <a:lnTo>
                    <a:pt x="14" y="1024"/>
                  </a:lnTo>
                  <a:lnTo>
                    <a:pt x="0" y="1028"/>
                  </a:lnTo>
                  <a:lnTo>
                    <a:pt x="18" y="1013"/>
                  </a:lnTo>
                  <a:lnTo>
                    <a:pt x="32" y="995"/>
                  </a:lnTo>
                  <a:lnTo>
                    <a:pt x="51" y="981"/>
                  </a:lnTo>
                  <a:lnTo>
                    <a:pt x="65" y="966"/>
                  </a:lnTo>
                  <a:lnTo>
                    <a:pt x="84" y="951"/>
                  </a:lnTo>
                  <a:lnTo>
                    <a:pt x="98" y="933"/>
                  </a:lnTo>
                  <a:lnTo>
                    <a:pt x="116" y="919"/>
                  </a:lnTo>
                  <a:lnTo>
                    <a:pt x="131" y="904"/>
                  </a:lnTo>
                  <a:lnTo>
                    <a:pt x="149" y="889"/>
                  </a:lnTo>
                  <a:lnTo>
                    <a:pt x="178" y="860"/>
                  </a:lnTo>
                  <a:lnTo>
                    <a:pt x="197" y="846"/>
                  </a:lnTo>
                  <a:lnTo>
                    <a:pt x="226" y="816"/>
                  </a:lnTo>
                  <a:lnTo>
                    <a:pt x="240" y="802"/>
                  </a:lnTo>
                  <a:lnTo>
                    <a:pt x="259" y="787"/>
                  </a:lnTo>
                  <a:lnTo>
                    <a:pt x="288" y="758"/>
                  </a:lnTo>
                  <a:lnTo>
                    <a:pt x="317" y="729"/>
                  </a:lnTo>
                  <a:lnTo>
                    <a:pt x="335" y="718"/>
                  </a:lnTo>
                  <a:lnTo>
                    <a:pt x="364" y="689"/>
                  </a:lnTo>
                  <a:lnTo>
                    <a:pt x="379" y="678"/>
                  </a:lnTo>
                  <a:lnTo>
                    <a:pt x="408" y="649"/>
                  </a:lnTo>
                  <a:lnTo>
                    <a:pt x="423" y="638"/>
                  </a:lnTo>
                  <a:lnTo>
                    <a:pt x="437" y="623"/>
                  </a:lnTo>
                  <a:lnTo>
                    <a:pt x="452" y="612"/>
                  </a:lnTo>
                  <a:lnTo>
                    <a:pt x="466" y="598"/>
                  </a:lnTo>
                  <a:lnTo>
                    <a:pt x="481" y="587"/>
                  </a:lnTo>
                  <a:lnTo>
                    <a:pt x="492" y="572"/>
                  </a:lnTo>
                  <a:lnTo>
                    <a:pt x="507" y="561"/>
                  </a:lnTo>
                  <a:lnTo>
                    <a:pt x="521" y="547"/>
                  </a:lnTo>
                  <a:lnTo>
                    <a:pt x="550" y="525"/>
                  </a:lnTo>
                  <a:lnTo>
                    <a:pt x="561" y="510"/>
                  </a:lnTo>
                  <a:lnTo>
                    <a:pt x="590" y="488"/>
                  </a:lnTo>
                  <a:lnTo>
                    <a:pt x="605" y="474"/>
                  </a:lnTo>
                  <a:lnTo>
                    <a:pt x="616" y="463"/>
                  </a:lnTo>
                  <a:lnTo>
                    <a:pt x="631" y="452"/>
                  </a:lnTo>
                  <a:lnTo>
                    <a:pt x="641" y="441"/>
                  </a:lnTo>
                  <a:lnTo>
                    <a:pt x="671" y="419"/>
                  </a:lnTo>
                  <a:lnTo>
                    <a:pt x="682" y="408"/>
                  </a:lnTo>
                  <a:lnTo>
                    <a:pt x="689" y="401"/>
                  </a:lnTo>
                  <a:lnTo>
                    <a:pt x="700" y="390"/>
                  </a:lnTo>
                  <a:lnTo>
                    <a:pt x="714" y="379"/>
                  </a:lnTo>
                  <a:lnTo>
                    <a:pt x="725" y="368"/>
                  </a:lnTo>
                  <a:lnTo>
                    <a:pt x="740" y="357"/>
                  </a:lnTo>
                  <a:lnTo>
                    <a:pt x="751" y="346"/>
                  </a:lnTo>
                  <a:lnTo>
                    <a:pt x="765" y="335"/>
                  </a:lnTo>
                  <a:lnTo>
                    <a:pt x="776" y="324"/>
                  </a:lnTo>
                  <a:lnTo>
                    <a:pt x="787" y="317"/>
                  </a:lnTo>
                  <a:lnTo>
                    <a:pt x="802" y="306"/>
                  </a:lnTo>
                  <a:lnTo>
                    <a:pt x="824" y="284"/>
                  </a:lnTo>
                  <a:lnTo>
                    <a:pt x="835" y="277"/>
                  </a:lnTo>
                  <a:lnTo>
                    <a:pt x="849" y="266"/>
                  </a:lnTo>
                  <a:lnTo>
                    <a:pt x="860" y="255"/>
                  </a:lnTo>
                  <a:lnTo>
                    <a:pt x="871" y="248"/>
                  </a:lnTo>
                  <a:lnTo>
                    <a:pt x="882" y="237"/>
                  </a:lnTo>
                  <a:lnTo>
                    <a:pt x="893" y="229"/>
                  </a:lnTo>
                  <a:lnTo>
                    <a:pt x="904" y="218"/>
                  </a:lnTo>
                  <a:lnTo>
                    <a:pt x="915" y="211"/>
                  </a:lnTo>
                  <a:lnTo>
                    <a:pt x="930" y="200"/>
                  </a:lnTo>
                  <a:lnTo>
                    <a:pt x="940" y="193"/>
                  </a:lnTo>
                  <a:lnTo>
                    <a:pt x="951" y="182"/>
                  </a:lnTo>
                  <a:lnTo>
                    <a:pt x="973" y="167"/>
                  </a:lnTo>
                  <a:lnTo>
                    <a:pt x="981" y="156"/>
                  </a:lnTo>
                  <a:lnTo>
                    <a:pt x="1002" y="142"/>
                  </a:lnTo>
                  <a:lnTo>
                    <a:pt x="1013" y="131"/>
                  </a:lnTo>
                  <a:lnTo>
                    <a:pt x="1035" y="116"/>
                  </a:lnTo>
                  <a:lnTo>
                    <a:pt x="1046" y="109"/>
                  </a:lnTo>
                  <a:lnTo>
                    <a:pt x="1054" y="102"/>
                  </a:lnTo>
                  <a:lnTo>
                    <a:pt x="1075" y="87"/>
                  </a:lnTo>
                  <a:lnTo>
                    <a:pt x="1086" y="80"/>
                  </a:lnTo>
                  <a:lnTo>
                    <a:pt x="1094" y="69"/>
                  </a:lnTo>
                  <a:lnTo>
                    <a:pt x="1105" y="65"/>
                  </a:lnTo>
                  <a:lnTo>
                    <a:pt x="1112" y="58"/>
                  </a:lnTo>
                  <a:lnTo>
                    <a:pt x="1134" y="43"/>
                  </a:lnTo>
                  <a:lnTo>
                    <a:pt x="1141" y="36"/>
                  </a:lnTo>
                  <a:lnTo>
                    <a:pt x="1152" y="29"/>
                  </a:lnTo>
                  <a:lnTo>
                    <a:pt x="1159" y="21"/>
                  </a:lnTo>
                  <a:lnTo>
                    <a:pt x="1170" y="14"/>
                  </a:lnTo>
                  <a:lnTo>
                    <a:pt x="1178" y="11"/>
                  </a:lnTo>
                  <a:lnTo>
                    <a:pt x="1188" y="3"/>
                  </a:lnTo>
                  <a:lnTo>
                    <a:pt x="1192" y="0"/>
                  </a:lnTo>
                  <a:lnTo>
                    <a:pt x="1199" y="7"/>
                  </a:lnTo>
                  <a:lnTo>
                    <a:pt x="1207" y="11"/>
                  </a:lnTo>
                  <a:lnTo>
                    <a:pt x="1210" y="18"/>
                  </a:lnTo>
                  <a:lnTo>
                    <a:pt x="1225" y="32"/>
                  </a:lnTo>
                  <a:lnTo>
                    <a:pt x="1229" y="36"/>
                  </a:lnTo>
                  <a:lnTo>
                    <a:pt x="1243" y="51"/>
                  </a:lnTo>
                  <a:lnTo>
                    <a:pt x="1247" y="58"/>
                  </a:lnTo>
                  <a:lnTo>
                    <a:pt x="1254" y="65"/>
                  </a:lnTo>
                  <a:lnTo>
                    <a:pt x="1258" y="69"/>
                  </a:lnTo>
                  <a:lnTo>
                    <a:pt x="1272" y="83"/>
                  </a:lnTo>
                  <a:lnTo>
                    <a:pt x="1276" y="91"/>
                  </a:lnTo>
                  <a:lnTo>
                    <a:pt x="1283" y="98"/>
                  </a:lnTo>
                  <a:lnTo>
                    <a:pt x="1287" y="105"/>
                  </a:lnTo>
                  <a:lnTo>
                    <a:pt x="1294" y="113"/>
                  </a:lnTo>
                  <a:lnTo>
                    <a:pt x="1298" y="116"/>
                  </a:lnTo>
                  <a:lnTo>
                    <a:pt x="1305" y="124"/>
                  </a:lnTo>
                  <a:lnTo>
                    <a:pt x="1312" y="138"/>
                  </a:lnTo>
                  <a:lnTo>
                    <a:pt x="1320" y="145"/>
                  </a:lnTo>
                  <a:lnTo>
                    <a:pt x="1327" y="160"/>
                  </a:lnTo>
                  <a:lnTo>
                    <a:pt x="1334" y="167"/>
                  </a:lnTo>
                  <a:lnTo>
                    <a:pt x="1342" y="182"/>
                  </a:lnTo>
                  <a:lnTo>
                    <a:pt x="1349" y="189"/>
                  </a:lnTo>
                  <a:lnTo>
                    <a:pt x="1356" y="204"/>
                  </a:lnTo>
                  <a:lnTo>
                    <a:pt x="1360" y="211"/>
                  </a:lnTo>
                  <a:lnTo>
                    <a:pt x="1367" y="218"/>
                  </a:lnTo>
                  <a:lnTo>
                    <a:pt x="1374" y="233"/>
                  </a:lnTo>
                  <a:lnTo>
                    <a:pt x="1382" y="248"/>
                  </a:lnTo>
                  <a:lnTo>
                    <a:pt x="1385" y="255"/>
                  </a:lnTo>
                  <a:lnTo>
                    <a:pt x="1389" y="266"/>
                  </a:lnTo>
                  <a:lnTo>
                    <a:pt x="1396" y="273"/>
                  </a:lnTo>
                  <a:lnTo>
                    <a:pt x="1404" y="288"/>
                  </a:lnTo>
                  <a:lnTo>
                    <a:pt x="1411" y="302"/>
                  </a:lnTo>
                  <a:lnTo>
                    <a:pt x="1415" y="310"/>
                  </a:lnTo>
                  <a:lnTo>
                    <a:pt x="1418" y="321"/>
                  </a:lnTo>
                  <a:lnTo>
                    <a:pt x="1418" y="328"/>
                  </a:lnTo>
                  <a:lnTo>
                    <a:pt x="1422" y="331"/>
                  </a:lnTo>
                  <a:lnTo>
                    <a:pt x="1429" y="346"/>
                  </a:lnTo>
                  <a:lnTo>
                    <a:pt x="1433" y="357"/>
                  </a:lnTo>
                  <a:lnTo>
                    <a:pt x="1436" y="364"/>
                  </a:lnTo>
                  <a:lnTo>
                    <a:pt x="1436" y="372"/>
                  </a:lnTo>
                  <a:lnTo>
                    <a:pt x="1440" y="379"/>
                  </a:lnTo>
                  <a:lnTo>
                    <a:pt x="1444" y="390"/>
                  </a:lnTo>
                  <a:lnTo>
                    <a:pt x="1451" y="404"/>
                  </a:lnTo>
                  <a:lnTo>
                    <a:pt x="1451" y="415"/>
                  </a:lnTo>
                  <a:lnTo>
                    <a:pt x="1458" y="430"/>
                  </a:lnTo>
                  <a:lnTo>
                    <a:pt x="1458" y="441"/>
                  </a:lnTo>
                  <a:lnTo>
                    <a:pt x="1466" y="455"/>
                  </a:lnTo>
                  <a:lnTo>
                    <a:pt x="1466" y="466"/>
                  </a:lnTo>
                  <a:lnTo>
                    <a:pt x="1473" y="481"/>
                  </a:lnTo>
                  <a:lnTo>
                    <a:pt x="1473" y="492"/>
                  </a:lnTo>
                  <a:lnTo>
                    <a:pt x="1477" y="499"/>
                  </a:lnTo>
                  <a:lnTo>
                    <a:pt x="1477" y="510"/>
                  </a:lnTo>
                  <a:lnTo>
                    <a:pt x="1480" y="517"/>
                  </a:lnTo>
                  <a:lnTo>
                    <a:pt x="1480" y="525"/>
                  </a:lnTo>
                  <a:lnTo>
                    <a:pt x="1484" y="536"/>
                  </a:lnTo>
                  <a:lnTo>
                    <a:pt x="1484" y="543"/>
                  </a:lnTo>
                  <a:lnTo>
                    <a:pt x="1487" y="554"/>
                  </a:lnTo>
                  <a:lnTo>
                    <a:pt x="1487" y="561"/>
                  </a:lnTo>
                  <a:lnTo>
                    <a:pt x="1491" y="572"/>
                  </a:lnTo>
                  <a:lnTo>
                    <a:pt x="1491" y="590"/>
                  </a:lnTo>
                  <a:lnTo>
                    <a:pt x="1495" y="598"/>
                  </a:lnTo>
                  <a:lnTo>
                    <a:pt x="1495" y="616"/>
                  </a:lnTo>
                  <a:lnTo>
                    <a:pt x="1498" y="627"/>
                  </a:lnTo>
                  <a:lnTo>
                    <a:pt x="1498" y="645"/>
                  </a:lnTo>
                  <a:lnTo>
                    <a:pt x="1502" y="656"/>
                  </a:lnTo>
                  <a:lnTo>
                    <a:pt x="1502" y="692"/>
                  </a:lnTo>
                  <a:lnTo>
                    <a:pt x="1506" y="703"/>
                  </a:lnTo>
                  <a:lnTo>
                    <a:pt x="1506" y="74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226" name="Freeform 154"/>
            <p:cNvSpPr>
              <a:spLocks/>
            </p:cNvSpPr>
            <p:nvPr/>
          </p:nvSpPr>
          <p:spPr bwMode="auto">
            <a:xfrm>
              <a:off x="1500955" y="1985974"/>
              <a:ext cx="1058710" cy="1078332"/>
            </a:xfrm>
            <a:custGeom>
              <a:avLst/>
              <a:gdLst/>
              <a:ahLst/>
              <a:cxnLst>
                <a:cxn ang="0">
                  <a:pos x="550" y="4"/>
                </a:cxn>
                <a:cxn ang="0">
                  <a:pos x="605" y="11"/>
                </a:cxn>
                <a:cxn ang="0">
                  <a:pos x="649" y="18"/>
                </a:cxn>
                <a:cxn ang="0">
                  <a:pos x="685" y="26"/>
                </a:cxn>
                <a:cxn ang="0">
                  <a:pos x="718" y="33"/>
                </a:cxn>
                <a:cxn ang="0">
                  <a:pos x="754" y="44"/>
                </a:cxn>
                <a:cxn ang="0">
                  <a:pos x="795" y="58"/>
                </a:cxn>
                <a:cxn ang="0">
                  <a:pos x="835" y="73"/>
                </a:cxn>
                <a:cxn ang="0">
                  <a:pos x="871" y="88"/>
                </a:cxn>
                <a:cxn ang="0">
                  <a:pos x="926" y="113"/>
                </a:cxn>
                <a:cxn ang="0">
                  <a:pos x="973" y="139"/>
                </a:cxn>
                <a:cxn ang="0">
                  <a:pos x="1010" y="160"/>
                </a:cxn>
                <a:cxn ang="0">
                  <a:pos x="1046" y="186"/>
                </a:cxn>
                <a:cxn ang="0">
                  <a:pos x="1083" y="212"/>
                </a:cxn>
                <a:cxn ang="0">
                  <a:pos x="1108" y="237"/>
                </a:cxn>
                <a:cxn ang="0">
                  <a:pos x="1145" y="266"/>
                </a:cxn>
                <a:cxn ang="0">
                  <a:pos x="1178" y="295"/>
                </a:cxn>
                <a:cxn ang="0">
                  <a:pos x="1185" y="321"/>
                </a:cxn>
                <a:cxn ang="0">
                  <a:pos x="1148" y="346"/>
                </a:cxn>
                <a:cxn ang="0">
                  <a:pos x="1108" y="372"/>
                </a:cxn>
                <a:cxn ang="0">
                  <a:pos x="1061" y="412"/>
                </a:cxn>
                <a:cxn ang="0">
                  <a:pos x="999" y="459"/>
                </a:cxn>
                <a:cxn ang="0">
                  <a:pos x="933" y="511"/>
                </a:cxn>
                <a:cxn ang="0">
                  <a:pos x="889" y="547"/>
                </a:cxn>
                <a:cxn ang="0">
                  <a:pos x="842" y="583"/>
                </a:cxn>
                <a:cxn ang="0">
                  <a:pos x="769" y="645"/>
                </a:cxn>
                <a:cxn ang="0">
                  <a:pos x="707" y="697"/>
                </a:cxn>
                <a:cxn ang="0">
                  <a:pos x="663" y="737"/>
                </a:cxn>
                <a:cxn ang="0">
                  <a:pos x="609" y="784"/>
                </a:cxn>
                <a:cxn ang="0">
                  <a:pos x="528" y="853"/>
                </a:cxn>
                <a:cxn ang="0">
                  <a:pos x="474" y="904"/>
                </a:cxn>
                <a:cxn ang="0">
                  <a:pos x="415" y="955"/>
                </a:cxn>
                <a:cxn ang="0">
                  <a:pos x="328" y="1036"/>
                </a:cxn>
                <a:cxn ang="0">
                  <a:pos x="237" y="1123"/>
                </a:cxn>
                <a:cxn ang="0">
                  <a:pos x="142" y="1211"/>
                </a:cxn>
                <a:cxn ang="0">
                  <a:pos x="76" y="1269"/>
                </a:cxn>
                <a:cxn ang="0">
                  <a:pos x="11" y="1335"/>
                </a:cxn>
                <a:cxn ang="0">
                  <a:pos x="18" y="1262"/>
                </a:cxn>
                <a:cxn ang="0">
                  <a:pos x="40" y="1156"/>
                </a:cxn>
                <a:cxn ang="0">
                  <a:pos x="62" y="1054"/>
                </a:cxn>
                <a:cxn ang="0">
                  <a:pos x="84" y="959"/>
                </a:cxn>
                <a:cxn ang="0">
                  <a:pos x="105" y="868"/>
                </a:cxn>
                <a:cxn ang="0">
                  <a:pos x="127" y="780"/>
                </a:cxn>
                <a:cxn ang="0">
                  <a:pos x="153" y="678"/>
                </a:cxn>
                <a:cxn ang="0">
                  <a:pos x="178" y="583"/>
                </a:cxn>
                <a:cxn ang="0">
                  <a:pos x="204" y="496"/>
                </a:cxn>
                <a:cxn ang="0">
                  <a:pos x="226" y="416"/>
                </a:cxn>
                <a:cxn ang="0">
                  <a:pos x="248" y="346"/>
                </a:cxn>
                <a:cxn ang="0">
                  <a:pos x="266" y="292"/>
                </a:cxn>
                <a:cxn ang="0">
                  <a:pos x="288" y="244"/>
                </a:cxn>
                <a:cxn ang="0">
                  <a:pos x="310" y="186"/>
                </a:cxn>
                <a:cxn ang="0">
                  <a:pos x="331" y="139"/>
                </a:cxn>
                <a:cxn ang="0">
                  <a:pos x="350" y="106"/>
                </a:cxn>
                <a:cxn ang="0">
                  <a:pos x="375" y="62"/>
                </a:cxn>
                <a:cxn ang="0">
                  <a:pos x="390" y="40"/>
                </a:cxn>
                <a:cxn ang="0">
                  <a:pos x="412" y="18"/>
                </a:cxn>
                <a:cxn ang="0">
                  <a:pos x="430" y="7"/>
                </a:cxn>
                <a:cxn ang="0">
                  <a:pos x="445" y="0"/>
                </a:cxn>
              </a:cxnLst>
              <a:rect l="0" t="0" r="r" b="b"/>
              <a:pathLst>
                <a:path w="1192" h="1342">
                  <a:moveTo>
                    <a:pt x="445" y="0"/>
                  </a:moveTo>
                  <a:lnTo>
                    <a:pt x="503" y="0"/>
                  </a:lnTo>
                  <a:lnTo>
                    <a:pt x="510" y="4"/>
                  </a:lnTo>
                  <a:lnTo>
                    <a:pt x="550" y="4"/>
                  </a:lnTo>
                  <a:lnTo>
                    <a:pt x="558" y="7"/>
                  </a:lnTo>
                  <a:lnTo>
                    <a:pt x="576" y="7"/>
                  </a:lnTo>
                  <a:lnTo>
                    <a:pt x="587" y="11"/>
                  </a:lnTo>
                  <a:lnTo>
                    <a:pt x="605" y="11"/>
                  </a:lnTo>
                  <a:lnTo>
                    <a:pt x="612" y="15"/>
                  </a:lnTo>
                  <a:lnTo>
                    <a:pt x="631" y="15"/>
                  </a:lnTo>
                  <a:lnTo>
                    <a:pt x="641" y="18"/>
                  </a:lnTo>
                  <a:lnTo>
                    <a:pt x="649" y="18"/>
                  </a:lnTo>
                  <a:lnTo>
                    <a:pt x="656" y="22"/>
                  </a:lnTo>
                  <a:lnTo>
                    <a:pt x="667" y="22"/>
                  </a:lnTo>
                  <a:lnTo>
                    <a:pt x="674" y="26"/>
                  </a:lnTo>
                  <a:lnTo>
                    <a:pt x="685" y="26"/>
                  </a:lnTo>
                  <a:lnTo>
                    <a:pt x="693" y="29"/>
                  </a:lnTo>
                  <a:lnTo>
                    <a:pt x="700" y="29"/>
                  </a:lnTo>
                  <a:lnTo>
                    <a:pt x="711" y="33"/>
                  </a:lnTo>
                  <a:lnTo>
                    <a:pt x="718" y="33"/>
                  </a:lnTo>
                  <a:lnTo>
                    <a:pt x="729" y="36"/>
                  </a:lnTo>
                  <a:lnTo>
                    <a:pt x="736" y="40"/>
                  </a:lnTo>
                  <a:lnTo>
                    <a:pt x="744" y="40"/>
                  </a:lnTo>
                  <a:lnTo>
                    <a:pt x="754" y="44"/>
                  </a:lnTo>
                  <a:lnTo>
                    <a:pt x="762" y="47"/>
                  </a:lnTo>
                  <a:lnTo>
                    <a:pt x="769" y="47"/>
                  </a:lnTo>
                  <a:lnTo>
                    <a:pt x="780" y="51"/>
                  </a:lnTo>
                  <a:lnTo>
                    <a:pt x="795" y="58"/>
                  </a:lnTo>
                  <a:lnTo>
                    <a:pt x="802" y="58"/>
                  </a:lnTo>
                  <a:lnTo>
                    <a:pt x="813" y="62"/>
                  </a:lnTo>
                  <a:lnTo>
                    <a:pt x="827" y="69"/>
                  </a:lnTo>
                  <a:lnTo>
                    <a:pt x="835" y="73"/>
                  </a:lnTo>
                  <a:lnTo>
                    <a:pt x="846" y="77"/>
                  </a:lnTo>
                  <a:lnTo>
                    <a:pt x="853" y="77"/>
                  </a:lnTo>
                  <a:lnTo>
                    <a:pt x="857" y="80"/>
                  </a:lnTo>
                  <a:lnTo>
                    <a:pt x="871" y="88"/>
                  </a:lnTo>
                  <a:lnTo>
                    <a:pt x="882" y="91"/>
                  </a:lnTo>
                  <a:lnTo>
                    <a:pt x="897" y="98"/>
                  </a:lnTo>
                  <a:lnTo>
                    <a:pt x="911" y="106"/>
                  </a:lnTo>
                  <a:lnTo>
                    <a:pt x="926" y="113"/>
                  </a:lnTo>
                  <a:lnTo>
                    <a:pt x="937" y="117"/>
                  </a:lnTo>
                  <a:lnTo>
                    <a:pt x="951" y="124"/>
                  </a:lnTo>
                  <a:lnTo>
                    <a:pt x="959" y="131"/>
                  </a:lnTo>
                  <a:lnTo>
                    <a:pt x="973" y="139"/>
                  </a:lnTo>
                  <a:lnTo>
                    <a:pt x="981" y="142"/>
                  </a:lnTo>
                  <a:lnTo>
                    <a:pt x="988" y="150"/>
                  </a:lnTo>
                  <a:lnTo>
                    <a:pt x="1002" y="157"/>
                  </a:lnTo>
                  <a:lnTo>
                    <a:pt x="1010" y="160"/>
                  </a:lnTo>
                  <a:lnTo>
                    <a:pt x="1017" y="168"/>
                  </a:lnTo>
                  <a:lnTo>
                    <a:pt x="1032" y="175"/>
                  </a:lnTo>
                  <a:lnTo>
                    <a:pt x="1039" y="182"/>
                  </a:lnTo>
                  <a:lnTo>
                    <a:pt x="1046" y="186"/>
                  </a:lnTo>
                  <a:lnTo>
                    <a:pt x="1054" y="193"/>
                  </a:lnTo>
                  <a:lnTo>
                    <a:pt x="1068" y="201"/>
                  </a:lnTo>
                  <a:lnTo>
                    <a:pt x="1075" y="208"/>
                  </a:lnTo>
                  <a:lnTo>
                    <a:pt x="1083" y="212"/>
                  </a:lnTo>
                  <a:lnTo>
                    <a:pt x="1090" y="219"/>
                  </a:lnTo>
                  <a:lnTo>
                    <a:pt x="1097" y="222"/>
                  </a:lnTo>
                  <a:lnTo>
                    <a:pt x="1101" y="230"/>
                  </a:lnTo>
                  <a:lnTo>
                    <a:pt x="1108" y="237"/>
                  </a:lnTo>
                  <a:lnTo>
                    <a:pt x="1116" y="241"/>
                  </a:lnTo>
                  <a:lnTo>
                    <a:pt x="1123" y="248"/>
                  </a:lnTo>
                  <a:lnTo>
                    <a:pt x="1130" y="252"/>
                  </a:lnTo>
                  <a:lnTo>
                    <a:pt x="1145" y="266"/>
                  </a:lnTo>
                  <a:lnTo>
                    <a:pt x="1148" y="270"/>
                  </a:lnTo>
                  <a:lnTo>
                    <a:pt x="1163" y="284"/>
                  </a:lnTo>
                  <a:lnTo>
                    <a:pt x="1170" y="292"/>
                  </a:lnTo>
                  <a:lnTo>
                    <a:pt x="1178" y="295"/>
                  </a:lnTo>
                  <a:lnTo>
                    <a:pt x="1181" y="303"/>
                  </a:lnTo>
                  <a:lnTo>
                    <a:pt x="1188" y="310"/>
                  </a:lnTo>
                  <a:lnTo>
                    <a:pt x="1192" y="314"/>
                  </a:lnTo>
                  <a:lnTo>
                    <a:pt x="1185" y="321"/>
                  </a:lnTo>
                  <a:lnTo>
                    <a:pt x="1174" y="325"/>
                  </a:lnTo>
                  <a:lnTo>
                    <a:pt x="1167" y="332"/>
                  </a:lnTo>
                  <a:lnTo>
                    <a:pt x="1156" y="339"/>
                  </a:lnTo>
                  <a:lnTo>
                    <a:pt x="1148" y="346"/>
                  </a:lnTo>
                  <a:lnTo>
                    <a:pt x="1137" y="354"/>
                  </a:lnTo>
                  <a:lnTo>
                    <a:pt x="1130" y="361"/>
                  </a:lnTo>
                  <a:lnTo>
                    <a:pt x="1119" y="365"/>
                  </a:lnTo>
                  <a:lnTo>
                    <a:pt x="1108" y="372"/>
                  </a:lnTo>
                  <a:lnTo>
                    <a:pt x="1101" y="379"/>
                  </a:lnTo>
                  <a:lnTo>
                    <a:pt x="1079" y="394"/>
                  </a:lnTo>
                  <a:lnTo>
                    <a:pt x="1072" y="401"/>
                  </a:lnTo>
                  <a:lnTo>
                    <a:pt x="1061" y="412"/>
                  </a:lnTo>
                  <a:lnTo>
                    <a:pt x="1039" y="427"/>
                  </a:lnTo>
                  <a:lnTo>
                    <a:pt x="1032" y="434"/>
                  </a:lnTo>
                  <a:lnTo>
                    <a:pt x="1010" y="449"/>
                  </a:lnTo>
                  <a:lnTo>
                    <a:pt x="999" y="459"/>
                  </a:lnTo>
                  <a:lnTo>
                    <a:pt x="977" y="474"/>
                  </a:lnTo>
                  <a:lnTo>
                    <a:pt x="966" y="485"/>
                  </a:lnTo>
                  <a:lnTo>
                    <a:pt x="944" y="500"/>
                  </a:lnTo>
                  <a:lnTo>
                    <a:pt x="933" y="511"/>
                  </a:lnTo>
                  <a:lnTo>
                    <a:pt x="922" y="518"/>
                  </a:lnTo>
                  <a:lnTo>
                    <a:pt x="911" y="529"/>
                  </a:lnTo>
                  <a:lnTo>
                    <a:pt x="900" y="536"/>
                  </a:lnTo>
                  <a:lnTo>
                    <a:pt x="889" y="547"/>
                  </a:lnTo>
                  <a:lnTo>
                    <a:pt x="878" y="554"/>
                  </a:lnTo>
                  <a:lnTo>
                    <a:pt x="868" y="565"/>
                  </a:lnTo>
                  <a:lnTo>
                    <a:pt x="853" y="576"/>
                  </a:lnTo>
                  <a:lnTo>
                    <a:pt x="842" y="583"/>
                  </a:lnTo>
                  <a:lnTo>
                    <a:pt x="820" y="605"/>
                  </a:lnTo>
                  <a:lnTo>
                    <a:pt x="806" y="613"/>
                  </a:lnTo>
                  <a:lnTo>
                    <a:pt x="784" y="635"/>
                  </a:lnTo>
                  <a:lnTo>
                    <a:pt x="769" y="645"/>
                  </a:lnTo>
                  <a:lnTo>
                    <a:pt x="747" y="667"/>
                  </a:lnTo>
                  <a:lnTo>
                    <a:pt x="733" y="675"/>
                  </a:lnTo>
                  <a:lnTo>
                    <a:pt x="722" y="686"/>
                  </a:lnTo>
                  <a:lnTo>
                    <a:pt x="707" y="697"/>
                  </a:lnTo>
                  <a:lnTo>
                    <a:pt x="696" y="707"/>
                  </a:lnTo>
                  <a:lnTo>
                    <a:pt x="689" y="715"/>
                  </a:lnTo>
                  <a:lnTo>
                    <a:pt x="674" y="726"/>
                  </a:lnTo>
                  <a:lnTo>
                    <a:pt x="663" y="737"/>
                  </a:lnTo>
                  <a:lnTo>
                    <a:pt x="649" y="748"/>
                  </a:lnTo>
                  <a:lnTo>
                    <a:pt x="638" y="759"/>
                  </a:lnTo>
                  <a:lnTo>
                    <a:pt x="623" y="773"/>
                  </a:lnTo>
                  <a:lnTo>
                    <a:pt x="609" y="784"/>
                  </a:lnTo>
                  <a:lnTo>
                    <a:pt x="598" y="795"/>
                  </a:lnTo>
                  <a:lnTo>
                    <a:pt x="569" y="817"/>
                  </a:lnTo>
                  <a:lnTo>
                    <a:pt x="558" y="831"/>
                  </a:lnTo>
                  <a:lnTo>
                    <a:pt x="528" y="853"/>
                  </a:lnTo>
                  <a:lnTo>
                    <a:pt x="514" y="868"/>
                  </a:lnTo>
                  <a:lnTo>
                    <a:pt x="503" y="879"/>
                  </a:lnTo>
                  <a:lnTo>
                    <a:pt x="488" y="893"/>
                  </a:lnTo>
                  <a:lnTo>
                    <a:pt x="474" y="904"/>
                  </a:lnTo>
                  <a:lnTo>
                    <a:pt x="459" y="919"/>
                  </a:lnTo>
                  <a:lnTo>
                    <a:pt x="445" y="930"/>
                  </a:lnTo>
                  <a:lnTo>
                    <a:pt x="430" y="944"/>
                  </a:lnTo>
                  <a:lnTo>
                    <a:pt x="415" y="955"/>
                  </a:lnTo>
                  <a:lnTo>
                    <a:pt x="386" y="985"/>
                  </a:lnTo>
                  <a:lnTo>
                    <a:pt x="372" y="996"/>
                  </a:lnTo>
                  <a:lnTo>
                    <a:pt x="342" y="1025"/>
                  </a:lnTo>
                  <a:lnTo>
                    <a:pt x="328" y="1036"/>
                  </a:lnTo>
                  <a:lnTo>
                    <a:pt x="313" y="1050"/>
                  </a:lnTo>
                  <a:lnTo>
                    <a:pt x="295" y="1065"/>
                  </a:lnTo>
                  <a:lnTo>
                    <a:pt x="266" y="1094"/>
                  </a:lnTo>
                  <a:lnTo>
                    <a:pt x="237" y="1123"/>
                  </a:lnTo>
                  <a:lnTo>
                    <a:pt x="218" y="1138"/>
                  </a:lnTo>
                  <a:lnTo>
                    <a:pt x="189" y="1167"/>
                  </a:lnTo>
                  <a:lnTo>
                    <a:pt x="171" y="1182"/>
                  </a:lnTo>
                  <a:lnTo>
                    <a:pt x="142" y="1211"/>
                  </a:lnTo>
                  <a:lnTo>
                    <a:pt x="124" y="1225"/>
                  </a:lnTo>
                  <a:lnTo>
                    <a:pt x="109" y="1240"/>
                  </a:lnTo>
                  <a:lnTo>
                    <a:pt x="91" y="1254"/>
                  </a:lnTo>
                  <a:lnTo>
                    <a:pt x="76" y="1269"/>
                  </a:lnTo>
                  <a:lnTo>
                    <a:pt x="58" y="1287"/>
                  </a:lnTo>
                  <a:lnTo>
                    <a:pt x="43" y="1302"/>
                  </a:lnTo>
                  <a:lnTo>
                    <a:pt x="25" y="1316"/>
                  </a:lnTo>
                  <a:lnTo>
                    <a:pt x="11" y="1335"/>
                  </a:lnTo>
                  <a:lnTo>
                    <a:pt x="0" y="1342"/>
                  </a:lnTo>
                  <a:lnTo>
                    <a:pt x="7" y="1313"/>
                  </a:lnTo>
                  <a:lnTo>
                    <a:pt x="11" y="1287"/>
                  </a:lnTo>
                  <a:lnTo>
                    <a:pt x="18" y="1262"/>
                  </a:lnTo>
                  <a:lnTo>
                    <a:pt x="22" y="1233"/>
                  </a:lnTo>
                  <a:lnTo>
                    <a:pt x="29" y="1207"/>
                  </a:lnTo>
                  <a:lnTo>
                    <a:pt x="32" y="1182"/>
                  </a:lnTo>
                  <a:lnTo>
                    <a:pt x="40" y="1156"/>
                  </a:lnTo>
                  <a:lnTo>
                    <a:pt x="43" y="1130"/>
                  </a:lnTo>
                  <a:lnTo>
                    <a:pt x="51" y="1105"/>
                  </a:lnTo>
                  <a:lnTo>
                    <a:pt x="54" y="1079"/>
                  </a:lnTo>
                  <a:lnTo>
                    <a:pt x="62" y="1054"/>
                  </a:lnTo>
                  <a:lnTo>
                    <a:pt x="65" y="1028"/>
                  </a:lnTo>
                  <a:lnTo>
                    <a:pt x="73" y="1006"/>
                  </a:lnTo>
                  <a:lnTo>
                    <a:pt x="76" y="981"/>
                  </a:lnTo>
                  <a:lnTo>
                    <a:pt x="84" y="959"/>
                  </a:lnTo>
                  <a:lnTo>
                    <a:pt x="87" y="934"/>
                  </a:lnTo>
                  <a:lnTo>
                    <a:pt x="94" y="912"/>
                  </a:lnTo>
                  <a:lnTo>
                    <a:pt x="98" y="890"/>
                  </a:lnTo>
                  <a:lnTo>
                    <a:pt x="105" y="868"/>
                  </a:lnTo>
                  <a:lnTo>
                    <a:pt x="109" y="846"/>
                  </a:lnTo>
                  <a:lnTo>
                    <a:pt x="116" y="824"/>
                  </a:lnTo>
                  <a:lnTo>
                    <a:pt x="120" y="802"/>
                  </a:lnTo>
                  <a:lnTo>
                    <a:pt x="127" y="780"/>
                  </a:lnTo>
                  <a:lnTo>
                    <a:pt x="135" y="737"/>
                  </a:lnTo>
                  <a:lnTo>
                    <a:pt x="142" y="718"/>
                  </a:lnTo>
                  <a:lnTo>
                    <a:pt x="146" y="697"/>
                  </a:lnTo>
                  <a:lnTo>
                    <a:pt x="153" y="678"/>
                  </a:lnTo>
                  <a:lnTo>
                    <a:pt x="156" y="656"/>
                  </a:lnTo>
                  <a:lnTo>
                    <a:pt x="164" y="638"/>
                  </a:lnTo>
                  <a:lnTo>
                    <a:pt x="171" y="602"/>
                  </a:lnTo>
                  <a:lnTo>
                    <a:pt x="178" y="583"/>
                  </a:lnTo>
                  <a:lnTo>
                    <a:pt x="186" y="547"/>
                  </a:lnTo>
                  <a:lnTo>
                    <a:pt x="193" y="529"/>
                  </a:lnTo>
                  <a:lnTo>
                    <a:pt x="197" y="511"/>
                  </a:lnTo>
                  <a:lnTo>
                    <a:pt x="204" y="496"/>
                  </a:lnTo>
                  <a:lnTo>
                    <a:pt x="207" y="478"/>
                  </a:lnTo>
                  <a:lnTo>
                    <a:pt x="211" y="463"/>
                  </a:lnTo>
                  <a:lnTo>
                    <a:pt x="218" y="445"/>
                  </a:lnTo>
                  <a:lnTo>
                    <a:pt x="226" y="416"/>
                  </a:lnTo>
                  <a:lnTo>
                    <a:pt x="233" y="397"/>
                  </a:lnTo>
                  <a:lnTo>
                    <a:pt x="240" y="368"/>
                  </a:lnTo>
                  <a:lnTo>
                    <a:pt x="244" y="361"/>
                  </a:lnTo>
                  <a:lnTo>
                    <a:pt x="248" y="346"/>
                  </a:lnTo>
                  <a:lnTo>
                    <a:pt x="255" y="332"/>
                  </a:lnTo>
                  <a:lnTo>
                    <a:pt x="259" y="317"/>
                  </a:lnTo>
                  <a:lnTo>
                    <a:pt x="262" y="306"/>
                  </a:lnTo>
                  <a:lnTo>
                    <a:pt x="266" y="292"/>
                  </a:lnTo>
                  <a:lnTo>
                    <a:pt x="273" y="281"/>
                  </a:lnTo>
                  <a:lnTo>
                    <a:pt x="277" y="266"/>
                  </a:lnTo>
                  <a:lnTo>
                    <a:pt x="280" y="255"/>
                  </a:lnTo>
                  <a:lnTo>
                    <a:pt x="288" y="244"/>
                  </a:lnTo>
                  <a:lnTo>
                    <a:pt x="291" y="230"/>
                  </a:lnTo>
                  <a:lnTo>
                    <a:pt x="299" y="208"/>
                  </a:lnTo>
                  <a:lnTo>
                    <a:pt x="306" y="197"/>
                  </a:lnTo>
                  <a:lnTo>
                    <a:pt x="310" y="186"/>
                  </a:lnTo>
                  <a:lnTo>
                    <a:pt x="313" y="179"/>
                  </a:lnTo>
                  <a:lnTo>
                    <a:pt x="321" y="157"/>
                  </a:lnTo>
                  <a:lnTo>
                    <a:pt x="328" y="150"/>
                  </a:lnTo>
                  <a:lnTo>
                    <a:pt x="331" y="139"/>
                  </a:lnTo>
                  <a:lnTo>
                    <a:pt x="335" y="131"/>
                  </a:lnTo>
                  <a:lnTo>
                    <a:pt x="339" y="120"/>
                  </a:lnTo>
                  <a:lnTo>
                    <a:pt x="342" y="113"/>
                  </a:lnTo>
                  <a:lnTo>
                    <a:pt x="350" y="106"/>
                  </a:lnTo>
                  <a:lnTo>
                    <a:pt x="357" y="91"/>
                  </a:lnTo>
                  <a:lnTo>
                    <a:pt x="364" y="77"/>
                  </a:lnTo>
                  <a:lnTo>
                    <a:pt x="372" y="69"/>
                  </a:lnTo>
                  <a:lnTo>
                    <a:pt x="375" y="62"/>
                  </a:lnTo>
                  <a:lnTo>
                    <a:pt x="379" y="58"/>
                  </a:lnTo>
                  <a:lnTo>
                    <a:pt x="383" y="51"/>
                  </a:lnTo>
                  <a:lnTo>
                    <a:pt x="386" y="47"/>
                  </a:lnTo>
                  <a:lnTo>
                    <a:pt x="390" y="40"/>
                  </a:lnTo>
                  <a:lnTo>
                    <a:pt x="397" y="33"/>
                  </a:lnTo>
                  <a:lnTo>
                    <a:pt x="404" y="29"/>
                  </a:lnTo>
                  <a:lnTo>
                    <a:pt x="408" y="22"/>
                  </a:lnTo>
                  <a:lnTo>
                    <a:pt x="412" y="18"/>
                  </a:lnTo>
                  <a:lnTo>
                    <a:pt x="415" y="18"/>
                  </a:lnTo>
                  <a:lnTo>
                    <a:pt x="423" y="11"/>
                  </a:lnTo>
                  <a:lnTo>
                    <a:pt x="426" y="7"/>
                  </a:lnTo>
                  <a:lnTo>
                    <a:pt x="430" y="7"/>
                  </a:lnTo>
                  <a:lnTo>
                    <a:pt x="434" y="4"/>
                  </a:lnTo>
                  <a:lnTo>
                    <a:pt x="437" y="4"/>
                  </a:lnTo>
                  <a:lnTo>
                    <a:pt x="441" y="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195" name="Text Box 123"/>
            <p:cNvSpPr txBox="1">
              <a:spLocks noChangeArrowheads="1"/>
            </p:cNvSpPr>
            <p:nvPr/>
          </p:nvSpPr>
          <p:spPr bwMode="auto">
            <a:xfrm>
              <a:off x="1810011" y="2285282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6" name="Text Box 124"/>
            <p:cNvSpPr txBox="1">
              <a:spLocks noChangeArrowheads="1"/>
            </p:cNvSpPr>
            <p:nvPr/>
          </p:nvSpPr>
          <p:spPr bwMode="auto">
            <a:xfrm>
              <a:off x="1321375" y="3295445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" name="Text Box 119"/>
            <p:cNvSpPr txBox="1">
              <a:spLocks noChangeArrowheads="1"/>
            </p:cNvSpPr>
            <p:nvPr/>
          </p:nvSpPr>
          <p:spPr bwMode="auto">
            <a:xfrm>
              <a:off x="1321375" y="2285282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" name="Text Box 119"/>
            <p:cNvSpPr txBox="1">
              <a:spLocks noChangeArrowheads="1"/>
            </p:cNvSpPr>
            <p:nvPr/>
          </p:nvSpPr>
          <p:spPr bwMode="auto">
            <a:xfrm>
              <a:off x="1687852" y="3295445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" name="Text Box 121"/>
            <p:cNvSpPr txBox="1">
              <a:spLocks noChangeArrowheads="1"/>
            </p:cNvSpPr>
            <p:nvPr/>
          </p:nvSpPr>
          <p:spPr bwMode="auto">
            <a:xfrm>
              <a:off x="1077058" y="2734243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" name="Text Box 121"/>
            <p:cNvSpPr txBox="1">
              <a:spLocks noChangeArrowheads="1"/>
            </p:cNvSpPr>
            <p:nvPr/>
          </p:nvSpPr>
          <p:spPr bwMode="auto">
            <a:xfrm>
              <a:off x="1972889" y="3070965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" name="Text Box 122"/>
            <p:cNvSpPr txBox="1">
              <a:spLocks noChangeArrowheads="1"/>
            </p:cNvSpPr>
            <p:nvPr/>
          </p:nvSpPr>
          <p:spPr bwMode="auto">
            <a:xfrm>
              <a:off x="1077059" y="3070965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" name="Text Box 122"/>
            <p:cNvSpPr txBox="1">
              <a:spLocks noChangeArrowheads="1"/>
            </p:cNvSpPr>
            <p:nvPr/>
          </p:nvSpPr>
          <p:spPr bwMode="auto">
            <a:xfrm>
              <a:off x="2054330" y="2696830"/>
              <a:ext cx="284053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3" name="Group 173"/>
            <p:cNvGrpSpPr>
              <a:grpSpLocks/>
            </p:cNvGrpSpPr>
            <p:nvPr/>
          </p:nvGrpSpPr>
          <p:grpSpPr bwMode="auto">
            <a:xfrm>
              <a:off x="971600" y="1985974"/>
              <a:ext cx="1832384" cy="1683606"/>
              <a:chOff x="788" y="693"/>
              <a:chExt cx="2119" cy="2119"/>
            </a:xfrm>
          </p:grpSpPr>
          <p:sp>
            <p:nvSpPr>
              <p:cNvPr id="3246" name="Freeform 174"/>
              <p:cNvSpPr>
                <a:spLocks/>
              </p:cNvSpPr>
              <p:nvPr/>
            </p:nvSpPr>
            <p:spPr bwMode="auto">
              <a:xfrm>
                <a:off x="792" y="1849"/>
                <a:ext cx="609" cy="616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9" y="15"/>
                  </a:cxn>
                  <a:cxn ang="0">
                    <a:pos x="47" y="22"/>
                  </a:cxn>
                  <a:cxn ang="0">
                    <a:pos x="65" y="29"/>
                  </a:cxn>
                  <a:cxn ang="0">
                    <a:pos x="84" y="36"/>
                  </a:cxn>
                  <a:cxn ang="0">
                    <a:pos x="105" y="44"/>
                  </a:cxn>
                  <a:cxn ang="0">
                    <a:pos x="127" y="51"/>
                  </a:cxn>
                  <a:cxn ang="0">
                    <a:pos x="149" y="62"/>
                  </a:cxn>
                  <a:cxn ang="0">
                    <a:pos x="171" y="69"/>
                  </a:cxn>
                  <a:cxn ang="0">
                    <a:pos x="197" y="77"/>
                  </a:cxn>
                  <a:cxn ang="0">
                    <a:pos x="222" y="84"/>
                  </a:cxn>
                  <a:cxn ang="0">
                    <a:pos x="244" y="91"/>
                  </a:cxn>
                  <a:cxn ang="0">
                    <a:pos x="269" y="98"/>
                  </a:cxn>
                  <a:cxn ang="0">
                    <a:pos x="299" y="106"/>
                  </a:cxn>
                  <a:cxn ang="0">
                    <a:pos x="335" y="117"/>
                  </a:cxn>
                  <a:cxn ang="0">
                    <a:pos x="364" y="124"/>
                  </a:cxn>
                  <a:cxn ang="0">
                    <a:pos x="401" y="135"/>
                  </a:cxn>
                  <a:cxn ang="0">
                    <a:pos x="434" y="142"/>
                  </a:cxn>
                  <a:cxn ang="0">
                    <a:pos x="474" y="153"/>
                  </a:cxn>
                  <a:cxn ang="0">
                    <a:pos x="507" y="160"/>
                  </a:cxn>
                  <a:cxn ang="0">
                    <a:pos x="543" y="171"/>
                  </a:cxn>
                  <a:cxn ang="0">
                    <a:pos x="576" y="179"/>
                  </a:cxn>
                  <a:cxn ang="0">
                    <a:pos x="609" y="186"/>
                  </a:cxn>
                  <a:cxn ang="0">
                    <a:pos x="576" y="222"/>
                  </a:cxn>
                  <a:cxn ang="0">
                    <a:pos x="547" y="255"/>
                  </a:cxn>
                  <a:cxn ang="0">
                    <a:pos x="525" y="281"/>
                  </a:cxn>
                  <a:cxn ang="0">
                    <a:pos x="503" y="306"/>
                  </a:cxn>
                  <a:cxn ang="0">
                    <a:pos x="481" y="332"/>
                  </a:cxn>
                  <a:cxn ang="0">
                    <a:pos x="463" y="357"/>
                  </a:cxn>
                  <a:cxn ang="0">
                    <a:pos x="445" y="379"/>
                  </a:cxn>
                  <a:cxn ang="0">
                    <a:pos x="426" y="401"/>
                  </a:cxn>
                  <a:cxn ang="0">
                    <a:pos x="408" y="423"/>
                  </a:cxn>
                  <a:cxn ang="0">
                    <a:pos x="386" y="452"/>
                  </a:cxn>
                  <a:cxn ang="0">
                    <a:pos x="361" y="481"/>
                  </a:cxn>
                  <a:cxn ang="0">
                    <a:pos x="342" y="507"/>
                  </a:cxn>
                  <a:cxn ang="0">
                    <a:pos x="324" y="529"/>
                  </a:cxn>
                  <a:cxn ang="0">
                    <a:pos x="313" y="547"/>
                  </a:cxn>
                  <a:cxn ang="0">
                    <a:pos x="299" y="569"/>
                  </a:cxn>
                  <a:cxn ang="0">
                    <a:pos x="291" y="580"/>
                  </a:cxn>
                  <a:cxn ang="0">
                    <a:pos x="280" y="598"/>
                  </a:cxn>
                  <a:cxn ang="0">
                    <a:pos x="273" y="613"/>
                  </a:cxn>
                  <a:cxn ang="0">
                    <a:pos x="259" y="605"/>
                  </a:cxn>
                  <a:cxn ang="0">
                    <a:pos x="240" y="583"/>
                  </a:cxn>
                  <a:cxn ang="0">
                    <a:pos x="222" y="562"/>
                  </a:cxn>
                  <a:cxn ang="0">
                    <a:pos x="204" y="540"/>
                  </a:cxn>
                  <a:cxn ang="0">
                    <a:pos x="189" y="518"/>
                  </a:cxn>
                  <a:cxn ang="0">
                    <a:pos x="167" y="489"/>
                  </a:cxn>
                  <a:cxn ang="0">
                    <a:pos x="149" y="459"/>
                  </a:cxn>
                  <a:cxn ang="0">
                    <a:pos x="131" y="430"/>
                  </a:cxn>
                  <a:cxn ang="0">
                    <a:pos x="109" y="390"/>
                  </a:cxn>
                  <a:cxn ang="0">
                    <a:pos x="94" y="361"/>
                  </a:cxn>
                  <a:cxn ang="0">
                    <a:pos x="80" y="325"/>
                  </a:cxn>
                  <a:cxn ang="0">
                    <a:pos x="62" y="281"/>
                  </a:cxn>
                  <a:cxn ang="0">
                    <a:pos x="54" y="255"/>
                  </a:cxn>
                  <a:cxn ang="0">
                    <a:pos x="43" y="219"/>
                  </a:cxn>
                  <a:cxn ang="0">
                    <a:pos x="32" y="182"/>
                  </a:cxn>
                  <a:cxn ang="0">
                    <a:pos x="25" y="153"/>
                  </a:cxn>
                  <a:cxn ang="0">
                    <a:pos x="18" y="113"/>
                  </a:cxn>
                  <a:cxn ang="0">
                    <a:pos x="11" y="77"/>
                  </a:cxn>
                  <a:cxn ang="0">
                    <a:pos x="3" y="22"/>
                  </a:cxn>
                </a:cxnLst>
                <a:rect l="0" t="0" r="r" b="b"/>
                <a:pathLst>
                  <a:path w="609" h="616">
                    <a:moveTo>
                      <a:pt x="0" y="0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6" y="18"/>
                    </a:lnTo>
                    <a:lnTo>
                      <a:pt x="43" y="18"/>
                    </a:lnTo>
                    <a:lnTo>
                      <a:pt x="47" y="22"/>
                    </a:lnTo>
                    <a:lnTo>
                      <a:pt x="51" y="22"/>
                    </a:lnTo>
                    <a:lnTo>
                      <a:pt x="54" y="26"/>
                    </a:lnTo>
                    <a:lnTo>
                      <a:pt x="62" y="26"/>
                    </a:lnTo>
                    <a:lnTo>
                      <a:pt x="65" y="29"/>
                    </a:lnTo>
                    <a:lnTo>
                      <a:pt x="69" y="29"/>
                    </a:lnTo>
                    <a:lnTo>
                      <a:pt x="76" y="33"/>
                    </a:lnTo>
                    <a:lnTo>
                      <a:pt x="80" y="36"/>
                    </a:lnTo>
                    <a:lnTo>
                      <a:pt x="84" y="36"/>
                    </a:lnTo>
                    <a:lnTo>
                      <a:pt x="91" y="40"/>
                    </a:lnTo>
                    <a:lnTo>
                      <a:pt x="94" y="40"/>
                    </a:lnTo>
                    <a:lnTo>
                      <a:pt x="102" y="44"/>
                    </a:lnTo>
                    <a:lnTo>
                      <a:pt x="105" y="44"/>
                    </a:lnTo>
                    <a:lnTo>
                      <a:pt x="109" y="47"/>
                    </a:lnTo>
                    <a:lnTo>
                      <a:pt x="116" y="47"/>
                    </a:lnTo>
                    <a:lnTo>
                      <a:pt x="120" y="51"/>
                    </a:lnTo>
                    <a:lnTo>
                      <a:pt x="127" y="51"/>
                    </a:lnTo>
                    <a:lnTo>
                      <a:pt x="131" y="55"/>
                    </a:lnTo>
                    <a:lnTo>
                      <a:pt x="138" y="55"/>
                    </a:lnTo>
                    <a:lnTo>
                      <a:pt x="142" y="58"/>
                    </a:lnTo>
                    <a:lnTo>
                      <a:pt x="149" y="62"/>
                    </a:lnTo>
                    <a:lnTo>
                      <a:pt x="156" y="62"/>
                    </a:lnTo>
                    <a:lnTo>
                      <a:pt x="160" y="66"/>
                    </a:lnTo>
                    <a:lnTo>
                      <a:pt x="167" y="66"/>
                    </a:lnTo>
                    <a:lnTo>
                      <a:pt x="171" y="69"/>
                    </a:lnTo>
                    <a:lnTo>
                      <a:pt x="178" y="69"/>
                    </a:lnTo>
                    <a:lnTo>
                      <a:pt x="186" y="73"/>
                    </a:lnTo>
                    <a:lnTo>
                      <a:pt x="189" y="73"/>
                    </a:lnTo>
                    <a:lnTo>
                      <a:pt x="197" y="77"/>
                    </a:lnTo>
                    <a:lnTo>
                      <a:pt x="204" y="77"/>
                    </a:lnTo>
                    <a:lnTo>
                      <a:pt x="208" y="80"/>
                    </a:lnTo>
                    <a:lnTo>
                      <a:pt x="215" y="84"/>
                    </a:lnTo>
                    <a:lnTo>
                      <a:pt x="222" y="84"/>
                    </a:lnTo>
                    <a:lnTo>
                      <a:pt x="226" y="88"/>
                    </a:lnTo>
                    <a:lnTo>
                      <a:pt x="233" y="88"/>
                    </a:lnTo>
                    <a:lnTo>
                      <a:pt x="240" y="91"/>
                    </a:lnTo>
                    <a:lnTo>
                      <a:pt x="244" y="91"/>
                    </a:lnTo>
                    <a:lnTo>
                      <a:pt x="251" y="95"/>
                    </a:lnTo>
                    <a:lnTo>
                      <a:pt x="259" y="95"/>
                    </a:lnTo>
                    <a:lnTo>
                      <a:pt x="262" y="98"/>
                    </a:lnTo>
                    <a:lnTo>
                      <a:pt x="269" y="98"/>
                    </a:lnTo>
                    <a:lnTo>
                      <a:pt x="277" y="102"/>
                    </a:lnTo>
                    <a:lnTo>
                      <a:pt x="284" y="102"/>
                    </a:lnTo>
                    <a:lnTo>
                      <a:pt x="291" y="106"/>
                    </a:lnTo>
                    <a:lnTo>
                      <a:pt x="299" y="106"/>
                    </a:lnTo>
                    <a:lnTo>
                      <a:pt x="313" y="113"/>
                    </a:lnTo>
                    <a:lnTo>
                      <a:pt x="321" y="113"/>
                    </a:lnTo>
                    <a:lnTo>
                      <a:pt x="328" y="117"/>
                    </a:lnTo>
                    <a:lnTo>
                      <a:pt x="335" y="117"/>
                    </a:lnTo>
                    <a:lnTo>
                      <a:pt x="342" y="120"/>
                    </a:lnTo>
                    <a:lnTo>
                      <a:pt x="350" y="120"/>
                    </a:lnTo>
                    <a:lnTo>
                      <a:pt x="357" y="124"/>
                    </a:lnTo>
                    <a:lnTo>
                      <a:pt x="364" y="124"/>
                    </a:lnTo>
                    <a:lnTo>
                      <a:pt x="372" y="128"/>
                    </a:lnTo>
                    <a:lnTo>
                      <a:pt x="379" y="128"/>
                    </a:lnTo>
                    <a:lnTo>
                      <a:pt x="393" y="135"/>
                    </a:lnTo>
                    <a:lnTo>
                      <a:pt x="401" y="135"/>
                    </a:lnTo>
                    <a:lnTo>
                      <a:pt x="408" y="139"/>
                    </a:lnTo>
                    <a:lnTo>
                      <a:pt x="415" y="139"/>
                    </a:lnTo>
                    <a:lnTo>
                      <a:pt x="426" y="142"/>
                    </a:lnTo>
                    <a:lnTo>
                      <a:pt x="434" y="142"/>
                    </a:lnTo>
                    <a:lnTo>
                      <a:pt x="448" y="150"/>
                    </a:lnTo>
                    <a:lnTo>
                      <a:pt x="455" y="150"/>
                    </a:lnTo>
                    <a:lnTo>
                      <a:pt x="466" y="153"/>
                    </a:lnTo>
                    <a:lnTo>
                      <a:pt x="474" y="153"/>
                    </a:lnTo>
                    <a:lnTo>
                      <a:pt x="481" y="157"/>
                    </a:lnTo>
                    <a:lnTo>
                      <a:pt x="488" y="157"/>
                    </a:lnTo>
                    <a:lnTo>
                      <a:pt x="499" y="160"/>
                    </a:lnTo>
                    <a:lnTo>
                      <a:pt x="507" y="160"/>
                    </a:lnTo>
                    <a:lnTo>
                      <a:pt x="514" y="164"/>
                    </a:lnTo>
                    <a:lnTo>
                      <a:pt x="525" y="168"/>
                    </a:lnTo>
                    <a:lnTo>
                      <a:pt x="532" y="168"/>
                    </a:lnTo>
                    <a:lnTo>
                      <a:pt x="543" y="171"/>
                    </a:lnTo>
                    <a:lnTo>
                      <a:pt x="550" y="171"/>
                    </a:lnTo>
                    <a:lnTo>
                      <a:pt x="558" y="175"/>
                    </a:lnTo>
                    <a:lnTo>
                      <a:pt x="569" y="175"/>
                    </a:lnTo>
                    <a:lnTo>
                      <a:pt x="576" y="179"/>
                    </a:lnTo>
                    <a:lnTo>
                      <a:pt x="587" y="182"/>
                    </a:lnTo>
                    <a:lnTo>
                      <a:pt x="594" y="182"/>
                    </a:lnTo>
                    <a:lnTo>
                      <a:pt x="605" y="186"/>
                    </a:lnTo>
                    <a:lnTo>
                      <a:pt x="609" y="186"/>
                    </a:lnTo>
                    <a:lnTo>
                      <a:pt x="601" y="193"/>
                    </a:lnTo>
                    <a:lnTo>
                      <a:pt x="598" y="201"/>
                    </a:lnTo>
                    <a:lnTo>
                      <a:pt x="583" y="215"/>
                    </a:lnTo>
                    <a:lnTo>
                      <a:pt x="576" y="222"/>
                    </a:lnTo>
                    <a:lnTo>
                      <a:pt x="572" y="230"/>
                    </a:lnTo>
                    <a:lnTo>
                      <a:pt x="565" y="237"/>
                    </a:lnTo>
                    <a:lnTo>
                      <a:pt x="561" y="241"/>
                    </a:lnTo>
                    <a:lnTo>
                      <a:pt x="547" y="255"/>
                    </a:lnTo>
                    <a:lnTo>
                      <a:pt x="543" y="263"/>
                    </a:lnTo>
                    <a:lnTo>
                      <a:pt x="536" y="270"/>
                    </a:lnTo>
                    <a:lnTo>
                      <a:pt x="532" y="277"/>
                    </a:lnTo>
                    <a:lnTo>
                      <a:pt x="525" y="281"/>
                    </a:lnTo>
                    <a:lnTo>
                      <a:pt x="521" y="288"/>
                    </a:lnTo>
                    <a:lnTo>
                      <a:pt x="514" y="295"/>
                    </a:lnTo>
                    <a:lnTo>
                      <a:pt x="510" y="303"/>
                    </a:lnTo>
                    <a:lnTo>
                      <a:pt x="503" y="306"/>
                    </a:lnTo>
                    <a:lnTo>
                      <a:pt x="499" y="314"/>
                    </a:lnTo>
                    <a:lnTo>
                      <a:pt x="492" y="321"/>
                    </a:lnTo>
                    <a:lnTo>
                      <a:pt x="488" y="325"/>
                    </a:lnTo>
                    <a:lnTo>
                      <a:pt x="481" y="332"/>
                    </a:lnTo>
                    <a:lnTo>
                      <a:pt x="477" y="339"/>
                    </a:lnTo>
                    <a:lnTo>
                      <a:pt x="474" y="343"/>
                    </a:lnTo>
                    <a:lnTo>
                      <a:pt x="466" y="350"/>
                    </a:lnTo>
                    <a:lnTo>
                      <a:pt x="463" y="357"/>
                    </a:lnTo>
                    <a:lnTo>
                      <a:pt x="459" y="361"/>
                    </a:lnTo>
                    <a:lnTo>
                      <a:pt x="452" y="368"/>
                    </a:lnTo>
                    <a:lnTo>
                      <a:pt x="448" y="372"/>
                    </a:lnTo>
                    <a:lnTo>
                      <a:pt x="445" y="379"/>
                    </a:lnTo>
                    <a:lnTo>
                      <a:pt x="437" y="383"/>
                    </a:lnTo>
                    <a:lnTo>
                      <a:pt x="434" y="390"/>
                    </a:lnTo>
                    <a:lnTo>
                      <a:pt x="430" y="394"/>
                    </a:lnTo>
                    <a:lnTo>
                      <a:pt x="426" y="401"/>
                    </a:lnTo>
                    <a:lnTo>
                      <a:pt x="423" y="405"/>
                    </a:lnTo>
                    <a:lnTo>
                      <a:pt x="415" y="412"/>
                    </a:lnTo>
                    <a:lnTo>
                      <a:pt x="412" y="416"/>
                    </a:lnTo>
                    <a:lnTo>
                      <a:pt x="408" y="423"/>
                    </a:lnTo>
                    <a:lnTo>
                      <a:pt x="401" y="430"/>
                    </a:lnTo>
                    <a:lnTo>
                      <a:pt x="397" y="438"/>
                    </a:lnTo>
                    <a:lnTo>
                      <a:pt x="390" y="445"/>
                    </a:lnTo>
                    <a:lnTo>
                      <a:pt x="386" y="452"/>
                    </a:lnTo>
                    <a:lnTo>
                      <a:pt x="379" y="459"/>
                    </a:lnTo>
                    <a:lnTo>
                      <a:pt x="372" y="467"/>
                    </a:lnTo>
                    <a:lnTo>
                      <a:pt x="368" y="474"/>
                    </a:lnTo>
                    <a:lnTo>
                      <a:pt x="361" y="481"/>
                    </a:lnTo>
                    <a:lnTo>
                      <a:pt x="353" y="489"/>
                    </a:lnTo>
                    <a:lnTo>
                      <a:pt x="350" y="492"/>
                    </a:lnTo>
                    <a:lnTo>
                      <a:pt x="350" y="500"/>
                    </a:lnTo>
                    <a:lnTo>
                      <a:pt x="342" y="507"/>
                    </a:lnTo>
                    <a:lnTo>
                      <a:pt x="335" y="514"/>
                    </a:lnTo>
                    <a:lnTo>
                      <a:pt x="331" y="518"/>
                    </a:lnTo>
                    <a:lnTo>
                      <a:pt x="331" y="521"/>
                    </a:lnTo>
                    <a:lnTo>
                      <a:pt x="324" y="529"/>
                    </a:lnTo>
                    <a:lnTo>
                      <a:pt x="321" y="532"/>
                    </a:lnTo>
                    <a:lnTo>
                      <a:pt x="321" y="536"/>
                    </a:lnTo>
                    <a:lnTo>
                      <a:pt x="313" y="543"/>
                    </a:lnTo>
                    <a:lnTo>
                      <a:pt x="313" y="547"/>
                    </a:lnTo>
                    <a:lnTo>
                      <a:pt x="306" y="554"/>
                    </a:lnTo>
                    <a:lnTo>
                      <a:pt x="306" y="558"/>
                    </a:lnTo>
                    <a:lnTo>
                      <a:pt x="299" y="565"/>
                    </a:lnTo>
                    <a:lnTo>
                      <a:pt x="299" y="569"/>
                    </a:lnTo>
                    <a:lnTo>
                      <a:pt x="295" y="569"/>
                    </a:lnTo>
                    <a:lnTo>
                      <a:pt x="295" y="573"/>
                    </a:lnTo>
                    <a:lnTo>
                      <a:pt x="291" y="576"/>
                    </a:lnTo>
                    <a:lnTo>
                      <a:pt x="291" y="580"/>
                    </a:lnTo>
                    <a:lnTo>
                      <a:pt x="284" y="587"/>
                    </a:lnTo>
                    <a:lnTo>
                      <a:pt x="284" y="591"/>
                    </a:lnTo>
                    <a:lnTo>
                      <a:pt x="280" y="594"/>
                    </a:lnTo>
                    <a:lnTo>
                      <a:pt x="280" y="598"/>
                    </a:lnTo>
                    <a:lnTo>
                      <a:pt x="277" y="598"/>
                    </a:lnTo>
                    <a:lnTo>
                      <a:pt x="277" y="605"/>
                    </a:lnTo>
                    <a:lnTo>
                      <a:pt x="273" y="605"/>
                    </a:lnTo>
                    <a:lnTo>
                      <a:pt x="273" y="613"/>
                    </a:lnTo>
                    <a:lnTo>
                      <a:pt x="269" y="613"/>
                    </a:lnTo>
                    <a:lnTo>
                      <a:pt x="269" y="616"/>
                    </a:lnTo>
                    <a:lnTo>
                      <a:pt x="266" y="613"/>
                    </a:lnTo>
                    <a:lnTo>
                      <a:pt x="259" y="605"/>
                    </a:lnTo>
                    <a:lnTo>
                      <a:pt x="255" y="602"/>
                    </a:lnTo>
                    <a:lnTo>
                      <a:pt x="251" y="594"/>
                    </a:lnTo>
                    <a:lnTo>
                      <a:pt x="244" y="591"/>
                    </a:lnTo>
                    <a:lnTo>
                      <a:pt x="240" y="583"/>
                    </a:lnTo>
                    <a:lnTo>
                      <a:pt x="237" y="580"/>
                    </a:lnTo>
                    <a:lnTo>
                      <a:pt x="233" y="573"/>
                    </a:lnTo>
                    <a:lnTo>
                      <a:pt x="226" y="569"/>
                    </a:lnTo>
                    <a:lnTo>
                      <a:pt x="222" y="562"/>
                    </a:lnTo>
                    <a:lnTo>
                      <a:pt x="218" y="558"/>
                    </a:lnTo>
                    <a:lnTo>
                      <a:pt x="215" y="551"/>
                    </a:lnTo>
                    <a:lnTo>
                      <a:pt x="208" y="547"/>
                    </a:lnTo>
                    <a:lnTo>
                      <a:pt x="204" y="540"/>
                    </a:lnTo>
                    <a:lnTo>
                      <a:pt x="200" y="536"/>
                    </a:lnTo>
                    <a:lnTo>
                      <a:pt x="197" y="529"/>
                    </a:lnTo>
                    <a:lnTo>
                      <a:pt x="193" y="525"/>
                    </a:lnTo>
                    <a:lnTo>
                      <a:pt x="189" y="518"/>
                    </a:lnTo>
                    <a:lnTo>
                      <a:pt x="182" y="514"/>
                    </a:lnTo>
                    <a:lnTo>
                      <a:pt x="178" y="507"/>
                    </a:lnTo>
                    <a:lnTo>
                      <a:pt x="175" y="503"/>
                    </a:lnTo>
                    <a:lnTo>
                      <a:pt x="167" y="489"/>
                    </a:lnTo>
                    <a:lnTo>
                      <a:pt x="164" y="485"/>
                    </a:lnTo>
                    <a:lnTo>
                      <a:pt x="156" y="470"/>
                    </a:lnTo>
                    <a:lnTo>
                      <a:pt x="153" y="467"/>
                    </a:lnTo>
                    <a:lnTo>
                      <a:pt x="149" y="459"/>
                    </a:lnTo>
                    <a:lnTo>
                      <a:pt x="146" y="456"/>
                    </a:lnTo>
                    <a:lnTo>
                      <a:pt x="138" y="441"/>
                    </a:lnTo>
                    <a:lnTo>
                      <a:pt x="135" y="434"/>
                    </a:lnTo>
                    <a:lnTo>
                      <a:pt x="131" y="430"/>
                    </a:lnTo>
                    <a:lnTo>
                      <a:pt x="124" y="416"/>
                    </a:lnTo>
                    <a:lnTo>
                      <a:pt x="120" y="412"/>
                    </a:lnTo>
                    <a:lnTo>
                      <a:pt x="113" y="397"/>
                    </a:lnTo>
                    <a:lnTo>
                      <a:pt x="109" y="390"/>
                    </a:lnTo>
                    <a:lnTo>
                      <a:pt x="105" y="387"/>
                    </a:lnTo>
                    <a:lnTo>
                      <a:pt x="105" y="379"/>
                    </a:lnTo>
                    <a:lnTo>
                      <a:pt x="98" y="365"/>
                    </a:lnTo>
                    <a:lnTo>
                      <a:pt x="94" y="361"/>
                    </a:lnTo>
                    <a:lnTo>
                      <a:pt x="87" y="346"/>
                    </a:lnTo>
                    <a:lnTo>
                      <a:pt x="87" y="343"/>
                    </a:lnTo>
                    <a:lnTo>
                      <a:pt x="80" y="328"/>
                    </a:lnTo>
                    <a:lnTo>
                      <a:pt x="80" y="325"/>
                    </a:lnTo>
                    <a:lnTo>
                      <a:pt x="73" y="310"/>
                    </a:lnTo>
                    <a:lnTo>
                      <a:pt x="69" y="303"/>
                    </a:lnTo>
                    <a:lnTo>
                      <a:pt x="69" y="295"/>
                    </a:lnTo>
                    <a:lnTo>
                      <a:pt x="62" y="281"/>
                    </a:lnTo>
                    <a:lnTo>
                      <a:pt x="62" y="273"/>
                    </a:lnTo>
                    <a:lnTo>
                      <a:pt x="58" y="266"/>
                    </a:lnTo>
                    <a:lnTo>
                      <a:pt x="54" y="263"/>
                    </a:lnTo>
                    <a:lnTo>
                      <a:pt x="54" y="255"/>
                    </a:lnTo>
                    <a:lnTo>
                      <a:pt x="47" y="241"/>
                    </a:lnTo>
                    <a:lnTo>
                      <a:pt x="47" y="233"/>
                    </a:lnTo>
                    <a:lnTo>
                      <a:pt x="43" y="226"/>
                    </a:lnTo>
                    <a:lnTo>
                      <a:pt x="43" y="219"/>
                    </a:lnTo>
                    <a:lnTo>
                      <a:pt x="40" y="211"/>
                    </a:lnTo>
                    <a:lnTo>
                      <a:pt x="40" y="204"/>
                    </a:lnTo>
                    <a:lnTo>
                      <a:pt x="32" y="190"/>
                    </a:lnTo>
                    <a:lnTo>
                      <a:pt x="32" y="182"/>
                    </a:lnTo>
                    <a:lnTo>
                      <a:pt x="29" y="175"/>
                    </a:lnTo>
                    <a:lnTo>
                      <a:pt x="29" y="168"/>
                    </a:lnTo>
                    <a:lnTo>
                      <a:pt x="25" y="160"/>
                    </a:lnTo>
                    <a:lnTo>
                      <a:pt x="25" y="153"/>
                    </a:lnTo>
                    <a:lnTo>
                      <a:pt x="22" y="146"/>
                    </a:lnTo>
                    <a:lnTo>
                      <a:pt x="22" y="131"/>
                    </a:lnTo>
                    <a:lnTo>
                      <a:pt x="18" y="124"/>
                    </a:lnTo>
                    <a:lnTo>
                      <a:pt x="18" y="113"/>
                    </a:lnTo>
                    <a:lnTo>
                      <a:pt x="14" y="106"/>
                    </a:lnTo>
                    <a:lnTo>
                      <a:pt x="14" y="91"/>
                    </a:lnTo>
                    <a:lnTo>
                      <a:pt x="11" y="84"/>
                    </a:lnTo>
                    <a:lnTo>
                      <a:pt x="11" y="77"/>
                    </a:lnTo>
                    <a:lnTo>
                      <a:pt x="7" y="69"/>
                    </a:lnTo>
                    <a:lnTo>
                      <a:pt x="7" y="51"/>
                    </a:lnTo>
                    <a:lnTo>
                      <a:pt x="3" y="44"/>
                    </a:lnTo>
                    <a:lnTo>
                      <a:pt x="3" y="22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47" name="Freeform 175"/>
              <p:cNvSpPr>
                <a:spLocks/>
              </p:cNvSpPr>
              <p:nvPr/>
            </p:nvSpPr>
            <p:spPr bwMode="auto">
              <a:xfrm>
                <a:off x="1401" y="1754"/>
                <a:ext cx="1506" cy="766"/>
              </a:xfrm>
              <a:custGeom>
                <a:avLst/>
                <a:gdLst/>
                <a:ahLst/>
                <a:cxnLst>
                  <a:cxn ang="0">
                    <a:pos x="1218" y="719"/>
                  </a:cxn>
                  <a:cxn ang="0">
                    <a:pos x="1265" y="668"/>
                  </a:cxn>
                  <a:cxn ang="0">
                    <a:pos x="1287" y="635"/>
                  </a:cxn>
                  <a:cxn ang="0">
                    <a:pos x="1309" y="606"/>
                  </a:cxn>
                  <a:cxn ang="0">
                    <a:pos x="1331" y="576"/>
                  </a:cxn>
                  <a:cxn ang="0">
                    <a:pos x="1356" y="536"/>
                  </a:cxn>
                  <a:cxn ang="0">
                    <a:pos x="1382" y="496"/>
                  </a:cxn>
                  <a:cxn ang="0">
                    <a:pos x="1404" y="449"/>
                  </a:cxn>
                  <a:cxn ang="0">
                    <a:pos x="1425" y="412"/>
                  </a:cxn>
                  <a:cxn ang="0">
                    <a:pos x="1440" y="376"/>
                  </a:cxn>
                  <a:cxn ang="0">
                    <a:pos x="1451" y="343"/>
                  </a:cxn>
                  <a:cxn ang="0">
                    <a:pos x="1466" y="303"/>
                  </a:cxn>
                  <a:cxn ang="0">
                    <a:pos x="1473" y="266"/>
                  </a:cxn>
                  <a:cxn ang="0">
                    <a:pos x="1484" y="226"/>
                  </a:cxn>
                  <a:cxn ang="0">
                    <a:pos x="1491" y="186"/>
                  </a:cxn>
                  <a:cxn ang="0">
                    <a:pos x="1498" y="135"/>
                  </a:cxn>
                  <a:cxn ang="0">
                    <a:pos x="1506" y="0"/>
                  </a:cxn>
                  <a:cxn ang="0">
                    <a:pos x="1487" y="7"/>
                  </a:cxn>
                  <a:cxn ang="0">
                    <a:pos x="1462" y="22"/>
                  </a:cxn>
                  <a:cxn ang="0">
                    <a:pos x="1436" y="29"/>
                  </a:cxn>
                  <a:cxn ang="0">
                    <a:pos x="1396" y="40"/>
                  </a:cxn>
                  <a:cxn ang="0">
                    <a:pos x="1360" y="51"/>
                  </a:cxn>
                  <a:cxn ang="0">
                    <a:pos x="1298" y="69"/>
                  </a:cxn>
                  <a:cxn ang="0">
                    <a:pos x="1236" y="80"/>
                  </a:cxn>
                  <a:cxn ang="0">
                    <a:pos x="1185" y="91"/>
                  </a:cxn>
                  <a:cxn ang="0">
                    <a:pos x="1097" y="110"/>
                  </a:cxn>
                  <a:cxn ang="0">
                    <a:pos x="1028" y="124"/>
                  </a:cxn>
                  <a:cxn ang="0">
                    <a:pos x="904" y="146"/>
                  </a:cxn>
                  <a:cxn ang="0">
                    <a:pos x="791" y="164"/>
                  </a:cxn>
                  <a:cxn ang="0">
                    <a:pos x="685" y="183"/>
                  </a:cxn>
                  <a:cxn ang="0">
                    <a:pos x="576" y="197"/>
                  </a:cxn>
                  <a:cxn ang="0">
                    <a:pos x="459" y="215"/>
                  </a:cxn>
                  <a:cxn ang="0">
                    <a:pos x="313" y="237"/>
                  </a:cxn>
                  <a:cxn ang="0">
                    <a:pos x="153" y="259"/>
                  </a:cxn>
                  <a:cxn ang="0">
                    <a:pos x="14" y="277"/>
                  </a:cxn>
                  <a:cxn ang="0">
                    <a:pos x="87" y="328"/>
                  </a:cxn>
                  <a:cxn ang="0">
                    <a:pos x="193" y="387"/>
                  </a:cxn>
                  <a:cxn ang="0">
                    <a:pos x="273" y="427"/>
                  </a:cxn>
                  <a:cxn ang="0">
                    <a:pos x="386" y="489"/>
                  </a:cxn>
                  <a:cxn ang="0">
                    <a:pos x="459" y="525"/>
                  </a:cxn>
                  <a:cxn ang="0">
                    <a:pos x="528" y="558"/>
                  </a:cxn>
                  <a:cxn ang="0">
                    <a:pos x="594" y="587"/>
                  </a:cxn>
                  <a:cxn ang="0">
                    <a:pos x="685" y="631"/>
                  </a:cxn>
                  <a:cxn ang="0">
                    <a:pos x="754" y="660"/>
                  </a:cxn>
                  <a:cxn ang="0">
                    <a:pos x="809" y="682"/>
                  </a:cxn>
                  <a:cxn ang="0">
                    <a:pos x="853" y="700"/>
                  </a:cxn>
                  <a:cxn ang="0">
                    <a:pos x="922" y="726"/>
                  </a:cxn>
                  <a:cxn ang="0">
                    <a:pos x="988" y="744"/>
                  </a:cxn>
                  <a:cxn ang="0">
                    <a:pos x="1024" y="751"/>
                  </a:cxn>
                  <a:cxn ang="0">
                    <a:pos x="1057" y="759"/>
                  </a:cxn>
                  <a:cxn ang="0">
                    <a:pos x="1141" y="766"/>
                  </a:cxn>
                  <a:cxn ang="0">
                    <a:pos x="1174" y="759"/>
                  </a:cxn>
                  <a:cxn ang="0">
                    <a:pos x="1188" y="751"/>
                  </a:cxn>
                </a:cxnLst>
                <a:rect l="0" t="0" r="r" b="b"/>
                <a:pathLst>
                  <a:path w="1506" h="766">
                    <a:moveTo>
                      <a:pt x="1192" y="748"/>
                    </a:moveTo>
                    <a:lnTo>
                      <a:pt x="1207" y="733"/>
                    </a:lnTo>
                    <a:lnTo>
                      <a:pt x="1214" y="726"/>
                    </a:lnTo>
                    <a:lnTo>
                      <a:pt x="1218" y="719"/>
                    </a:lnTo>
                    <a:lnTo>
                      <a:pt x="1232" y="704"/>
                    </a:lnTo>
                    <a:lnTo>
                      <a:pt x="1247" y="689"/>
                    </a:lnTo>
                    <a:lnTo>
                      <a:pt x="1250" y="682"/>
                    </a:lnTo>
                    <a:lnTo>
                      <a:pt x="1265" y="668"/>
                    </a:lnTo>
                    <a:lnTo>
                      <a:pt x="1269" y="660"/>
                    </a:lnTo>
                    <a:lnTo>
                      <a:pt x="1276" y="653"/>
                    </a:lnTo>
                    <a:lnTo>
                      <a:pt x="1283" y="642"/>
                    </a:lnTo>
                    <a:lnTo>
                      <a:pt x="1287" y="635"/>
                    </a:lnTo>
                    <a:lnTo>
                      <a:pt x="1294" y="627"/>
                    </a:lnTo>
                    <a:lnTo>
                      <a:pt x="1298" y="620"/>
                    </a:lnTo>
                    <a:lnTo>
                      <a:pt x="1305" y="613"/>
                    </a:lnTo>
                    <a:lnTo>
                      <a:pt x="1309" y="606"/>
                    </a:lnTo>
                    <a:lnTo>
                      <a:pt x="1316" y="598"/>
                    </a:lnTo>
                    <a:lnTo>
                      <a:pt x="1320" y="591"/>
                    </a:lnTo>
                    <a:lnTo>
                      <a:pt x="1327" y="584"/>
                    </a:lnTo>
                    <a:lnTo>
                      <a:pt x="1331" y="576"/>
                    </a:lnTo>
                    <a:lnTo>
                      <a:pt x="1338" y="569"/>
                    </a:lnTo>
                    <a:lnTo>
                      <a:pt x="1342" y="558"/>
                    </a:lnTo>
                    <a:lnTo>
                      <a:pt x="1349" y="551"/>
                    </a:lnTo>
                    <a:lnTo>
                      <a:pt x="1356" y="536"/>
                    </a:lnTo>
                    <a:lnTo>
                      <a:pt x="1363" y="529"/>
                    </a:lnTo>
                    <a:lnTo>
                      <a:pt x="1371" y="514"/>
                    </a:lnTo>
                    <a:lnTo>
                      <a:pt x="1374" y="507"/>
                    </a:lnTo>
                    <a:lnTo>
                      <a:pt x="1382" y="496"/>
                    </a:lnTo>
                    <a:lnTo>
                      <a:pt x="1389" y="482"/>
                    </a:lnTo>
                    <a:lnTo>
                      <a:pt x="1396" y="467"/>
                    </a:lnTo>
                    <a:lnTo>
                      <a:pt x="1400" y="460"/>
                    </a:lnTo>
                    <a:lnTo>
                      <a:pt x="1404" y="449"/>
                    </a:lnTo>
                    <a:lnTo>
                      <a:pt x="1407" y="441"/>
                    </a:lnTo>
                    <a:lnTo>
                      <a:pt x="1415" y="434"/>
                    </a:lnTo>
                    <a:lnTo>
                      <a:pt x="1422" y="420"/>
                    </a:lnTo>
                    <a:lnTo>
                      <a:pt x="1425" y="412"/>
                    </a:lnTo>
                    <a:lnTo>
                      <a:pt x="1429" y="401"/>
                    </a:lnTo>
                    <a:lnTo>
                      <a:pt x="1429" y="394"/>
                    </a:lnTo>
                    <a:lnTo>
                      <a:pt x="1433" y="390"/>
                    </a:lnTo>
                    <a:lnTo>
                      <a:pt x="1440" y="376"/>
                    </a:lnTo>
                    <a:lnTo>
                      <a:pt x="1444" y="365"/>
                    </a:lnTo>
                    <a:lnTo>
                      <a:pt x="1447" y="358"/>
                    </a:lnTo>
                    <a:lnTo>
                      <a:pt x="1447" y="350"/>
                    </a:lnTo>
                    <a:lnTo>
                      <a:pt x="1451" y="343"/>
                    </a:lnTo>
                    <a:lnTo>
                      <a:pt x="1455" y="332"/>
                    </a:lnTo>
                    <a:lnTo>
                      <a:pt x="1458" y="325"/>
                    </a:lnTo>
                    <a:lnTo>
                      <a:pt x="1458" y="317"/>
                    </a:lnTo>
                    <a:lnTo>
                      <a:pt x="1466" y="303"/>
                    </a:lnTo>
                    <a:lnTo>
                      <a:pt x="1469" y="292"/>
                    </a:lnTo>
                    <a:lnTo>
                      <a:pt x="1469" y="285"/>
                    </a:lnTo>
                    <a:lnTo>
                      <a:pt x="1473" y="277"/>
                    </a:lnTo>
                    <a:lnTo>
                      <a:pt x="1473" y="266"/>
                    </a:lnTo>
                    <a:lnTo>
                      <a:pt x="1480" y="252"/>
                    </a:lnTo>
                    <a:lnTo>
                      <a:pt x="1480" y="245"/>
                    </a:lnTo>
                    <a:lnTo>
                      <a:pt x="1484" y="234"/>
                    </a:lnTo>
                    <a:lnTo>
                      <a:pt x="1484" y="226"/>
                    </a:lnTo>
                    <a:lnTo>
                      <a:pt x="1487" y="219"/>
                    </a:lnTo>
                    <a:lnTo>
                      <a:pt x="1487" y="212"/>
                    </a:lnTo>
                    <a:lnTo>
                      <a:pt x="1491" y="201"/>
                    </a:lnTo>
                    <a:lnTo>
                      <a:pt x="1491" y="186"/>
                    </a:lnTo>
                    <a:lnTo>
                      <a:pt x="1495" y="175"/>
                    </a:lnTo>
                    <a:lnTo>
                      <a:pt x="1495" y="168"/>
                    </a:lnTo>
                    <a:lnTo>
                      <a:pt x="1498" y="161"/>
                    </a:lnTo>
                    <a:lnTo>
                      <a:pt x="1498" y="135"/>
                    </a:lnTo>
                    <a:lnTo>
                      <a:pt x="1502" y="124"/>
                    </a:lnTo>
                    <a:lnTo>
                      <a:pt x="1502" y="91"/>
                    </a:lnTo>
                    <a:lnTo>
                      <a:pt x="1506" y="84"/>
                    </a:lnTo>
                    <a:lnTo>
                      <a:pt x="1506" y="0"/>
                    </a:lnTo>
                    <a:lnTo>
                      <a:pt x="1502" y="4"/>
                    </a:lnTo>
                    <a:lnTo>
                      <a:pt x="1498" y="4"/>
                    </a:lnTo>
                    <a:lnTo>
                      <a:pt x="1495" y="7"/>
                    </a:lnTo>
                    <a:lnTo>
                      <a:pt x="1487" y="7"/>
                    </a:lnTo>
                    <a:lnTo>
                      <a:pt x="1480" y="15"/>
                    </a:lnTo>
                    <a:lnTo>
                      <a:pt x="1473" y="15"/>
                    </a:lnTo>
                    <a:lnTo>
                      <a:pt x="1466" y="18"/>
                    </a:lnTo>
                    <a:lnTo>
                      <a:pt x="1462" y="22"/>
                    </a:lnTo>
                    <a:lnTo>
                      <a:pt x="1455" y="22"/>
                    </a:lnTo>
                    <a:lnTo>
                      <a:pt x="1447" y="26"/>
                    </a:lnTo>
                    <a:lnTo>
                      <a:pt x="1440" y="26"/>
                    </a:lnTo>
                    <a:lnTo>
                      <a:pt x="1436" y="29"/>
                    </a:lnTo>
                    <a:lnTo>
                      <a:pt x="1429" y="33"/>
                    </a:lnTo>
                    <a:lnTo>
                      <a:pt x="1418" y="33"/>
                    </a:lnTo>
                    <a:lnTo>
                      <a:pt x="1404" y="40"/>
                    </a:lnTo>
                    <a:lnTo>
                      <a:pt x="1396" y="40"/>
                    </a:lnTo>
                    <a:lnTo>
                      <a:pt x="1385" y="44"/>
                    </a:lnTo>
                    <a:lnTo>
                      <a:pt x="1378" y="48"/>
                    </a:lnTo>
                    <a:lnTo>
                      <a:pt x="1367" y="51"/>
                    </a:lnTo>
                    <a:lnTo>
                      <a:pt x="1360" y="51"/>
                    </a:lnTo>
                    <a:lnTo>
                      <a:pt x="1338" y="59"/>
                    </a:lnTo>
                    <a:lnTo>
                      <a:pt x="1331" y="59"/>
                    </a:lnTo>
                    <a:lnTo>
                      <a:pt x="1309" y="66"/>
                    </a:lnTo>
                    <a:lnTo>
                      <a:pt x="1298" y="69"/>
                    </a:lnTo>
                    <a:lnTo>
                      <a:pt x="1287" y="69"/>
                    </a:lnTo>
                    <a:lnTo>
                      <a:pt x="1272" y="73"/>
                    </a:lnTo>
                    <a:lnTo>
                      <a:pt x="1250" y="80"/>
                    </a:lnTo>
                    <a:lnTo>
                      <a:pt x="1236" y="80"/>
                    </a:lnTo>
                    <a:lnTo>
                      <a:pt x="1225" y="84"/>
                    </a:lnTo>
                    <a:lnTo>
                      <a:pt x="1210" y="88"/>
                    </a:lnTo>
                    <a:lnTo>
                      <a:pt x="1199" y="91"/>
                    </a:lnTo>
                    <a:lnTo>
                      <a:pt x="1185" y="91"/>
                    </a:lnTo>
                    <a:lnTo>
                      <a:pt x="1156" y="99"/>
                    </a:lnTo>
                    <a:lnTo>
                      <a:pt x="1141" y="102"/>
                    </a:lnTo>
                    <a:lnTo>
                      <a:pt x="1126" y="102"/>
                    </a:lnTo>
                    <a:lnTo>
                      <a:pt x="1097" y="110"/>
                    </a:lnTo>
                    <a:lnTo>
                      <a:pt x="1068" y="117"/>
                    </a:lnTo>
                    <a:lnTo>
                      <a:pt x="1050" y="121"/>
                    </a:lnTo>
                    <a:lnTo>
                      <a:pt x="1043" y="121"/>
                    </a:lnTo>
                    <a:lnTo>
                      <a:pt x="1028" y="124"/>
                    </a:lnTo>
                    <a:lnTo>
                      <a:pt x="992" y="131"/>
                    </a:lnTo>
                    <a:lnTo>
                      <a:pt x="977" y="131"/>
                    </a:lnTo>
                    <a:lnTo>
                      <a:pt x="940" y="139"/>
                    </a:lnTo>
                    <a:lnTo>
                      <a:pt x="904" y="146"/>
                    </a:lnTo>
                    <a:lnTo>
                      <a:pt x="868" y="153"/>
                    </a:lnTo>
                    <a:lnTo>
                      <a:pt x="849" y="153"/>
                    </a:lnTo>
                    <a:lnTo>
                      <a:pt x="827" y="157"/>
                    </a:lnTo>
                    <a:lnTo>
                      <a:pt x="791" y="164"/>
                    </a:lnTo>
                    <a:lnTo>
                      <a:pt x="769" y="168"/>
                    </a:lnTo>
                    <a:lnTo>
                      <a:pt x="751" y="172"/>
                    </a:lnTo>
                    <a:lnTo>
                      <a:pt x="707" y="179"/>
                    </a:lnTo>
                    <a:lnTo>
                      <a:pt x="685" y="183"/>
                    </a:lnTo>
                    <a:lnTo>
                      <a:pt x="667" y="186"/>
                    </a:lnTo>
                    <a:lnTo>
                      <a:pt x="645" y="186"/>
                    </a:lnTo>
                    <a:lnTo>
                      <a:pt x="601" y="193"/>
                    </a:lnTo>
                    <a:lnTo>
                      <a:pt x="576" y="197"/>
                    </a:lnTo>
                    <a:lnTo>
                      <a:pt x="532" y="204"/>
                    </a:lnTo>
                    <a:lnTo>
                      <a:pt x="507" y="208"/>
                    </a:lnTo>
                    <a:lnTo>
                      <a:pt x="485" y="212"/>
                    </a:lnTo>
                    <a:lnTo>
                      <a:pt x="459" y="215"/>
                    </a:lnTo>
                    <a:lnTo>
                      <a:pt x="437" y="219"/>
                    </a:lnTo>
                    <a:lnTo>
                      <a:pt x="386" y="226"/>
                    </a:lnTo>
                    <a:lnTo>
                      <a:pt x="364" y="230"/>
                    </a:lnTo>
                    <a:lnTo>
                      <a:pt x="313" y="237"/>
                    </a:lnTo>
                    <a:lnTo>
                      <a:pt x="262" y="245"/>
                    </a:lnTo>
                    <a:lnTo>
                      <a:pt x="233" y="248"/>
                    </a:lnTo>
                    <a:lnTo>
                      <a:pt x="182" y="255"/>
                    </a:lnTo>
                    <a:lnTo>
                      <a:pt x="153" y="259"/>
                    </a:lnTo>
                    <a:lnTo>
                      <a:pt x="127" y="263"/>
                    </a:lnTo>
                    <a:lnTo>
                      <a:pt x="98" y="266"/>
                    </a:lnTo>
                    <a:lnTo>
                      <a:pt x="73" y="270"/>
                    </a:lnTo>
                    <a:lnTo>
                      <a:pt x="14" y="277"/>
                    </a:lnTo>
                    <a:lnTo>
                      <a:pt x="0" y="281"/>
                    </a:lnTo>
                    <a:lnTo>
                      <a:pt x="22" y="292"/>
                    </a:lnTo>
                    <a:lnTo>
                      <a:pt x="43" y="306"/>
                    </a:lnTo>
                    <a:lnTo>
                      <a:pt x="87" y="328"/>
                    </a:lnTo>
                    <a:lnTo>
                      <a:pt x="109" y="339"/>
                    </a:lnTo>
                    <a:lnTo>
                      <a:pt x="131" y="354"/>
                    </a:lnTo>
                    <a:lnTo>
                      <a:pt x="149" y="365"/>
                    </a:lnTo>
                    <a:lnTo>
                      <a:pt x="193" y="387"/>
                    </a:lnTo>
                    <a:lnTo>
                      <a:pt x="211" y="398"/>
                    </a:lnTo>
                    <a:lnTo>
                      <a:pt x="233" y="409"/>
                    </a:lnTo>
                    <a:lnTo>
                      <a:pt x="251" y="420"/>
                    </a:lnTo>
                    <a:lnTo>
                      <a:pt x="273" y="427"/>
                    </a:lnTo>
                    <a:lnTo>
                      <a:pt x="310" y="449"/>
                    </a:lnTo>
                    <a:lnTo>
                      <a:pt x="331" y="460"/>
                    </a:lnTo>
                    <a:lnTo>
                      <a:pt x="350" y="467"/>
                    </a:lnTo>
                    <a:lnTo>
                      <a:pt x="386" y="489"/>
                    </a:lnTo>
                    <a:lnTo>
                      <a:pt x="404" y="496"/>
                    </a:lnTo>
                    <a:lnTo>
                      <a:pt x="423" y="507"/>
                    </a:lnTo>
                    <a:lnTo>
                      <a:pt x="441" y="514"/>
                    </a:lnTo>
                    <a:lnTo>
                      <a:pt x="459" y="525"/>
                    </a:lnTo>
                    <a:lnTo>
                      <a:pt x="474" y="533"/>
                    </a:lnTo>
                    <a:lnTo>
                      <a:pt x="492" y="540"/>
                    </a:lnTo>
                    <a:lnTo>
                      <a:pt x="510" y="551"/>
                    </a:lnTo>
                    <a:lnTo>
                      <a:pt x="528" y="558"/>
                    </a:lnTo>
                    <a:lnTo>
                      <a:pt x="543" y="565"/>
                    </a:lnTo>
                    <a:lnTo>
                      <a:pt x="561" y="573"/>
                    </a:lnTo>
                    <a:lnTo>
                      <a:pt x="576" y="580"/>
                    </a:lnTo>
                    <a:lnTo>
                      <a:pt x="594" y="587"/>
                    </a:lnTo>
                    <a:lnTo>
                      <a:pt x="623" y="602"/>
                    </a:lnTo>
                    <a:lnTo>
                      <a:pt x="638" y="609"/>
                    </a:lnTo>
                    <a:lnTo>
                      <a:pt x="656" y="616"/>
                    </a:lnTo>
                    <a:lnTo>
                      <a:pt x="685" y="631"/>
                    </a:lnTo>
                    <a:lnTo>
                      <a:pt x="700" y="638"/>
                    </a:lnTo>
                    <a:lnTo>
                      <a:pt x="714" y="642"/>
                    </a:lnTo>
                    <a:lnTo>
                      <a:pt x="744" y="657"/>
                    </a:lnTo>
                    <a:lnTo>
                      <a:pt x="754" y="660"/>
                    </a:lnTo>
                    <a:lnTo>
                      <a:pt x="769" y="668"/>
                    </a:lnTo>
                    <a:lnTo>
                      <a:pt x="784" y="671"/>
                    </a:lnTo>
                    <a:lnTo>
                      <a:pt x="795" y="678"/>
                    </a:lnTo>
                    <a:lnTo>
                      <a:pt x="809" y="682"/>
                    </a:lnTo>
                    <a:lnTo>
                      <a:pt x="816" y="686"/>
                    </a:lnTo>
                    <a:lnTo>
                      <a:pt x="827" y="689"/>
                    </a:lnTo>
                    <a:lnTo>
                      <a:pt x="842" y="697"/>
                    </a:lnTo>
                    <a:lnTo>
                      <a:pt x="853" y="700"/>
                    </a:lnTo>
                    <a:lnTo>
                      <a:pt x="868" y="704"/>
                    </a:lnTo>
                    <a:lnTo>
                      <a:pt x="889" y="711"/>
                    </a:lnTo>
                    <a:lnTo>
                      <a:pt x="900" y="719"/>
                    </a:lnTo>
                    <a:lnTo>
                      <a:pt x="922" y="726"/>
                    </a:lnTo>
                    <a:lnTo>
                      <a:pt x="933" y="730"/>
                    </a:lnTo>
                    <a:lnTo>
                      <a:pt x="944" y="730"/>
                    </a:lnTo>
                    <a:lnTo>
                      <a:pt x="966" y="737"/>
                    </a:lnTo>
                    <a:lnTo>
                      <a:pt x="988" y="744"/>
                    </a:lnTo>
                    <a:lnTo>
                      <a:pt x="995" y="744"/>
                    </a:lnTo>
                    <a:lnTo>
                      <a:pt x="1006" y="748"/>
                    </a:lnTo>
                    <a:lnTo>
                      <a:pt x="1013" y="751"/>
                    </a:lnTo>
                    <a:lnTo>
                      <a:pt x="1024" y="751"/>
                    </a:lnTo>
                    <a:lnTo>
                      <a:pt x="1032" y="755"/>
                    </a:lnTo>
                    <a:lnTo>
                      <a:pt x="1043" y="755"/>
                    </a:lnTo>
                    <a:lnTo>
                      <a:pt x="1050" y="759"/>
                    </a:lnTo>
                    <a:lnTo>
                      <a:pt x="1057" y="759"/>
                    </a:lnTo>
                    <a:lnTo>
                      <a:pt x="1068" y="762"/>
                    </a:lnTo>
                    <a:lnTo>
                      <a:pt x="1097" y="762"/>
                    </a:lnTo>
                    <a:lnTo>
                      <a:pt x="1105" y="766"/>
                    </a:lnTo>
                    <a:lnTo>
                      <a:pt x="1141" y="766"/>
                    </a:lnTo>
                    <a:lnTo>
                      <a:pt x="1148" y="762"/>
                    </a:lnTo>
                    <a:lnTo>
                      <a:pt x="1163" y="762"/>
                    </a:lnTo>
                    <a:lnTo>
                      <a:pt x="1170" y="759"/>
                    </a:lnTo>
                    <a:lnTo>
                      <a:pt x="1174" y="759"/>
                    </a:lnTo>
                    <a:lnTo>
                      <a:pt x="1178" y="755"/>
                    </a:lnTo>
                    <a:lnTo>
                      <a:pt x="1181" y="755"/>
                    </a:lnTo>
                    <a:lnTo>
                      <a:pt x="1185" y="751"/>
                    </a:lnTo>
                    <a:lnTo>
                      <a:pt x="1188" y="751"/>
                    </a:lnTo>
                    <a:lnTo>
                      <a:pt x="1192" y="748"/>
                    </a:lnTo>
                    <a:lnTo>
                      <a:pt x="1196" y="748"/>
                    </a:lnTo>
                    <a:lnTo>
                      <a:pt x="1192" y="74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48" name="Freeform 176"/>
              <p:cNvSpPr>
                <a:spLocks/>
              </p:cNvSpPr>
              <p:nvPr/>
            </p:nvSpPr>
            <p:spPr bwMode="auto">
              <a:xfrm>
                <a:off x="1043" y="693"/>
                <a:ext cx="803" cy="1342"/>
              </a:xfrm>
              <a:custGeom>
                <a:avLst/>
                <a:gdLst/>
                <a:ahLst/>
                <a:cxnLst>
                  <a:cxn ang="0">
                    <a:pos x="15" y="354"/>
                  </a:cxn>
                  <a:cxn ang="0">
                    <a:pos x="8" y="372"/>
                  </a:cxn>
                  <a:cxn ang="0">
                    <a:pos x="0" y="401"/>
                  </a:cxn>
                  <a:cxn ang="0">
                    <a:pos x="8" y="511"/>
                  </a:cxn>
                  <a:cxn ang="0">
                    <a:pos x="15" y="543"/>
                  </a:cxn>
                  <a:cxn ang="0">
                    <a:pos x="22" y="580"/>
                  </a:cxn>
                  <a:cxn ang="0">
                    <a:pos x="37" y="631"/>
                  </a:cxn>
                  <a:cxn ang="0">
                    <a:pos x="48" y="667"/>
                  </a:cxn>
                  <a:cxn ang="0">
                    <a:pos x="73" y="737"/>
                  </a:cxn>
                  <a:cxn ang="0">
                    <a:pos x="95" y="795"/>
                  </a:cxn>
                  <a:cxn ang="0">
                    <a:pos x="117" y="846"/>
                  </a:cxn>
                  <a:cxn ang="0">
                    <a:pos x="139" y="901"/>
                  </a:cxn>
                  <a:cxn ang="0">
                    <a:pos x="186" y="1003"/>
                  </a:cxn>
                  <a:cxn ang="0">
                    <a:pos x="237" y="1109"/>
                  </a:cxn>
                  <a:cxn ang="0">
                    <a:pos x="270" y="1174"/>
                  </a:cxn>
                  <a:cxn ang="0">
                    <a:pos x="307" y="1244"/>
                  </a:cxn>
                  <a:cxn ang="0">
                    <a:pos x="354" y="1331"/>
                  </a:cxn>
                  <a:cxn ang="0">
                    <a:pos x="376" y="1262"/>
                  </a:cxn>
                  <a:cxn ang="0">
                    <a:pos x="398" y="1156"/>
                  </a:cxn>
                  <a:cxn ang="0">
                    <a:pos x="420" y="1054"/>
                  </a:cxn>
                  <a:cxn ang="0">
                    <a:pos x="442" y="959"/>
                  </a:cxn>
                  <a:cxn ang="0">
                    <a:pos x="463" y="868"/>
                  </a:cxn>
                  <a:cxn ang="0">
                    <a:pos x="485" y="780"/>
                  </a:cxn>
                  <a:cxn ang="0">
                    <a:pos x="511" y="678"/>
                  </a:cxn>
                  <a:cxn ang="0">
                    <a:pos x="536" y="583"/>
                  </a:cxn>
                  <a:cxn ang="0">
                    <a:pos x="562" y="496"/>
                  </a:cxn>
                  <a:cxn ang="0">
                    <a:pos x="584" y="416"/>
                  </a:cxn>
                  <a:cxn ang="0">
                    <a:pos x="606" y="346"/>
                  </a:cxn>
                  <a:cxn ang="0">
                    <a:pos x="624" y="292"/>
                  </a:cxn>
                  <a:cxn ang="0">
                    <a:pos x="646" y="244"/>
                  </a:cxn>
                  <a:cxn ang="0">
                    <a:pos x="668" y="186"/>
                  </a:cxn>
                  <a:cxn ang="0">
                    <a:pos x="689" y="139"/>
                  </a:cxn>
                  <a:cxn ang="0">
                    <a:pos x="708" y="106"/>
                  </a:cxn>
                  <a:cxn ang="0">
                    <a:pos x="733" y="62"/>
                  </a:cxn>
                  <a:cxn ang="0">
                    <a:pos x="748" y="40"/>
                  </a:cxn>
                  <a:cxn ang="0">
                    <a:pos x="770" y="18"/>
                  </a:cxn>
                  <a:cxn ang="0">
                    <a:pos x="788" y="7"/>
                  </a:cxn>
                  <a:cxn ang="0">
                    <a:pos x="803" y="0"/>
                  </a:cxn>
                  <a:cxn ang="0">
                    <a:pos x="704" y="7"/>
                  </a:cxn>
                  <a:cxn ang="0">
                    <a:pos x="646" y="15"/>
                  </a:cxn>
                  <a:cxn ang="0">
                    <a:pos x="598" y="22"/>
                  </a:cxn>
                  <a:cxn ang="0">
                    <a:pos x="562" y="29"/>
                  </a:cxn>
                  <a:cxn ang="0">
                    <a:pos x="525" y="40"/>
                  </a:cxn>
                  <a:cxn ang="0">
                    <a:pos x="489" y="47"/>
                  </a:cxn>
                  <a:cxn ang="0">
                    <a:pos x="452" y="58"/>
                  </a:cxn>
                  <a:cxn ang="0">
                    <a:pos x="401" y="80"/>
                  </a:cxn>
                  <a:cxn ang="0">
                    <a:pos x="372" y="91"/>
                  </a:cxn>
                  <a:cxn ang="0">
                    <a:pos x="332" y="109"/>
                  </a:cxn>
                  <a:cxn ang="0">
                    <a:pos x="292" y="131"/>
                  </a:cxn>
                  <a:cxn ang="0">
                    <a:pos x="252" y="153"/>
                  </a:cxn>
                  <a:cxn ang="0">
                    <a:pos x="204" y="182"/>
                  </a:cxn>
                  <a:cxn ang="0">
                    <a:pos x="175" y="204"/>
                  </a:cxn>
                  <a:cxn ang="0">
                    <a:pos x="146" y="226"/>
                  </a:cxn>
                  <a:cxn ang="0">
                    <a:pos x="110" y="255"/>
                  </a:cxn>
                  <a:cxn ang="0">
                    <a:pos x="84" y="281"/>
                  </a:cxn>
                  <a:cxn ang="0">
                    <a:pos x="48" y="314"/>
                  </a:cxn>
                </a:cxnLst>
                <a:rect l="0" t="0" r="r" b="b"/>
                <a:pathLst>
                  <a:path w="803" h="1342">
                    <a:moveTo>
                      <a:pt x="26" y="339"/>
                    </a:moveTo>
                    <a:lnTo>
                      <a:pt x="22" y="343"/>
                    </a:lnTo>
                    <a:lnTo>
                      <a:pt x="22" y="346"/>
                    </a:lnTo>
                    <a:lnTo>
                      <a:pt x="15" y="354"/>
                    </a:lnTo>
                    <a:lnTo>
                      <a:pt x="15" y="357"/>
                    </a:lnTo>
                    <a:lnTo>
                      <a:pt x="11" y="361"/>
                    </a:lnTo>
                    <a:lnTo>
                      <a:pt x="11" y="365"/>
                    </a:lnTo>
                    <a:lnTo>
                      <a:pt x="8" y="372"/>
                    </a:lnTo>
                    <a:lnTo>
                      <a:pt x="8" y="379"/>
                    </a:lnTo>
                    <a:lnTo>
                      <a:pt x="4" y="387"/>
                    </a:lnTo>
                    <a:lnTo>
                      <a:pt x="4" y="397"/>
                    </a:lnTo>
                    <a:lnTo>
                      <a:pt x="0" y="401"/>
                    </a:lnTo>
                    <a:lnTo>
                      <a:pt x="0" y="474"/>
                    </a:lnTo>
                    <a:lnTo>
                      <a:pt x="4" y="481"/>
                    </a:lnTo>
                    <a:lnTo>
                      <a:pt x="4" y="503"/>
                    </a:lnTo>
                    <a:lnTo>
                      <a:pt x="8" y="511"/>
                    </a:lnTo>
                    <a:lnTo>
                      <a:pt x="8" y="518"/>
                    </a:lnTo>
                    <a:lnTo>
                      <a:pt x="11" y="529"/>
                    </a:lnTo>
                    <a:lnTo>
                      <a:pt x="11" y="536"/>
                    </a:lnTo>
                    <a:lnTo>
                      <a:pt x="15" y="543"/>
                    </a:lnTo>
                    <a:lnTo>
                      <a:pt x="15" y="554"/>
                    </a:lnTo>
                    <a:lnTo>
                      <a:pt x="18" y="562"/>
                    </a:lnTo>
                    <a:lnTo>
                      <a:pt x="18" y="573"/>
                    </a:lnTo>
                    <a:lnTo>
                      <a:pt x="22" y="580"/>
                    </a:lnTo>
                    <a:lnTo>
                      <a:pt x="26" y="591"/>
                    </a:lnTo>
                    <a:lnTo>
                      <a:pt x="26" y="602"/>
                    </a:lnTo>
                    <a:lnTo>
                      <a:pt x="29" y="609"/>
                    </a:lnTo>
                    <a:lnTo>
                      <a:pt x="37" y="631"/>
                    </a:lnTo>
                    <a:lnTo>
                      <a:pt x="40" y="642"/>
                    </a:lnTo>
                    <a:lnTo>
                      <a:pt x="44" y="649"/>
                    </a:lnTo>
                    <a:lnTo>
                      <a:pt x="44" y="660"/>
                    </a:lnTo>
                    <a:lnTo>
                      <a:pt x="48" y="667"/>
                    </a:lnTo>
                    <a:lnTo>
                      <a:pt x="55" y="689"/>
                    </a:lnTo>
                    <a:lnTo>
                      <a:pt x="62" y="711"/>
                    </a:lnTo>
                    <a:lnTo>
                      <a:pt x="66" y="722"/>
                    </a:lnTo>
                    <a:lnTo>
                      <a:pt x="73" y="737"/>
                    </a:lnTo>
                    <a:lnTo>
                      <a:pt x="80" y="759"/>
                    </a:lnTo>
                    <a:lnTo>
                      <a:pt x="84" y="769"/>
                    </a:lnTo>
                    <a:lnTo>
                      <a:pt x="91" y="784"/>
                    </a:lnTo>
                    <a:lnTo>
                      <a:pt x="95" y="795"/>
                    </a:lnTo>
                    <a:lnTo>
                      <a:pt x="99" y="810"/>
                    </a:lnTo>
                    <a:lnTo>
                      <a:pt x="106" y="820"/>
                    </a:lnTo>
                    <a:lnTo>
                      <a:pt x="110" y="835"/>
                    </a:lnTo>
                    <a:lnTo>
                      <a:pt x="117" y="846"/>
                    </a:lnTo>
                    <a:lnTo>
                      <a:pt x="121" y="861"/>
                    </a:lnTo>
                    <a:lnTo>
                      <a:pt x="128" y="875"/>
                    </a:lnTo>
                    <a:lnTo>
                      <a:pt x="135" y="886"/>
                    </a:lnTo>
                    <a:lnTo>
                      <a:pt x="139" y="901"/>
                    </a:lnTo>
                    <a:lnTo>
                      <a:pt x="153" y="930"/>
                    </a:lnTo>
                    <a:lnTo>
                      <a:pt x="157" y="944"/>
                    </a:lnTo>
                    <a:lnTo>
                      <a:pt x="172" y="974"/>
                    </a:lnTo>
                    <a:lnTo>
                      <a:pt x="186" y="1003"/>
                    </a:lnTo>
                    <a:lnTo>
                      <a:pt x="201" y="1032"/>
                    </a:lnTo>
                    <a:lnTo>
                      <a:pt x="215" y="1061"/>
                    </a:lnTo>
                    <a:lnTo>
                      <a:pt x="223" y="1079"/>
                    </a:lnTo>
                    <a:lnTo>
                      <a:pt x="237" y="1109"/>
                    </a:lnTo>
                    <a:lnTo>
                      <a:pt x="245" y="1127"/>
                    </a:lnTo>
                    <a:lnTo>
                      <a:pt x="256" y="1141"/>
                    </a:lnTo>
                    <a:lnTo>
                      <a:pt x="263" y="1160"/>
                    </a:lnTo>
                    <a:lnTo>
                      <a:pt x="270" y="1174"/>
                    </a:lnTo>
                    <a:lnTo>
                      <a:pt x="277" y="1192"/>
                    </a:lnTo>
                    <a:lnTo>
                      <a:pt x="288" y="1211"/>
                    </a:lnTo>
                    <a:lnTo>
                      <a:pt x="296" y="1225"/>
                    </a:lnTo>
                    <a:lnTo>
                      <a:pt x="307" y="1244"/>
                    </a:lnTo>
                    <a:lnTo>
                      <a:pt x="314" y="1262"/>
                    </a:lnTo>
                    <a:lnTo>
                      <a:pt x="325" y="1280"/>
                    </a:lnTo>
                    <a:lnTo>
                      <a:pt x="332" y="1295"/>
                    </a:lnTo>
                    <a:lnTo>
                      <a:pt x="354" y="1331"/>
                    </a:lnTo>
                    <a:lnTo>
                      <a:pt x="358" y="1342"/>
                    </a:lnTo>
                    <a:lnTo>
                      <a:pt x="365" y="1313"/>
                    </a:lnTo>
                    <a:lnTo>
                      <a:pt x="369" y="1287"/>
                    </a:lnTo>
                    <a:lnTo>
                      <a:pt x="376" y="1262"/>
                    </a:lnTo>
                    <a:lnTo>
                      <a:pt x="380" y="1233"/>
                    </a:lnTo>
                    <a:lnTo>
                      <a:pt x="387" y="1207"/>
                    </a:lnTo>
                    <a:lnTo>
                      <a:pt x="390" y="1182"/>
                    </a:lnTo>
                    <a:lnTo>
                      <a:pt x="398" y="1156"/>
                    </a:lnTo>
                    <a:lnTo>
                      <a:pt x="401" y="1130"/>
                    </a:lnTo>
                    <a:lnTo>
                      <a:pt x="409" y="1105"/>
                    </a:lnTo>
                    <a:lnTo>
                      <a:pt x="412" y="1079"/>
                    </a:lnTo>
                    <a:lnTo>
                      <a:pt x="420" y="1054"/>
                    </a:lnTo>
                    <a:lnTo>
                      <a:pt x="423" y="1028"/>
                    </a:lnTo>
                    <a:lnTo>
                      <a:pt x="431" y="1006"/>
                    </a:lnTo>
                    <a:lnTo>
                      <a:pt x="434" y="981"/>
                    </a:lnTo>
                    <a:lnTo>
                      <a:pt x="442" y="959"/>
                    </a:lnTo>
                    <a:lnTo>
                      <a:pt x="445" y="934"/>
                    </a:lnTo>
                    <a:lnTo>
                      <a:pt x="452" y="912"/>
                    </a:lnTo>
                    <a:lnTo>
                      <a:pt x="456" y="890"/>
                    </a:lnTo>
                    <a:lnTo>
                      <a:pt x="463" y="868"/>
                    </a:lnTo>
                    <a:lnTo>
                      <a:pt x="467" y="846"/>
                    </a:lnTo>
                    <a:lnTo>
                      <a:pt x="474" y="824"/>
                    </a:lnTo>
                    <a:lnTo>
                      <a:pt x="478" y="802"/>
                    </a:lnTo>
                    <a:lnTo>
                      <a:pt x="485" y="780"/>
                    </a:lnTo>
                    <a:lnTo>
                      <a:pt x="493" y="737"/>
                    </a:lnTo>
                    <a:lnTo>
                      <a:pt x="500" y="718"/>
                    </a:lnTo>
                    <a:lnTo>
                      <a:pt x="504" y="697"/>
                    </a:lnTo>
                    <a:lnTo>
                      <a:pt x="511" y="678"/>
                    </a:lnTo>
                    <a:lnTo>
                      <a:pt x="514" y="656"/>
                    </a:lnTo>
                    <a:lnTo>
                      <a:pt x="522" y="638"/>
                    </a:lnTo>
                    <a:lnTo>
                      <a:pt x="529" y="602"/>
                    </a:lnTo>
                    <a:lnTo>
                      <a:pt x="536" y="583"/>
                    </a:lnTo>
                    <a:lnTo>
                      <a:pt x="544" y="547"/>
                    </a:lnTo>
                    <a:lnTo>
                      <a:pt x="551" y="529"/>
                    </a:lnTo>
                    <a:lnTo>
                      <a:pt x="555" y="511"/>
                    </a:lnTo>
                    <a:lnTo>
                      <a:pt x="562" y="496"/>
                    </a:lnTo>
                    <a:lnTo>
                      <a:pt x="565" y="478"/>
                    </a:lnTo>
                    <a:lnTo>
                      <a:pt x="569" y="463"/>
                    </a:lnTo>
                    <a:lnTo>
                      <a:pt x="576" y="445"/>
                    </a:lnTo>
                    <a:lnTo>
                      <a:pt x="584" y="416"/>
                    </a:lnTo>
                    <a:lnTo>
                      <a:pt x="591" y="397"/>
                    </a:lnTo>
                    <a:lnTo>
                      <a:pt x="598" y="368"/>
                    </a:lnTo>
                    <a:lnTo>
                      <a:pt x="602" y="361"/>
                    </a:lnTo>
                    <a:lnTo>
                      <a:pt x="606" y="346"/>
                    </a:lnTo>
                    <a:lnTo>
                      <a:pt x="613" y="332"/>
                    </a:lnTo>
                    <a:lnTo>
                      <a:pt x="617" y="317"/>
                    </a:lnTo>
                    <a:lnTo>
                      <a:pt x="620" y="306"/>
                    </a:lnTo>
                    <a:lnTo>
                      <a:pt x="624" y="292"/>
                    </a:lnTo>
                    <a:lnTo>
                      <a:pt x="631" y="281"/>
                    </a:lnTo>
                    <a:lnTo>
                      <a:pt x="635" y="266"/>
                    </a:lnTo>
                    <a:lnTo>
                      <a:pt x="638" y="255"/>
                    </a:lnTo>
                    <a:lnTo>
                      <a:pt x="646" y="244"/>
                    </a:lnTo>
                    <a:lnTo>
                      <a:pt x="649" y="230"/>
                    </a:lnTo>
                    <a:lnTo>
                      <a:pt x="657" y="208"/>
                    </a:lnTo>
                    <a:lnTo>
                      <a:pt x="664" y="197"/>
                    </a:lnTo>
                    <a:lnTo>
                      <a:pt x="668" y="186"/>
                    </a:lnTo>
                    <a:lnTo>
                      <a:pt x="671" y="179"/>
                    </a:lnTo>
                    <a:lnTo>
                      <a:pt x="679" y="157"/>
                    </a:lnTo>
                    <a:lnTo>
                      <a:pt x="686" y="150"/>
                    </a:lnTo>
                    <a:lnTo>
                      <a:pt x="689" y="139"/>
                    </a:lnTo>
                    <a:lnTo>
                      <a:pt x="693" y="131"/>
                    </a:lnTo>
                    <a:lnTo>
                      <a:pt x="697" y="120"/>
                    </a:lnTo>
                    <a:lnTo>
                      <a:pt x="700" y="113"/>
                    </a:lnTo>
                    <a:lnTo>
                      <a:pt x="708" y="106"/>
                    </a:lnTo>
                    <a:lnTo>
                      <a:pt x="715" y="91"/>
                    </a:lnTo>
                    <a:lnTo>
                      <a:pt x="722" y="77"/>
                    </a:lnTo>
                    <a:lnTo>
                      <a:pt x="730" y="69"/>
                    </a:lnTo>
                    <a:lnTo>
                      <a:pt x="733" y="62"/>
                    </a:lnTo>
                    <a:lnTo>
                      <a:pt x="737" y="58"/>
                    </a:lnTo>
                    <a:lnTo>
                      <a:pt x="741" y="51"/>
                    </a:lnTo>
                    <a:lnTo>
                      <a:pt x="744" y="47"/>
                    </a:lnTo>
                    <a:lnTo>
                      <a:pt x="748" y="40"/>
                    </a:lnTo>
                    <a:lnTo>
                      <a:pt x="755" y="33"/>
                    </a:lnTo>
                    <a:lnTo>
                      <a:pt x="762" y="29"/>
                    </a:lnTo>
                    <a:lnTo>
                      <a:pt x="766" y="22"/>
                    </a:lnTo>
                    <a:lnTo>
                      <a:pt x="770" y="18"/>
                    </a:lnTo>
                    <a:lnTo>
                      <a:pt x="773" y="18"/>
                    </a:lnTo>
                    <a:lnTo>
                      <a:pt x="781" y="11"/>
                    </a:lnTo>
                    <a:lnTo>
                      <a:pt x="784" y="7"/>
                    </a:lnTo>
                    <a:lnTo>
                      <a:pt x="788" y="7"/>
                    </a:lnTo>
                    <a:lnTo>
                      <a:pt x="792" y="4"/>
                    </a:lnTo>
                    <a:lnTo>
                      <a:pt x="795" y="4"/>
                    </a:lnTo>
                    <a:lnTo>
                      <a:pt x="799" y="0"/>
                    </a:lnTo>
                    <a:lnTo>
                      <a:pt x="803" y="0"/>
                    </a:lnTo>
                    <a:lnTo>
                      <a:pt x="762" y="0"/>
                    </a:lnTo>
                    <a:lnTo>
                      <a:pt x="751" y="4"/>
                    </a:lnTo>
                    <a:lnTo>
                      <a:pt x="711" y="4"/>
                    </a:lnTo>
                    <a:lnTo>
                      <a:pt x="704" y="7"/>
                    </a:lnTo>
                    <a:lnTo>
                      <a:pt x="682" y="7"/>
                    </a:lnTo>
                    <a:lnTo>
                      <a:pt x="675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5" y="15"/>
                    </a:lnTo>
                    <a:lnTo>
                      <a:pt x="627" y="18"/>
                    </a:lnTo>
                    <a:lnTo>
                      <a:pt x="606" y="18"/>
                    </a:lnTo>
                    <a:lnTo>
                      <a:pt x="598" y="22"/>
                    </a:lnTo>
                    <a:lnTo>
                      <a:pt x="587" y="22"/>
                    </a:lnTo>
                    <a:lnTo>
                      <a:pt x="580" y="26"/>
                    </a:lnTo>
                    <a:lnTo>
                      <a:pt x="569" y="29"/>
                    </a:lnTo>
                    <a:lnTo>
                      <a:pt x="562" y="29"/>
                    </a:lnTo>
                    <a:lnTo>
                      <a:pt x="551" y="33"/>
                    </a:lnTo>
                    <a:lnTo>
                      <a:pt x="544" y="33"/>
                    </a:lnTo>
                    <a:lnTo>
                      <a:pt x="533" y="36"/>
                    </a:lnTo>
                    <a:lnTo>
                      <a:pt x="525" y="40"/>
                    </a:lnTo>
                    <a:lnTo>
                      <a:pt x="514" y="40"/>
                    </a:lnTo>
                    <a:lnTo>
                      <a:pt x="507" y="44"/>
                    </a:lnTo>
                    <a:lnTo>
                      <a:pt x="496" y="47"/>
                    </a:lnTo>
                    <a:lnTo>
                      <a:pt x="489" y="47"/>
                    </a:lnTo>
                    <a:lnTo>
                      <a:pt x="482" y="51"/>
                    </a:lnTo>
                    <a:lnTo>
                      <a:pt x="471" y="55"/>
                    </a:lnTo>
                    <a:lnTo>
                      <a:pt x="463" y="58"/>
                    </a:lnTo>
                    <a:lnTo>
                      <a:pt x="452" y="58"/>
                    </a:lnTo>
                    <a:lnTo>
                      <a:pt x="438" y="66"/>
                    </a:lnTo>
                    <a:lnTo>
                      <a:pt x="427" y="69"/>
                    </a:lnTo>
                    <a:lnTo>
                      <a:pt x="412" y="77"/>
                    </a:lnTo>
                    <a:lnTo>
                      <a:pt x="401" y="80"/>
                    </a:lnTo>
                    <a:lnTo>
                      <a:pt x="394" y="84"/>
                    </a:lnTo>
                    <a:lnTo>
                      <a:pt x="387" y="84"/>
                    </a:lnTo>
                    <a:lnTo>
                      <a:pt x="376" y="88"/>
                    </a:lnTo>
                    <a:lnTo>
                      <a:pt x="372" y="91"/>
                    </a:lnTo>
                    <a:lnTo>
                      <a:pt x="365" y="95"/>
                    </a:lnTo>
                    <a:lnTo>
                      <a:pt x="354" y="98"/>
                    </a:lnTo>
                    <a:lnTo>
                      <a:pt x="339" y="106"/>
                    </a:lnTo>
                    <a:lnTo>
                      <a:pt x="332" y="109"/>
                    </a:lnTo>
                    <a:lnTo>
                      <a:pt x="321" y="113"/>
                    </a:lnTo>
                    <a:lnTo>
                      <a:pt x="314" y="117"/>
                    </a:lnTo>
                    <a:lnTo>
                      <a:pt x="307" y="124"/>
                    </a:lnTo>
                    <a:lnTo>
                      <a:pt x="292" y="131"/>
                    </a:lnTo>
                    <a:lnTo>
                      <a:pt x="281" y="135"/>
                    </a:lnTo>
                    <a:lnTo>
                      <a:pt x="274" y="139"/>
                    </a:lnTo>
                    <a:lnTo>
                      <a:pt x="266" y="146"/>
                    </a:lnTo>
                    <a:lnTo>
                      <a:pt x="252" y="153"/>
                    </a:lnTo>
                    <a:lnTo>
                      <a:pt x="245" y="160"/>
                    </a:lnTo>
                    <a:lnTo>
                      <a:pt x="230" y="168"/>
                    </a:lnTo>
                    <a:lnTo>
                      <a:pt x="219" y="175"/>
                    </a:lnTo>
                    <a:lnTo>
                      <a:pt x="204" y="182"/>
                    </a:lnTo>
                    <a:lnTo>
                      <a:pt x="197" y="190"/>
                    </a:lnTo>
                    <a:lnTo>
                      <a:pt x="190" y="193"/>
                    </a:lnTo>
                    <a:lnTo>
                      <a:pt x="183" y="201"/>
                    </a:lnTo>
                    <a:lnTo>
                      <a:pt x="175" y="204"/>
                    </a:lnTo>
                    <a:lnTo>
                      <a:pt x="168" y="212"/>
                    </a:lnTo>
                    <a:lnTo>
                      <a:pt x="161" y="215"/>
                    </a:lnTo>
                    <a:lnTo>
                      <a:pt x="153" y="222"/>
                    </a:lnTo>
                    <a:lnTo>
                      <a:pt x="146" y="226"/>
                    </a:lnTo>
                    <a:lnTo>
                      <a:pt x="132" y="241"/>
                    </a:lnTo>
                    <a:lnTo>
                      <a:pt x="124" y="244"/>
                    </a:lnTo>
                    <a:lnTo>
                      <a:pt x="117" y="252"/>
                    </a:lnTo>
                    <a:lnTo>
                      <a:pt x="110" y="255"/>
                    </a:lnTo>
                    <a:lnTo>
                      <a:pt x="102" y="263"/>
                    </a:lnTo>
                    <a:lnTo>
                      <a:pt x="99" y="270"/>
                    </a:lnTo>
                    <a:lnTo>
                      <a:pt x="91" y="277"/>
                    </a:lnTo>
                    <a:lnTo>
                      <a:pt x="84" y="281"/>
                    </a:lnTo>
                    <a:lnTo>
                      <a:pt x="70" y="295"/>
                    </a:lnTo>
                    <a:lnTo>
                      <a:pt x="62" y="303"/>
                    </a:lnTo>
                    <a:lnTo>
                      <a:pt x="55" y="306"/>
                    </a:lnTo>
                    <a:lnTo>
                      <a:pt x="48" y="314"/>
                    </a:lnTo>
                    <a:lnTo>
                      <a:pt x="44" y="321"/>
                    </a:lnTo>
                    <a:lnTo>
                      <a:pt x="29" y="335"/>
                    </a:lnTo>
                    <a:lnTo>
                      <a:pt x="26" y="33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49" name="Freeform 177"/>
              <p:cNvSpPr>
                <a:spLocks/>
              </p:cNvSpPr>
              <p:nvPr/>
            </p:nvSpPr>
            <p:spPr bwMode="auto">
              <a:xfrm>
                <a:off x="1401" y="1007"/>
                <a:ext cx="1506" cy="1028"/>
              </a:xfrm>
              <a:custGeom>
                <a:avLst/>
                <a:gdLst/>
                <a:ahLst/>
                <a:cxnLst>
                  <a:cxn ang="0">
                    <a:pos x="1495" y="754"/>
                  </a:cxn>
                  <a:cxn ang="0">
                    <a:pos x="1466" y="765"/>
                  </a:cxn>
                  <a:cxn ang="0">
                    <a:pos x="1440" y="773"/>
                  </a:cxn>
                  <a:cxn ang="0">
                    <a:pos x="1404" y="787"/>
                  </a:cxn>
                  <a:cxn ang="0">
                    <a:pos x="1367" y="798"/>
                  </a:cxn>
                  <a:cxn ang="0">
                    <a:pos x="1309" y="813"/>
                  </a:cxn>
                  <a:cxn ang="0">
                    <a:pos x="1250" y="827"/>
                  </a:cxn>
                  <a:cxn ang="0">
                    <a:pos x="1199" y="838"/>
                  </a:cxn>
                  <a:cxn ang="0">
                    <a:pos x="1126" y="849"/>
                  </a:cxn>
                  <a:cxn ang="0">
                    <a:pos x="1043" y="868"/>
                  </a:cxn>
                  <a:cxn ang="0">
                    <a:pos x="940" y="886"/>
                  </a:cxn>
                  <a:cxn ang="0">
                    <a:pos x="827" y="904"/>
                  </a:cxn>
                  <a:cxn ang="0">
                    <a:pos x="707" y="926"/>
                  </a:cxn>
                  <a:cxn ang="0">
                    <a:pos x="601" y="940"/>
                  </a:cxn>
                  <a:cxn ang="0">
                    <a:pos x="485" y="959"/>
                  </a:cxn>
                  <a:cxn ang="0">
                    <a:pos x="364" y="977"/>
                  </a:cxn>
                  <a:cxn ang="0">
                    <a:pos x="182" y="1002"/>
                  </a:cxn>
                  <a:cxn ang="0">
                    <a:pos x="73" y="1017"/>
                  </a:cxn>
                  <a:cxn ang="0">
                    <a:pos x="32" y="995"/>
                  </a:cxn>
                  <a:cxn ang="0">
                    <a:pos x="98" y="933"/>
                  </a:cxn>
                  <a:cxn ang="0">
                    <a:pos x="178" y="860"/>
                  </a:cxn>
                  <a:cxn ang="0">
                    <a:pos x="259" y="787"/>
                  </a:cxn>
                  <a:cxn ang="0">
                    <a:pos x="364" y="689"/>
                  </a:cxn>
                  <a:cxn ang="0">
                    <a:pos x="437" y="623"/>
                  </a:cxn>
                  <a:cxn ang="0">
                    <a:pos x="492" y="572"/>
                  </a:cxn>
                  <a:cxn ang="0">
                    <a:pos x="561" y="510"/>
                  </a:cxn>
                  <a:cxn ang="0">
                    <a:pos x="631" y="452"/>
                  </a:cxn>
                  <a:cxn ang="0">
                    <a:pos x="689" y="401"/>
                  </a:cxn>
                  <a:cxn ang="0">
                    <a:pos x="740" y="357"/>
                  </a:cxn>
                  <a:cxn ang="0">
                    <a:pos x="787" y="317"/>
                  </a:cxn>
                  <a:cxn ang="0">
                    <a:pos x="849" y="266"/>
                  </a:cxn>
                  <a:cxn ang="0">
                    <a:pos x="893" y="229"/>
                  </a:cxn>
                  <a:cxn ang="0">
                    <a:pos x="940" y="193"/>
                  </a:cxn>
                  <a:cxn ang="0">
                    <a:pos x="1002" y="142"/>
                  </a:cxn>
                  <a:cxn ang="0">
                    <a:pos x="1054" y="102"/>
                  </a:cxn>
                  <a:cxn ang="0">
                    <a:pos x="1105" y="65"/>
                  </a:cxn>
                  <a:cxn ang="0">
                    <a:pos x="1152" y="29"/>
                  </a:cxn>
                  <a:cxn ang="0">
                    <a:pos x="1188" y="3"/>
                  </a:cxn>
                  <a:cxn ang="0">
                    <a:pos x="1210" y="18"/>
                  </a:cxn>
                  <a:cxn ang="0">
                    <a:pos x="1247" y="58"/>
                  </a:cxn>
                  <a:cxn ang="0">
                    <a:pos x="1276" y="91"/>
                  </a:cxn>
                  <a:cxn ang="0">
                    <a:pos x="1298" y="116"/>
                  </a:cxn>
                  <a:cxn ang="0">
                    <a:pos x="1327" y="160"/>
                  </a:cxn>
                  <a:cxn ang="0">
                    <a:pos x="1356" y="204"/>
                  </a:cxn>
                  <a:cxn ang="0">
                    <a:pos x="1382" y="248"/>
                  </a:cxn>
                  <a:cxn ang="0">
                    <a:pos x="1404" y="288"/>
                  </a:cxn>
                  <a:cxn ang="0">
                    <a:pos x="1418" y="328"/>
                  </a:cxn>
                  <a:cxn ang="0">
                    <a:pos x="1436" y="364"/>
                  </a:cxn>
                  <a:cxn ang="0">
                    <a:pos x="1451" y="404"/>
                  </a:cxn>
                  <a:cxn ang="0">
                    <a:pos x="1466" y="455"/>
                  </a:cxn>
                  <a:cxn ang="0">
                    <a:pos x="1477" y="499"/>
                  </a:cxn>
                  <a:cxn ang="0">
                    <a:pos x="1484" y="536"/>
                  </a:cxn>
                  <a:cxn ang="0">
                    <a:pos x="1491" y="572"/>
                  </a:cxn>
                  <a:cxn ang="0">
                    <a:pos x="1498" y="627"/>
                  </a:cxn>
                  <a:cxn ang="0">
                    <a:pos x="1506" y="703"/>
                  </a:cxn>
                </a:cxnLst>
                <a:rect l="0" t="0" r="r" b="b"/>
                <a:pathLst>
                  <a:path w="1506" h="1028">
                    <a:moveTo>
                      <a:pt x="1506" y="747"/>
                    </a:moveTo>
                    <a:lnTo>
                      <a:pt x="1502" y="751"/>
                    </a:lnTo>
                    <a:lnTo>
                      <a:pt x="1498" y="751"/>
                    </a:lnTo>
                    <a:lnTo>
                      <a:pt x="1495" y="754"/>
                    </a:lnTo>
                    <a:lnTo>
                      <a:pt x="1487" y="754"/>
                    </a:lnTo>
                    <a:lnTo>
                      <a:pt x="1480" y="762"/>
                    </a:lnTo>
                    <a:lnTo>
                      <a:pt x="1473" y="762"/>
                    </a:lnTo>
                    <a:lnTo>
                      <a:pt x="1466" y="765"/>
                    </a:lnTo>
                    <a:lnTo>
                      <a:pt x="1462" y="769"/>
                    </a:lnTo>
                    <a:lnTo>
                      <a:pt x="1455" y="769"/>
                    </a:lnTo>
                    <a:lnTo>
                      <a:pt x="1447" y="773"/>
                    </a:lnTo>
                    <a:lnTo>
                      <a:pt x="1440" y="773"/>
                    </a:lnTo>
                    <a:lnTo>
                      <a:pt x="1436" y="776"/>
                    </a:lnTo>
                    <a:lnTo>
                      <a:pt x="1429" y="780"/>
                    </a:lnTo>
                    <a:lnTo>
                      <a:pt x="1418" y="780"/>
                    </a:lnTo>
                    <a:lnTo>
                      <a:pt x="1404" y="787"/>
                    </a:lnTo>
                    <a:lnTo>
                      <a:pt x="1396" y="787"/>
                    </a:lnTo>
                    <a:lnTo>
                      <a:pt x="1385" y="791"/>
                    </a:lnTo>
                    <a:lnTo>
                      <a:pt x="1378" y="795"/>
                    </a:lnTo>
                    <a:lnTo>
                      <a:pt x="1367" y="798"/>
                    </a:lnTo>
                    <a:lnTo>
                      <a:pt x="1360" y="798"/>
                    </a:lnTo>
                    <a:lnTo>
                      <a:pt x="1338" y="806"/>
                    </a:lnTo>
                    <a:lnTo>
                      <a:pt x="1331" y="806"/>
                    </a:lnTo>
                    <a:lnTo>
                      <a:pt x="1309" y="813"/>
                    </a:lnTo>
                    <a:lnTo>
                      <a:pt x="1298" y="816"/>
                    </a:lnTo>
                    <a:lnTo>
                      <a:pt x="1287" y="816"/>
                    </a:lnTo>
                    <a:lnTo>
                      <a:pt x="1272" y="820"/>
                    </a:lnTo>
                    <a:lnTo>
                      <a:pt x="1250" y="827"/>
                    </a:lnTo>
                    <a:lnTo>
                      <a:pt x="1236" y="827"/>
                    </a:lnTo>
                    <a:lnTo>
                      <a:pt x="1225" y="831"/>
                    </a:lnTo>
                    <a:lnTo>
                      <a:pt x="1210" y="835"/>
                    </a:lnTo>
                    <a:lnTo>
                      <a:pt x="1199" y="838"/>
                    </a:lnTo>
                    <a:lnTo>
                      <a:pt x="1185" y="838"/>
                    </a:lnTo>
                    <a:lnTo>
                      <a:pt x="1156" y="846"/>
                    </a:lnTo>
                    <a:lnTo>
                      <a:pt x="1141" y="849"/>
                    </a:lnTo>
                    <a:lnTo>
                      <a:pt x="1126" y="849"/>
                    </a:lnTo>
                    <a:lnTo>
                      <a:pt x="1097" y="857"/>
                    </a:lnTo>
                    <a:lnTo>
                      <a:pt x="1068" y="864"/>
                    </a:lnTo>
                    <a:lnTo>
                      <a:pt x="1050" y="868"/>
                    </a:lnTo>
                    <a:lnTo>
                      <a:pt x="1043" y="868"/>
                    </a:lnTo>
                    <a:lnTo>
                      <a:pt x="1028" y="871"/>
                    </a:lnTo>
                    <a:lnTo>
                      <a:pt x="992" y="878"/>
                    </a:lnTo>
                    <a:lnTo>
                      <a:pt x="977" y="878"/>
                    </a:lnTo>
                    <a:lnTo>
                      <a:pt x="940" y="886"/>
                    </a:lnTo>
                    <a:lnTo>
                      <a:pt x="904" y="893"/>
                    </a:lnTo>
                    <a:lnTo>
                      <a:pt x="868" y="900"/>
                    </a:lnTo>
                    <a:lnTo>
                      <a:pt x="849" y="900"/>
                    </a:lnTo>
                    <a:lnTo>
                      <a:pt x="827" y="904"/>
                    </a:lnTo>
                    <a:lnTo>
                      <a:pt x="791" y="911"/>
                    </a:lnTo>
                    <a:lnTo>
                      <a:pt x="769" y="915"/>
                    </a:lnTo>
                    <a:lnTo>
                      <a:pt x="751" y="919"/>
                    </a:lnTo>
                    <a:lnTo>
                      <a:pt x="707" y="926"/>
                    </a:lnTo>
                    <a:lnTo>
                      <a:pt x="685" y="930"/>
                    </a:lnTo>
                    <a:lnTo>
                      <a:pt x="667" y="933"/>
                    </a:lnTo>
                    <a:lnTo>
                      <a:pt x="645" y="933"/>
                    </a:lnTo>
                    <a:lnTo>
                      <a:pt x="601" y="940"/>
                    </a:lnTo>
                    <a:lnTo>
                      <a:pt x="576" y="944"/>
                    </a:lnTo>
                    <a:lnTo>
                      <a:pt x="532" y="951"/>
                    </a:lnTo>
                    <a:lnTo>
                      <a:pt x="507" y="955"/>
                    </a:lnTo>
                    <a:lnTo>
                      <a:pt x="485" y="959"/>
                    </a:lnTo>
                    <a:lnTo>
                      <a:pt x="459" y="962"/>
                    </a:lnTo>
                    <a:lnTo>
                      <a:pt x="437" y="966"/>
                    </a:lnTo>
                    <a:lnTo>
                      <a:pt x="386" y="973"/>
                    </a:lnTo>
                    <a:lnTo>
                      <a:pt x="364" y="977"/>
                    </a:lnTo>
                    <a:lnTo>
                      <a:pt x="313" y="984"/>
                    </a:lnTo>
                    <a:lnTo>
                      <a:pt x="262" y="992"/>
                    </a:lnTo>
                    <a:lnTo>
                      <a:pt x="233" y="995"/>
                    </a:lnTo>
                    <a:lnTo>
                      <a:pt x="182" y="1002"/>
                    </a:lnTo>
                    <a:lnTo>
                      <a:pt x="153" y="1006"/>
                    </a:lnTo>
                    <a:lnTo>
                      <a:pt x="127" y="1010"/>
                    </a:lnTo>
                    <a:lnTo>
                      <a:pt x="98" y="1013"/>
                    </a:lnTo>
                    <a:lnTo>
                      <a:pt x="73" y="1017"/>
                    </a:lnTo>
                    <a:lnTo>
                      <a:pt x="14" y="1024"/>
                    </a:lnTo>
                    <a:lnTo>
                      <a:pt x="0" y="1028"/>
                    </a:lnTo>
                    <a:lnTo>
                      <a:pt x="18" y="1013"/>
                    </a:lnTo>
                    <a:lnTo>
                      <a:pt x="32" y="995"/>
                    </a:lnTo>
                    <a:lnTo>
                      <a:pt x="51" y="981"/>
                    </a:lnTo>
                    <a:lnTo>
                      <a:pt x="65" y="966"/>
                    </a:lnTo>
                    <a:lnTo>
                      <a:pt x="84" y="951"/>
                    </a:lnTo>
                    <a:lnTo>
                      <a:pt x="98" y="933"/>
                    </a:lnTo>
                    <a:lnTo>
                      <a:pt x="116" y="919"/>
                    </a:lnTo>
                    <a:lnTo>
                      <a:pt x="131" y="904"/>
                    </a:lnTo>
                    <a:lnTo>
                      <a:pt x="149" y="889"/>
                    </a:lnTo>
                    <a:lnTo>
                      <a:pt x="178" y="860"/>
                    </a:lnTo>
                    <a:lnTo>
                      <a:pt x="197" y="846"/>
                    </a:lnTo>
                    <a:lnTo>
                      <a:pt x="226" y="816"/>
                    </a:lnTo>
                    <a:lnTo>
                      <a:pt x="240" y="802"/>
                    </a:lnTo>
                    <a:lnTo>
                      <a:pt x="259" y="787"/>
                    </a:lnTo>
                    <a:lnTo>
                      <a:pt x="288" y="758"/>
                    </a:lnTo>
                    <a:lnTo>
                      <a:pt x="317" y="729"/>
                    </a:lnTo>
                    <a:lnTo>
                      <a:pt x="335" y="718"/>
                    </a:lnTo>
                    <a:lnTo>
                      <a:pt x="364" y="689"/>
                    </a:lnTo>
                    <a:lnTo>
                      <a:pt x="379" y="678"/>
                    </a:lnTo>
                    <a:lnTo>
                      <a:pt x="408" y="649"/>
                    </a:lnTo>
                    <a:lnTo>
                      <a:pt x="423" y="638"/>
                    </a:lnTo>
                    <a:lnTo>
                      <a:pt x="437" y="623"/>
                    </a:lnTo>
                    <a:lnTo>
                      <a:pt x="452" y="612"/>
                    </a:lnTo>
                    <a:lnTo>
                      <a:pt x="466" y="598"/>
                    </a:lnTo>
                    <a:lnTo>
                      <a:pt x="481" y="587"/>
                    </a:lnTo>
                    <a:lnTo>
                      <a:pt x="492" y="572"/>
                    </a:lnTo>
                    <a:lnTo>
                      <a:pt x="507" y="561"/>
                    </a:lnTo>
                    <a:lnTo>
                      <a:pt x="521" y="547"/>
                    </a:lnTo>
                    <a:lnTo>
                      <a:pt x="550" y="525"/>
                    </a:lnTo>
                    <a:lnTo>
                      <a:pt x="561" y="510"/>
                    </a:lnTo>
                    <a:lnTo>
                      <a:pt x="590" y="488"/>
                    </a:lnTo>
                    <a:lnTo>
                      <a:pt x="605" y="474"/>
                    </a:lnTo>
                    <a:lnTo>
                      <a:pt x="616" y="463"/>
                    </a:lnTo>
                    <a:lnTo>
                      <a:pt x="631" y="452"/>
                    </a:lnTo>
                    <a:lnTo>
                      <a:pt x="641" y="441"/>
                    </a:lnTo>
                    <a:lnTo>
                      <a:pt x="671" y="419"/>
                    </a:lnTo>
                    <a:lnTo>
                      <a:pt x="682" y="408"/>
                    </a:lnTo>
                    <a:lnTo>
                      <a:pt x="689" y="401"/>
                    </a:lnTo>
                    <a:lnTo>
                      <a:pt x="700" y="390"/>
                    </a:lnTo>
                    <a:lnTo>
                      <a:pt x="714" y="379"/>
                    </a:lnTo>
                    <a:lnTo>
                      <a:pt x="725" y="368"/>
                    </a:lnTo>
                    <a:lnTo>
                      <a:pt x="740" y="357"/>
                    </a:lnTo>
                    <a:lnTo>
                      <a:pt x="751" y="346"/>
                    </a:lnTo>
                    <a:lnTo>
                      <a:pt x="765" y="335"/>
                    </a:lnTo>
                    <a:lnTo>
                      <a:pt x="776" y="324"/>
                    </a:lnTo>
                    <a:lnTo>
                      <a:pt x="787" y="317"/>
                    </a:lnTo>
                    <a:lnTo>
                      <a:pt x="802" y="306"/>
                    </a:lnTo>
                    <a:lnTo>
                      <a:pt x="824" y="284"/>
                    </a:lnTo>
                    <a:lnTo>
                      <a:pt x="835" y="277"/>
                    </a:lnTo>
                    <a:lnTo>
                      <a:pt x="849" y="266"/>
                    </a:lnTo>
                    <a:lnTo>
                      <a:pt x="860" y="255"/>
                    </a:lnTo>
                    <a:lnTo>
                      <a:pt x="871" y="248"/>
                    </a:lnTo>
                    <a:lnTo>
                      <a:pt x="882" y="237"/>
                    </a:lnTo>
                    <a:lnTo>
                      <a:pt x="893" y="229"/>
                    </a:lnTo>
                    <a:lnTo>
                      <a:pt x="904" y="218"/>
                    </a:lnTo>
                    <a:lnTo>
                      <a:pt x="915" y="211"/>
                    </a:lnTo>
                    <a:lnTo>
                      <a:pt x="930" y="200"/>
                    </a:lnTo>
                    <a:lnTo>
                      <a:pt x="940" y="193"/>
                    </a:lnTo>
                    <a:lnTo>
                      <a:pt x="951" y="182"/>
                    </a:lnTo>
                    <a:lnTo>
                      <a:pt x="973" y="167"/>
                    </a:lnTo>
                    <a:lnTo>
                      <a:pt x="981" y="156"/>
                    </a:lnTo>
                    <a:lnTo>
                      <a:pt x="1002" y="142"/>
                    </a:lnTo>
                    <a:lnTo>
                      <a:pt x="1013" y="131"/>
                    </a:lnTo>
                    <a:lnTo>
                      <a:pt x="1035" y="116"/>
                    </a:lnTo>
                    <a:lnTo>
                      <a:pt x="1046" y="109"/>
                    </a:lnTo>
                    <a:lnTo>
                      <a:pt x="1054" y="102"/>
                    </a:lnTo>
                    <a:lnTo>
                      <a:pt x="1075" y="87"/>
                    </a:lnTo>
                    <a:lnTo>
                      <a:pt x="1086" y="80"/>
                    </a:lnTo>
                    <a:lnTo>
                      <a:pt x="1094" y="69"/>
                    </a:lnTo>
                    <a:lnTo>
                      <a:pt x="1105" y="65"/>
                    </a:lnTo>
                    <a:lnTo>
                      <a:pt x="1112" y="58"/>
                    </a:lnTo>
                    <a:lnTo>
                      <a:pt x="1134" y="43"/>
                    </a:lnTo>
                    <a:lnTo>
                      <a:pt x="1141" y="36"/>
                    </a:lnTo>
                    <a:lnTo>
                      <a:pt x="1152" y="29"/>
                    </a:lnTo>
                    <a:lnTo>
                      <a:pt x="1159" y="21"/>
                    </a:lnTo>
                    <a:lnTo>
                      <a:pt x="1170" y="14"/>
                    </a:lnTo>
                    <a:lnTo>
                      <a:pt x="1178" y="11"/>
                    </a:lnTo>
                    <a:lnTo>
                      <a:pt x="1188" y="3"/>
                    </a:lnTo>
                    <a:lnTo>
                      <a:pt x="1192" y="0"/>
                    </a:lnTo>
                    <a:lnTo>
                      <a:pt x="1199" y="7"/>
                    </a:lnTo>
                    <a:lnTo>
                      <a:pt x="1207" y="11"/>
                    </a:lnTo>
                    <a:lnTo>
                      <a:pt x="1210" y="18"/>
                    </a:lnTo>
                    <a:lnTo>
                      <a:pt x="1225" y="32"/>
                    </a:lnTo>
                    <a:lnTo>
                      <a:pt x="1229" y="36"/>
                    </a:lnTo>
                    <a:lnTo>
                      <a:pt x="1243" y="51"/>
                    </a:lnTo>
                    <a:lnTo>
                      <a:pt x="1247" y="58"/>
                    </a:lnTo>
                    <a:lnTo>
                      <a:pt x="1254" y="65"/>
                    </a:lnTo>
                    <a:lnTo>
                      <a:pt x="1258" y="69"/>
                    </a:lnTo>
                    <a:lnTo>
                      <a:pt x="1272" y="83"/>
                    </a:lnTo>
                    <a:lnTo>
                      <a:pt x="1276" y="91"/>
                    </a:lnTo>
                    <a:lnTo>
                      <a:pt x="1283" y="98"/>
                    </a:lnTo>
                    <a:lnTo>
                      <a:pt x="1287" y="105"/>
                    </a:lnTo>
                    <a:lnTo>
                      <a:pt x="1294" y="113"/>
                    </a:lnTo>
                    <a:lnTo>
                      <a:pt x="1298" y="116"/>
                    </a:lnTo>
                    <a:lnTo>
                      <a:pt x="1305" y="124"/>
                    </a:lnTo>
                    <a:lnTo>
                      <a:pt x="1312" y="138"/>
                    </a:lnTo>
                    <a:lnTo>
                      <a:pt x="1320" y="145"/>
                    </a:lnTo>
                    <a:lnTo>
                      <a:pt x="1327" y="160"/>
                    </a:lnTo>
                    <a:lnTo>
                      <a:pt x="1334" y="167"/>
                    </a:lnTo>
                    <a:lnTo>
                      <a:pt x="1342" y="182"/>
                    </a:lnTo>
                    <a:lnTo>
                      <a:pt x="1349" y="189"/>
                    </a:lnTo>
                    <a:lnTo>
                      <a:pt x="1356" y="204"/>
                    </a:lnTo>
                    <a:lnTo>
                      <a:pt x="1360" y="211"/>
                    </a:lnTo>
                    <a:lnTo>
                      <a:pt x="1367" y="218"/>
                    </a:lnTo>
                    <a:lnTo>
                      <a:pt x="1374" y="233"/>
                    </a:lnTo>
                    <a:lnTo>
                      <a:pt x="1382" y="248"/>
                    </a:lnTo>
                    <a:lnTo>
                      <a:pt x="1385" y="255"/>
                    </a:lnTo>
                    <a:lnTo>
                      <a:pt x="1389" y="266"/>
                    </a:lnTo>
                    <a:lnTo>
                      <a:pt x="1396" y="273"/>
                    </a:lnTo>
                    <a:lnTo>
                      <a:pt x="1404" y="288"/>
                    </a:lnTo>
                    <a:lnTo>
                      <a:pt x="1411" y="302"/>
                    </a:lnTo>
                    <a:lnTo>
                      <a:pt x="1415" y="310"/>
                    </a:lnTo>
                    <a:lnTo>
                      <a:pt x="1418" y="321"/>
                    </a:lnTo>
                    <a:lnTo>
                      <a:pt x="1418" y="328"/>
                    </a:lnTo>
                    <a:lnTo>
                      <a:pt x="1422" y="331"/>
                    </a:lnTo>
                    <a:lnTo>
                      <a:pt x="1429" y="346"/>
                    </a:lnTo>
                    <a:lnTo>
                      <a:pt x="1433" y="357"/>
                    </a:lnTo>
                    <a:lnTo>
                      <a:pt x="1436" y="364"/>
                    </a:lnTo>
                    <a:lnTo>
                      <a:pt x="1436" y="372"/>
                    </a:lnTo>
                    <a:lnTo>
                      <a:pt x="1440" y="379"/>
                    </a:lnTo>
                    <a:lnTo>
                      <a:pt x="1444" y="390"/>
                    </a:lnTo>
                    <a:lnTo>
                      <a:pt x="1451" y="404"/>
                    </a:lnTo>
                    <a:lnTo>
                      <a:pt x="1451" y="415"/>
                    </a:lnTo>
                    <a:lnTo>
                      <a:pt x="1458" y="430"/>
                    </a:lnTo>
                    <a:lnTo>
                      <a:pt x="1458" y="441"/>
                    </a:lnTo>
                    <a:lnTo>
                      <a:pt x="1466" y="455"/>
                    </a:lnTo>
                    <a:lnTo>
                      <a:pt x="1466" y="466"/>
                    </a:lnTo>
                    <a:lnTo>
                      <a:pt x="1473" y="481"/>
                    </a:lnTo>
                    <a:lnTo>
                      <a:pt x="1473" y="492"/>
                    </a:lnTo>
                    <a:lnTo>
                      <a:pt x="1477" y="499"/>
                    </a:lnTo>
                    <a:lnTo>
                      <a:pt x="1477" y="510"/>
                    </a:lnTo>
                    <a:lnTo>
                      <a:pt x="1480" y="517"/>
                    </a:lnTo>
                    <a:lnTo>
                      <a:pt x="1480" y="525"/>
                    </a:lnTo>
                    <a:lnTo>
                      <a:pt x="1484" y="536"/>
                    </a:lnTo>
                    <a:lnTo>
                      <a:pt x="1484" y="543"/>
                    </a:lnTo>
                    <a:lnTo>
                      <a:pt x="1487" y="554"/>
                    </a:lnTo>
                    <a:lnTo>
                      <a:pt x="1487" y="561"/>
                    </a:lnTo>
                    <a:lnTo>
                      <a:pt x="1491" y="572"/>
                    </a:lnTo>
                    <a:lnTo>
                      <a:pt x="1491" y="590"/>
                    </a:lnTo>
                    <a:lnTo>
                      <a:pt x="1495" y="598"/>
                    </a:lnTo>
                    <a:lnTo>
                      <a:pt x="1495" y="616"/>
                    </a:lnTo>
                    <a:lnTo>
                      <a:pt x="1498" y="627"/>
                    </a:lnTo>
                    <a:lnTo>
                      <a:pt x="1498" y="645"/>
                    </a:lnTo>
                    <a:lnTo>
                      <a:pt x="1502" y="656"/>
                    </a:lnTo>
                    <a:lnTo>
                      <a:pt x="1502" y="692"/>
                    </a:lnTo>
                    <a:lnTo>
                      <a:pt x="1506" y="703"/>
                    </a:lnTo>
                    <a:lnTo>
                      <a:pt x="1506" y="74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50" name="Freeform 178"/>
              <p:cNvSpPr>
                <a:spLocks/>
              </p:cNvSpPr>
              <p:nvPr/>
            </p:nvSpPr>
            <p:spPr bwMode="auto">
              <a:xfrm>
                <a:off x="1401" y="2035"/>
                <a:ext cx="1196" cy="777"/>
              </a:xfrm>
              <a:custGeom>
                <a:avLst/>
                <a:gdLst/>
                <a:ahLst/>
                <a:cxnLst>
                  <a:cxn ang="0">
                    <a:pos x="324" y="751"/>
                  </a:cxn>
                  <a:cxn ang="0">
                    <a:pos x="306" y="726"/>
                  </a:cxn>
                  <a:cxn ang="0">
                    <a:pos x="284" y="704"/>
                  </a:cxn>
                  <a:cxn ang="0">
                    <a:pos x="269" y="682"/>
                  </a:cxn>
                  <a:cxn ang="0">
                    <a:pos x="251" y="653"/>
                  </a:cxn>
                  <a:cxn ang="0">
                    <a:pos x="229" y="613"/>
                  </a:cxn>
                  <a:cxn ang="0">
                    <a:pos x="200" y="554"/>
                  </a:cxn>
                  <a:cxn ang="0">
                    <a:pos x="178" y="507"/>
                  </a:cxn>
                  <a:cxn ang="0">
                    <a:pos x="164" y="478"/>
                  </a:cxn>
                  <a:cxn ang="0">
                    <a:pos x="146" y="434"/>
                  </a:cxn>
                  <a:cxn ang="0">
                    <a:pos x="131" y="397"/>
                  </a:cxn>
                  <a:cxn ang="0">
                    <a:pos x="109" y="339"/>
                  </a:cxn>
                  <a:cxn ang="0">
                    <a:pos x="84" y="266"/>
                  </a:cxn>
                  <a:cxn ang="0">
                    <a:pos x="54" y="179"/>
                  </a:cxn>
                  <a:cxn ang="0">
                    <a:pos x="32" y="106"/>
                  </a:cxn>
                  <a:cxn ang="0">
                    <a:pos x="14" y="44"/>
                  </a:cxn>
                  <a:cxn ang="0">
                    <a:pos x="0" y="0"/>
                  </a:cxn>
                  <a:cxn ang="0">
                    <a:pos x="109" y="58"/>
                  </a:cxn>
                  <a:cxn ang="0">
                    <a:pos x="211" y="117"/>
                  </a:cxn>
                  <a:cxn ang="0">
                    <a:pos x="310" y="168"/>
                  </a:cxn>
                  <a:cxn ang="0">
                    <a:pos x="404" y="215"/>
                  </a:cxn>
                  <a:cxn ang="0">
                    <a:pos x="474" y="252"/>
                  </a:cxn>
                  <a:cxn ang="0">
                    <a:pos x="543" y="284"/>
                  </a:cxn>
                  <a:cxn ang="0">
                    <a:pos x="623" y="321"/>
                  </a:cxn>
                  <a:cxn ang="0">
                    <a:pos x="700" y="357"/>
                  </a:cxn>
                  <a:cxn ang="0">
                    <a:pos x="769" y="387"/>
                  </a:cxn>
                  <a:cxn ang="0">
                    <a:pos x="816" y="405"/>
                  </a:cxn>
                  <a:cxn ang="0">
                    <a:pos x="868" y="423"/>
                  </a:cxn>
                  <a:cxn ang="0">
                    <a:pos x="933" y="449"/>
                  </a:cxn>
                  <a:cxn ang="0">
                    <a:pos x="995" y="463"/>
                  </a:cxn>
                  <a:cxn ang="0">
                    <a:pos x="1032" y="474"/>
                  </a:cxn>
                  <a:cxn ang="0">
                    <a:pos x="1068" y="481"/>
                  </a:cxn>
                  <a:cxn ang="0">
                    <a:pos x="1148" y="481"/>
                  </a:cxn>
                  <a:cxn ang="0">
                    <a:pos x="1178" y="474"/>
                  </a:cxn>
                  <a:cxn ang="0">
                    <a:pos x="1192" y="467"/>
                  </a:cxn>
                  <a:cxn ang="0">
                    <a:pos x="1152" y="511"/>
                  </a:cxn>
                  <a:cxn ang="0">
                    <a:pos x="1112" y="543"/>
                  </a:cxn>
                  <a:cxn ang="0">
                    <a:pos x="1072" y="572"/>
                  </a:cxn>
                  <a:cxn ang="0">
                    <a:pos x="1032" y="602"/>
                  </a:cxn>
                  <a:cxn ang="0">
                    <a:pos x="999" y="624"/>
                  </a:cxn>
                  <a:cxn ang="0">
                    <a:pos x="966" y="642"/>
                  </a:cxn>
                  <a:cxn ang="0">
                    <a:pos x="933" y="664"/>
                  </a:cxn>
                  <a:cxn ang="0">
                    <a:pos x="897" y="678"/>
                  </a:cxn>
                  <a:cxn ang="0">
                    <a:pos x="864" y="696"/>
                  </a:cxn>
                  <a:cxn ang="0">
                    <a:pos x="827" y="711"/>
                  </a:cxn>
                  <a:cxn ang="0">
                    <a:pos x="795" y="722"/>
                  </a:cxn>
                  <a:cxn ang="0">
                    <a:pos x="758" y="733"/>
                  </a:cxn>
                  <a:cxn ang="0">
                    <a:pos x="711" y="744"/>
                  </a:cxn>
                  <a:cxn ang="0">
                    <a:pos x="671" y="755"/>
                  </a:cxn>
                  <a:cxn ang="0">
                    <a:pos x="634" y="762"/>
                  </a:cxn>
                  <a:cxn ang="0">
                    <a:pos x="583" y="769"/>
                  </a:cxn>
                  <a:cxn ang="0">
                    <a:pos x="499" y="777"/>
                  </a:cxn>
                </a:cxnLst>
                <a:rect l="0" t="0" r="r" b="b"/>
                <a:pathLst>
                  <a:path w="1196" h="777">
                    <a:moveTo>
                      <a:pt x="346" y="773"/>
                    </a:moveTo>
                    <a:lnTo>
                      <a:pt x="339" y="766"/>
                    </a:lnTo>
                    <a:lnTo>
                      <a:pt x="331" y="758"/>
                    </a:lnTo>
                    <a:lnTo>
                      <a:pt x="324" y="751"/>
                    </a:lnTo>
                    <a:lnTo>
                      <a:pt x="321" y="744"/>
                    </a:lnTo>
                    <a:lnTo>
                      <a:pt x="313" y="737"/>
                    </a:lnTo>
                    <a:lnTo>
                      <a:pt x="310" y="733"/>
                    </a:lnTo>
                    <a:lnTo>
                      <a:pt x="306" y="726"/>
                    </a:lnTo>
                    <a:lnTo>
                      <a:pt x="302" y="722"/>
                    </a:lnTo>
                    <a:lnTo>
                      <a:pt x="295" y="718"/>
                    </a:lnTo>
                    <a:lnTo>
                      <a:pt x="291" y="711"/>
                    </a:lnTo>
                    <a:lnTo>
                      <a:pt x="284" y="704"/>
                    </a:lnTo>
                    <a:lnTo>
                      <a:pt x="280" y="696"/>
                    </a:lnTo>
                    <a:lnTo>
                      <a:pt x="277" y="693"/>
                    </a:lnTo>
                    <a:lnTo>
                      <a:pt x="273" y="686"/>
                    </a:lnTo>
                    <a:lnTo>
                      <a:pt x="269" y="682"/>
                    </a:lnTo>
                    <a:lnTo>
                      <a:pt x="266" y="675"/>
                    </a:lnTo>
                    <a:lnTo>
                      <a:pt x="262" y="671"/>
                    </a:lnTo>
                    <a:lnTo>
                      <a:pt x="255" y="656"/>
                    </a:lnTo>
                    <a:lnTo>
                      <a:pt x="251" y="653"/>
                    </a:lnTo>
                    <a:lnTo>
                      <a:pt x="244" y="638"/>
                    </a:lnTo>
                    <a:lnTo>
                      <a:pt x="240" y="631"/>
                    </a:lnTo>
                    <a:lnTo>
                      <a:pt x="237" y="627"/>
                    </a:lnTo>
                    <a:lnTo>
                      <a:pt x="229" y="613"/>
                    </a:lnTo>
                    <a:lnTo>
                      <a:pt x="222" y="598"/>
                    </a:lnTo>
                    <a:lnTo>
                      <a:pt x="215" y="583"/>
                    </a:lnTo>
                    <a:lnTo>
                      <a:pt x="207" y="569"/>
                    </a:lnTo>
                    <a:lnTo>
                      <a:pt x="200" y="554"/>
                    </a:lnTo>
                    <a:lnTo>
                      <a:pt x="193" y="540"/>
                    </a:lnTo>
                    <a:lnTo>
                      <a:pt x="186" y="525"/>
                    </a:lnTo>
                    <a:lnTo>
                      <a:pt x="182" y="518"/>
                    </a:lnTo>
                    <a:lnTo>
                      <a:pt x="178" y="507"/>
                    </a:lnTo>
                    <a:lnTo>
                      <a:pt x="175" y="500"/>
                    </a:lnTo>
                    <a:lnTo>
                      <a:pt x="171" y="496"/>
                    </a:lnTo>
                    <a:lnTo>
                      <a:pt x="167" y="489"/>
                    </a:lnTo>
                    <a:lnTo>
                      <a:pt x="164" y="478"/>
                    </a:lnTo>
                    <a:lnTo>
                      <a:pt x="156" y="463"/>
                    </a:lnTo>
                    <a:lnTo>
                      <a:pt x="153" y="452"/>
                    </a:lnTo>
                    <a:lnTo>
                      <a:pt x="149" y="445"/>
                    </a:lnTo>
                    <a:lnTo>
                      <a:pt x="146" y="434"/>
                    </a:lnTo>
                    <a:lnTo>
                      <a:pt x="142" y="427"/>
                    </a:lnTo>
                    <a:lnTo>
                      <a:pt x="138" y="416"/>
                    </a:lnTo>
                    <a:lnTo>
                      <a:pt x="135" y="408"/>
                    </a:lnTo>
                    <a:lnTo>
                      <a:pt x="131" y="397"/>
                    </a:lnTo>
                    <a:lnTo>
                      <a:pt x="127" y="390"/>
                    </a:lnTo>
                    <a:lnTo>
                      <a:pt x="120" y="368"/>
                    </a:lnTo>
                    <a:lnTo>
                      <a:pt x="116" y="361"/>
                    </a:lnTo>
                    <a:lnTo>
                      <a:pt x="109" y="339"/>
                    </a:lnTo>
                    <a:lnTo>
                      <a:pt x="105" y="332"/>
                    </a:lnTo>
                    <a:lnTo>
                      <a:pt x="98" y="310"/>
                    </a:lnTo>
                    <a:lnTo>
                      <a:pt x="91" y="288"/>
                    </a:lnTo>
                    <a:lnTo>
                      <a:pt x="84" y="266"/>
                    </a:lnTo>
                    <a:lnTo>
                      <a:pt x="76" y="244"/>
                    </a:lnTo>
                    <a:lnTo>
                      <a:pt x="69" y="222"/>
                    </a:lnTo>
                    <a:lnTo>
                      <a:pt x="62" y="201"/>
                    </a:lnTo>
                    <a:lnTo>
                      <a:pt x="54" y="179"/>
                    </a:lnTo>
                    <a:lnTo>
                      <a:pt x="47" y="157"/>
                    </a:lnTo>
                    <a:lnTo>
                      <a:pt x="43" y="142"/>
                    </a:lnTo>
                    <a:lnTo>
                      <a:pt x="36" y="120"/>
                    </a:lnTo>
                    <a:lnTo>
                      <a:pt x="32" y="106"/>
                    </a:lnTo>
                    <a:lnTo>
                      <a:pt x="25" y="84"/>
                    </a:lnTo>
                    <a:lnTo>
                      <a:pt x="22" y="69"/>
                    </a:lnTo>
                    <a:lnTo>
                      <a:pt x="18" y="58"/>
                    </a:lnTo>
                    <a:lnTo>
                      <a:pt x="14" y="44"/>
                    </a:lnTo>
                    <a:lnTo>
                      <a:pt x="11" y="33"/>
                    </a:lnTo>
                    <a:lnTo>
                      <a:pt x="7" y="18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22" y="11"/>
                    </a:lnTo>
                    <a:lnTo>
                      <a:pt x="43" y="25"/>
                    </a:lnTo>
                    <a:lnTo>
                      <a:pt x="87" y="47"/>
                    </a:lnTo>
                    <a:lnTo>
                      <a:pt x="109" y="58"/>
                    </a:lnTo>
                    <a:lnTo>
                      <a:pt x="131" y="73"/>
                    </a:lnTo>
                    <a:lnTo>
                      <a:pt x="149" y="84"/>
                    </a:lnTo>
                    <a:lnTo>
                      <a:pt x="193" y="106"/>
                    </a:lnTo>
                    <a:lnTo>
                      <a:pt x="211" y="117"/>
                    </a:lnTo>
                    <a:lnTo>
                      <a:pt x="233" y="128"/>
                    </a:lnTo>
                    <a:lnTo>
                      <a:pt x="251" y="139"/>
                    </a:lnTo>
                    <a:lnTo>
                      <a:pt x="273" y="146"/>
                    </a:lnTo>
                    <a:lnTo>
                      <a:pt x="310" y="168"/>
                    </a:lnTo>
                    <a:lnTo>
                      <a:pt x="331" y="179"/>
                    </a:lnTo>
                    <a:lnTo>
                      <a:pt x="350" y="186"/>
                    </a:lnTo>
                    <a:lnTo>
                      <a:pt x="386" y="208"/>
                    </a:lnTo>
                    <a:lnTo>
                      <a:pt x="404" y="215"/>
                    </a:lnTo>
                    <a:lnTo>
                      <a:pt x="423" y="226"/>
                    </a:lnTo>
                    <a:lnTo>
                      <a:pt x="441" y="233"/>
                    </a:lnTo>
                    <a:lnTo>
                      <a:pt x="459" y="244"/>
                    </a:lnTo>
                    <a:lnTo>
                      <a:pt x="474" y="252"/>
                    </a:lnTo>
                    <a:lnTo>
                      <a:pt x="492" y="259"/>
                    </a:lnTo>
                    <a:lnTo>
                      <a:pt x="510" y="270"/>
                    </a:lnTo>
                    <a:lnTo>
                      <a:pt x="528" y="277"/>
                    </a:lnTo>
                    <a:lnTo>
                      <a:pt x="543" y="284"/>
                    </a:lnTo>
                    <a:lnTo>
                      <a:pt x="561" y="292"/>
                    </a:lnTo>
                    <a:lnTo>
                      <a:pt x="576" y="299"/>
                    </a:lnTo>
                    <a:lnTo>
                      <a:pt x="594" y="306"/>
                    </a:lnTo>
                    <a:lnTo>
                      <a:pt x="623" y="321"/>
                    </a:lnTo>
                    <a:lnTo>
                      <a:pt x="638" y="328"/>
                    </a:lnTo>
                    <a:lnTo>
                      <a:pt x="656" y="335"/>
                    </a:lnTo>
                    <a:lnTo>
                      <a:pt x="685" y="350"/>
                    </a:lnTo>
                    <a:lnTo>
                      <a:pt x="700" y="357"/>
                    </a:lnTo>
                    <a:lnTo>
                      <a:pt x="714" y="361"/>
                    </a:lnTo>
                    <a:lnTo>
                      <a:pt x="744" y="376"/>
                    </a:lnTo>
                    <a:lnTo>
                      <a:pt x="754" y="379"/>
                    </a:lnTo>
                    <a:lnTo>
                      <a:pt x="769" y="387"/>
                    </a:lnTo>
                    <a:lnTo>
                      <a:pt x="784" y="390"/>
                    </a:lnTo>
                    <a:lnTo>
                      <a:pt x="795" y="397"/>
                    </a:lnTo>
                    <a:lnTo>
                      <a:pt x="809" y="401"/>
                    </a:lnTo>
                    <a:lnTo>
                      <a:pt x="816" y="405"/>
                    </a:lnTo>
                    <a:lnTo>
                      <a:pt x="827" y="408"/>
                    </a:lnTo>
                    <a:lnTo>
                      <a:pt x="842" y="416"/>
                    </a:lnTo>
                    <a:lnTo>
                      <a:pt x="853" y="419"/>
                    </a:lnTo>
                    <a:lnTo>
                      <a:pt x="868" y="423"/>
                    </a:lnTo>
                    <a:lnTo>
                      <a:pt x="889" y="430"/>
                    </a:lnTo>
                    <a:lnTo>
                      <a:pt x="900" y="438"/>
                    </a:lnTo>
                    <a:lnTo>
                      <a:pt x="922" y="445"/>
                    </a:lnTo>
                    <a:lnTo>
                      <a:pt x="933" y="449"/>
                    </a:lnTo>
                    <a:lnTo>
                      <a:pt x="944" y="449"/>
                    </a:lnTo>
                    <a:lnTo>
                      <a:pt x="966" y="456"/>
                    </a:lnTo>
                    <a:lnTo>
                      <a:pt x="988" y="463"/>
                    </a:lnTo>
                    <a:lnTo>
                      <a:pt x="995" y="463"/>
                    </a:lnTo>
                    <a:lnTo>
                      <a:pt x="1006" y="467"/>
                    </a:lnTo>
                    <a:lnTo>
                      <a:pt x="1013" y="470"/>
                    </a:lnTo>
                    <a:lnTo>
                      <a:pt x="1024" y="470"/>
                    </a:lnTo>
                    <a:lnTo>
                      <a:pt x="1032" y="474"/>
                    </a:lnTo>
                    <a:lnTo>
                      <a:pt x="1043" y="474"/>
                    </a:lnTo>
                    <a:lnTo>
                      <a:pt x="1050" y="478"/>
                    </a:lnTo>
                    <a:lnTo>
                      <a:pt x="1057" y="478"/>
                    </a:lnTo>
                    <a:lnTo>
                      <a:pt x="1068" y="481"/>
                    </a:lnTo>
                    <a:lnTo>
                      <a:pt x="1097" y="481"/>
                    </a:lnTo>
                    <a:lnTo>
                      <a:pt x="1105" y="485"/>
                    </a:lnTo>
                    <a:lnTo>
                      <a:pt x="1141" y="485"/>
                    </a:lnTo>
                    <a:lnTo>
                      <a:pt x="1148" y="481"/>
                    </a:lnTo>
                    <a:lnTo>
                      <a:pt x="1163" y="481"/>
                    </a:lnTo>
                    <a:lnTo>
                      <a:pt x="1170" y="478"/>
                    </a:lnTo>
                    <a:lnTo>
                      <a:pt x="1174" y="478"/>
                    </a:lnTo>
                    <a:lnTo>
                      <a:pt x="1178" y="474"/>
                    </a:lnTo>
                    <a:lnTo>
                      <a:pt x="1181" y="474"/>
                    </a:lnTo>
                    <a:lnTo>
                      <a:pt x="1185" y="470"/>
                    </a:lnTo>
                    <a:lnTo>
                      <a:pt x="1188" y="470"/>
                    </a:lnTo>
                    <a:lnTo>
                      <a:pt x="1192" y="467"/>
                    </a:lnTo>
                    <a:lnTo>
                      <a:pt x="1196" y="467"/>
                    </a:lnTo>
                    <a:lnTo>
                      <a:pt x="1181" y="481"/>
                    </a:lnTo>
                    <a:lnTo>
                      <a:pt x="1167" y="496"/>
                    </a:lnTo>
                    <a:lnTo>
                      <a:pt x="1152" y="511"/>
                    </a:lnTo>
                    <a:lnTo>
                      <a:pt x="1145" y="518"/>
                    </a:lnTo>
                    <a:lnTo>
                      <a:pt x="1137" y="521"/>
                    </a:lnTo>
                    <a:lnTo>
                      <a:pt x="1126" y="529"/>
                    </a:lnTo>
                    <a:lnTo>
                      <a:pt x="1112" y="543"/>
                    </a:lnTo>
                    <a:lnTo>
                      <a:pt x="1105" y="551"/>
                    </a:lnTo>
                    <a:lnTo>
                      <a:pt x="1097" y="554"/>
                    </a:lnTo>
                    <a:lnTo>
                      <a:pt x="1083" y="569"/>
                    </a:lnTo>
                    <a:lnTo>
                      <a:pt x="1072" y="572"/>
                    </a:lnTo>
                    <a:lnTo>
                      <a:pt x="1064" y="580"/>
                    </a:lnTo>
                    <a:lnTo>
                      <a:pt x="1057" y="583"/>
                    </a:lnTo>
                    <a:lnTo>
                      <a:pt x="1043" y="598"/>
                    </a:lnTo>
                    <a:lnTo>
                      <a:pt x="1032" y="602"/>
                    </a:lnTo>
                    <a:lnTo>
                      <a:pt x="1024" y="609"/>
                    </a:lnTo>
                    <a:lnTo>
                      <a:pt x="1017" y="613"/>
                    </a:lnTo>
                    <a:lnTo>
                      <a:pt x="1010" y="620"/>
                    </a:lnTo>
                    <a:lnTo>
                      <a:pt x="999" y="624"/>
                    </a:lnTo>
                    <a:lnTo>
                      <a:pt x="992" y="627"/>
                    </a:lnTo>
                    <a:lnTo>
                      <a:pt x="984" y="634"/>
                    </a:lnTo>
                    <a:lnTo>
                      <a:pt x="977" y="638"/>
                    </a:lnTo>
                    <a:lnTo>
                      <a:pt x="966" y="642"/>
                    </a:lnTo>
                    <a:lnTo>
                      <a:pt x="959" y="649"/>
                    </a:lnTo>
                    <a:lnTo>
                      <a:pt x="951" y="653"/>
                    </a:lnTo>
                    <a:lnTo>
                      <a:pt x="940" y="656"/>
                    </a:lnTo>
                    <a:lnTo>
                      <a:pt x="933" y="664"/>
                    </a:lnTo>
                    <a:lnTo>
                      <a:pt x="926" y="667"/>
                    </a:lnTo>
                    <a:lnTo>
                      <a:pt x="915" y="671"/>
                    </a:lnTo>
                    <a:lnTo>
                      <a:pt x="908" y="675"/>
                    </a:lnTo>
                    <a:lnTo>
                      <a:pt x="897" y="678"/>
                    </a:lnTo>
                    <a:lnTo>
                      <a:pt x="889" y="682"/>
                    </a:lnTo>
                    <a:lnTo>
                      <a:pt x="882" y="689"/>
                    </a:lnTo>
                    <a:lnTo>
                      <a:pt x="871" y="693"/>
                    </a:lnTo>
                    <a:lnTo>
                      <a:pt x="864" y="696"/>
                    </a:lnTo>
                    <a:lnTo>
                      <a:pt x="853" y="700"/>
                    </a:lnTo>
                    <a:lnTo>
                      <a:pt x="846" y="704"/>
                    </a:lnTo>
                    <a:lnTo>
                      <a:pt x="835" y="707"/>
                    </a:lnTo>
                    <a:lnTo>
                      <a:pt x="827" y="711"/>
                    </a:lnTo>
                    <a:lnTo>
                      <a:pt x="816" y="715"/>
                    </a:lnTo>
                    <a:lnTo>
                      <a:pt x="813" y="715"/>
                    </a:lnTo>
                    <a:lnTo>
                      <a:pt x="802" y="718"/>
                    </a:lnTo>
                    <a:lnTo>
                      <a:pt x="795" y="722"/>
                    </a:lnTo>
                    <a:lnTo>
                      <a:pt x="784" y="726"/>
                    </a:lnTo>
                    <a:lnTo>
                      <a:pt x="776" y="726"/>
                    </a:lnTo>
                    <a:lnTo>
                      <a:pt x="765" y="729"/>
                    </a:lnTo>
                    <a:lnTo>
                      <a:pt x="758" y="733"/>
                    </a:lnTo>
                    <a:lnTo>
                      <a:pt x="747" y="737"/>
                    </a:lnTo>
                    <a:lnTo>
                      <a:pt x="740" y="737"/>
                    </a:lnTo>
                    <a:lnTo>
                      <a:pt x="718" y="744"/>
                    </a:lnTo>
                    <a:lnTo>
                      <a:pt x="711" y="744"/>
                    </a:lnTo>
                    <a:lnTo>
                      <a:pt x="700" y="748"/>
                    </a:lnTo>
                    <a:lnTo>
                      <a:pt x="693" y="751"/>
                    </a:lnTo>
                    <a:lnTo>
                      <a:pt x="682" y="751"/>
                    </a:lnTo>
                    <a:lnTo>
                      <a:pt x="671" y="755"/>
                    </a:lnTo>
                    <a:lnTo>
                      <a:pt x="663" y="755"/>
                    </a:lnTo>
                    <a:lnTo>
                      <a:pt x="652" y="758"/>
                    </a:lnTo>
                    <a:lnTo>
                      <a:pt x="641" y="758"/>
                    </a:lnTo>
                    <a:lnTo>
                      <a:pt x="634" y="762"/>
                    </a:lnTo>
                    <a:lnTo>
                      <a:pt x="623" y="762"/>
                    </a:lnTo>
                    <a:lnTo>
                      <a:pt x="612" y="766"/>
                    </a:lnTo>
                    <a:lnTo>
                      <a:pt x="594" y="766"/>
                    </a:lnTo>
                    <a:lnTo>
                      <a:pt x="583" y="769"/>
                    </a:lnTo>
                    <a:lnTo>
                      <a:pt x="561" y="769"/>
                    </a:lnTo>
                    <a:lnTo>
                      <a:pt x="554" y="773"/>
                    </a:lnTo>
                    <a:lnTo>
                      <a:pt x="510" y="773"/>
                    </a:lnTo>
                    <a:lnTo>
                      <a:pt x="499" y="777"/>
                    </a:lnTo>
                    <a:lnTo>
                      <a:pt x="386" y="777"/>
                    </a:lnTo>
                    <a:lnTo>
                      <a:pt x="375" y="773"/>
                    </a:lnTo>
                    <a:lnTo>
                      <a:pt x="346" y="77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51" name="Freeform 179"/>
              <p:cNvSpPr>
                <a:spLocks/>
              </p:cNvSpPr>
              <p:nvPr/>
            </p:nvSpPr>
            <p:spPr bwMode="auto">
              <a:xfrm>
                <a:off x="1401" y="693"/>
                <a:ext cx="1192" cy="1342"/>
              </a:xfrm>
              <a:custGeom>
                <a:avLst/>
                <a:gdLst/>
                <a:ahLst/>
                <a:cxnLst>
                  <a:cxn ang="0">
                    <a:pos x="550" y="4"/>
                  </a:cxn>
                  <a:cxn ang="0">
                    <a:pos x="605" y="11"/>
                  </a:cxn>
                  <a:cxn ang="0">
                    <a:pos x="649" y="18"/>
                  </a:cxn>
                  <a:cxn ang="0">
                    <a:pos x="685" y="26"/>
                  </a:cxn>
                  <a:cxn ang="0">
                    <a:pos x="718" y="33"/>
                  </a:cxn>
                  <a:cxn ang="0">
                    <a:pos x="754" y="44"/>
                  </a:cxn>
                  <a:cxn ang="0">
                    <a:pos x="795" y="58"/>
                  </a:cxn>
                  <a:cxn ang="0">
                    <a:pos x="835" y="73"/>
                  </a:cxn>
                  <a:cxn ang="0">
                    <a:pos x="871" y="88"/>
                  </a:cxn>
                  <a:cxn ang="0">
                    <a:pos x="926" y="113"/>
                  </a:cxn>
                  <a:cxn ang="0">
                    <a:pos x="973" y="139"/>
                  </a:cxn>
                  <a:cxn ang="0">
                    <a:pos x="1010" y="160"/>
                  </a:cxn>
                  <a:cxn ang="0">
                    <a:pos x="1046" y="186"/>
                  </a:cxn>
                  <a:cxn ang="0">
                    <a:pos x="1083" y="212"/>
                  </a:cxn>
                  <a:cxn ang="0">
                    <a:pos x="1108" y="237"/>
                  </a:cxn>
                  <a:cxn ang="0">
                    <a:pos x="1145" y="266"/>
                  </a:cxn>
                  <a:cxn ang="0">
                    <a:pos x="1178" y="295"/>
                  </a:cxn>
                  <a:cxn ang="0">
                    <a:pos x="1185" y="321"/>
                  </a:cxn>
                  <a:cxn ang="0">
                    <a:pos x="1148" y="346"/>
                  </a:cxn>
                  <a:cxn ang="0">
                    <a:pos x="1108" y="372"/>
                  </a:cxn>
                  <a:cxn ang="0">
                    <a:pos x="1061" y="412"/>
                  </a:cxn>
                  <a:cxn ang="0">
                    <a:pos x="999" y="459"/>
                  </a:cxn>
                  <a:cxn ang="0">
                    <a:pos x="933" y="511"/>
                  </a:cxn>
                  <a:cxn ang="0">
                    <a:pos x="889" y="547"/>
                  </a:cxn>
                  <a:cxn ang="0">
                    <a:pos x="842" y="583"/>
                  </a:cxn>
                  <a:cxn ang="0">
                    <a:pos x="769" y="645"/>
                  </a:cxn>
                  <a:cxn ang="0">
                    <a:pos x="707" y="697"/>
                  </a:cxn>
                  <a:cxn ang="0">
                    <a:pos x="663" y="737"/>
                  </a:cxn>
                  <a:cxn ang="0">
                    <a:pos x="609" y="784"/>
                  </a:cxn>
                  <a:cxn ang="0">
                    <a:pos x="528" y="853"/>
                  </a:cxn>
                  <a:cxn ang="0">
                    <a:pos x="474" y="904"/>
                  </a:cxn>
                  <a:cxn ang="0">
                    <a:pos x="415" y="955"/>
                  </a:cxn>
                  <a:cxn ang="0">
                    <a:pos x="328" y="1036"/>
                  </a:cxn>
                  <a:cxn ang="0">
                    <a:pos x="237" y="1123"/>
                  </a:cxn>
                  <a:cxn ang="0">
                    <a:pos x="142" y="1211"/>
                  </a:cxn>
                  <a:cxn ang="0">
                    <a:pos x="76" y="1269"/>
                  </a:cxn>
                  <a:cxn ang="0">
                    <a:pos x="11" y="1335"/>
                  </a:cxn>
                  <a:cxn ang="0">
                    <a:pos x="18" y="1262"/>
                  </a:cxn>
                  <a:cxn ang="0">
                    <a:pos x="40" y="1156"/>
                  </a:cxn>
                  <a:cxn ang="0">
                    <a:pos x="62" y="1054"/>
                  </a:cxn>
                  <a:cxn ang="0">
                    <a:pos x="84" y="959"/>
                  </a:cxn>
                  <a:cxn ang="0">
                    <a:pos x="105" y="868"/>
                  </a:cxn>
                  <a:cxn ang="0">
                    <a:pos x="127" y="780"/>
                  </a:cxn>
                  <a:cxn ang="0">
                    <a:pos x="153" y="678"/>
                  </a:cxn>
                  <a:cxn ang="0">
                    <a:pos x="178" y="583"/>
                  </a:cxn>
                  <a:cxn ang="0">
                    <a:pos x="204" y="496"/>
                  </a:cxn>
                  <a:cxn ang="0">
                    <a:pos x="226" y="416"/>
                  </a:cxn>
                  <a:cxn ang="0">
                    <a:pos x="248" y="346"/>
                  </a:cxn>
                  <a:cxn ang="0">
                    <a:pos x="266" y="292"/>
                  </a:cxn>
                  <a:cxn ang="0">
                    <a:pos x="288" y="244"/>
                  </a:cxn>
                  <a:cxn ang="0">
                    <a:pos x="310" y="186"/>
                  </a:cxn>
                  <a:cxn ang="0">
                    <a:pos x="331" y="139"/>
                  </a:cxn>
                  <a:cxn ang="0">
                    <a:pos x="350" y="106"/>
                  </a:cxn>
                  <a:cxn ang="0">
                    <a:pos x="375" y="62"/>
                  </a:cxn>
                  <a:cxn ang="0">
                    <a:pos x="390" y="40"/>
                  </a:cxn>
                  <a:cxn ang="0">
                    <a:pos x="412" y="18"/>
                  </a:cxn>
                  <a:cxn ang="0">
                    <a:pos x="430" y="7"/>
                  </a:cxn>
                  <a:cxn ang="0">
                    <a:pos x="445" y="0"/>
                  </a:cxn>
                </a:cxnLst>
                <a:rect l="0" t="0" r="r" b="b"/>
                <a:pathLst>
                  <a:path w="1192" h="1342">
                    <a:moveTo>
                      <a:pt x="445" y="0"/>
                    </a:moveTo>
                    <a:lnTo>
                      <a:pt x="503" y="0"/>
                    </a:lnTo>
                    <a:lnTo>
                      <a:pt x="510" y="4"/>
                    </a:lnTo>
                    <a:lnTo>
                      <a:pt x="550" y="4"/>
                    </a:lnTo>
                    <a:lnTo>
                      <a:pt x="558" y="7"/>
                    </a:lnTo>
                    <a:lnTo>
                      <a:pt x="576" y="7"/>
                    </a:lnTo>
                    <a:lnTo>
                      <a:pt x="587" y="11"/>
                    </a:lnTo>
                    <a:lnTo>
                      <a:pt x="605" y="11"/>
                    </a:lnTo>
                    <a:lnTo>
                      <a:pt x="612" y="15"/>
                    </a:lnTo>
                    <a:lnTo>
                      <a:pt x="631" y="15"/>
                    </a:lnTo>
                    <a:lnTo>
                      <a:pt x="641" y="18"/>
                    </a:lnTo>
                    <a:lnTo>
                      <a:pt x="649" y="18"/>
                    </a:lnTo>
                    <a:lnTo>
                      <a:pt x="656" y="22"/>
                    </a:lnTo>
                    <a:lnTo>
                      <a:pt x="667" y="22"/>
                    </a:lnTo>
                    <a:lnTo>
                      <a:pt x="674" y="26"/>
                    </a:lnTo>
                    <a:lnTo>
                      <a:pt x="685" y="26"/>
                    </a:lnTo>
                    <a:lnTo>
                      <a:pt x="693" y="29"/>
                    </a:lnTo>
                    <a:lnTo>
                      <a:pt x="700" y="29"/>
                    </a:lnTo>
                    <a:lnTo>
                      <a:pt x="711" y="33"/>
                    </a:lnTo>
                    <a:lnTo>
                      <a:pt x="718" y="33"/>
                    </a:lnTo>
                    <a:lnTo>
                      <a:pt x="729" y="36"/>
                    </a:lnTo>
                    <a:lnTo>
                      <a:pt x="736" y="40"/>
                    </a:lnTo>
                    <a:lnTo>
                      <a:pt x="744" y="40"/>
                    </a:lnTo>
                    <a:lnTo>
                      <a:pt x="754" y="44"/>
                    </a:lnTo>
                    <a:lnTo>
                      <a:pt x="762" y="47"/>
                    </a:lnTo>
                    <a:lnTo>
                      <a:pt x="769" y="47"/>
                    </a:lnTo>
                    <a:lnTo>
                      <a:pt x="780" y="51"/>
                    </a:lnTo>
                    <a:lnTo>
                      <a:pt x="795" y="58"/>
                    </a:lnTo>
                    <a:lnTo>
                      <a:pt x="802" y="58"/>
                    </a:lnTo>
                    <a:lnTo>
                      <a:pt x="813" y="62"/>
                    </a:lnTo>
                    <a:lnTo>
                      <a:pt x="827" y="69"/>
                    </a:lnTo>
                    <a:lnTo>
                      <a:pt x="835" y="73"/>
                    </a:lnTo>
                    <a:lnTo>
                      <a:pt x="846" y="77"/>
                    </a:lnTo>
                    <a:lnTo>
                      <a:pt x="853" y="77"/>
                    </a:lnTo>
                    <a:lnTo>
                      <a:pt x="857" y="80"/>
                    </a:lnTo>
                    <a:lnTo>
                      <a:pt x="871" y="88"/>
                    </a:lnTo>
                    <a:lnTo>
                      <a:pt x="882" y="91"/>
                    </a:lnTo>
                    <a:lnTo>
                      <a:pt x="897" y="98"/>
                    </a:lnTo>
                    <a:lnTo>
                      <a:pt x="911" y="106"/>
                    </a:lnTo>
                    <a:lnTo>
                      <a:pt x="926" y="113"/>
                    </a:lnTo>
                    <a:lnTo>
                      <a:pt x="937" y="117"/>
                    </a:lnTo>
                    <a:lnTo>
                      <a:pt x="951" y="124"/>
                    </a:lnTo>
                    <a:lnTo>
                      <a:pt x="959" y="131"/>
                    </a:lnTo>
                    <a:lnTo>
                      <a:pt x="973" y="139"/>
                    </a:lnTo>
                    <a:lnTo>
                      <a:pt x="981" y="142"/>
                    </a:lnTo>
                    <a:lnTo>
                      <a:pt x="988" y="150"/>
                    </a:lnTo>
                    <a:lnTo>
                      <a:pt x="1002" y="157"/>
                    </a:lnTo>
                    <a:lnTo>
                      <a:pt x="1010" y="160"/>
                    </a:lnTo>
                    <a:lnTo>
                      <a:pt x="1017" y="168"/>
                    </a:lnTo>
                    <a:lnTo>
                      <a:pt x="1032" y="175"/>
                    </a:lnTo>
                    <a:lnTo>
                      <a:pt x="1039" y="182"/>
                    </a:lnTo>
                    <a:lnTo>
                      <a:pt x="1046" y="186"/>
                    </a:lnTo>
                    <a:lnTo>
                      <a:pt x="1054" y="193"/>
                    </a:lnTo>
                    <a:lnTo>
                      <a:pt x="1068" y="201"/>
                    </a:lnTo>
                    <a:lnTo>
                      <a:pt x="1075" y="208"/>
                    </a:lnTo>
                    <a:lnTo>
                      <a:pt x="1083" y="212"/>
                    </a:lnTo>
                    <a:lnTo>
                      <a:pt x="1090" y="219"/>
                    </a:lnTo>
                    <a:lnTo>
                      <a:pt x="1097" y="222"/>
                    </a:lnTo>
                    <a:lnTo>
                      <a:pt x="1101" y="230"/>
                    </a:lnTo>
                    <a:lnTo>
                      <a:pt x="1108" y="237"/>
                    </a:lnTo>
                    <a:lnTo>
                      <a:pt x="1116" y="241"/>
                    </a:lnTo>
                    <a:lnTo>
                      <a:pt x="1123" y="248"/>
                    </a:lnTo>
                    <a:lnTo>
                      <a:pt x="1130" y="252"/>
                    </a:lnTo>
                    <a:lnTo>
                      <a:pt x="1145" y="266"/>
                    </a:lnTo>
                    <a:lnTo>
                      <a:pt x="1148" y="270"/>
                    </a:lnTo>
                    <a:lnTo>
                      <a:pt x="1163" y="284"/>
                    </a:lnTo>
                    <a:lnTo>
                      <a:pt x="1170" y="292"/>
                    </a:lnTo>
                    <a:lnTo>
                      <a:pt x="1178" y="295"/>
                    </a:lnTo>
                    <a:lnTo>
                      <a:pt x="1181" y="303"/>
                    </a:lnTo>
                    <a:lnTo>
                      <a:pt x="1188" y="310"/>
                    </a:lnTo>
                    <a:lnTo>
                      <a:pt x="1192" y="314"/>
                    </a:lnTo>
                    <a:lnTo>
                      <a:pt x="1185" y="321"/>
                    </a:lnTo>
                    <a:lnTo>
                      <a:pt x="1174" y="325"/>
                    </a:lnTo>
                    <a:lnTo>
                      <a:pt x="1167" y="332"/>
                    </a:lnTo>
                    <a:lnTo>
                      <a:pt x="1156" y="339"/>
                    </a:lnTo>
                    <a:lnTo>
                      <a:pt x="1148" y="346"/>
                    </a:lnTo>
                    <a:lnTo>
                      <a:pt x="1137" y="354"/>
                    </a:lnTo>
                    <a:lnTo>
                      <a:pt x="1130" y="361"/>
                    </a:lnTo>
                    <a:lnTo>
                      <a:pt x="1119" y="365"/>
                    </a:lnTo>
                    <a:lnTo>
                      <a:pt x="1108" y="372"/>
                    </a:lnTo>
                    <a:lnTo>
                      <a:pt x="1101" y="379"/>
                    </a:lnTo>
                    <a:lnTo>
                      <a:pt x="1079" y="394"/>
                    </a:lnTo>
                    <a:lnTo>
                      <a:pt x="1072" y="401"/>
                    </a:lnTo>
                    <a:lnTo>
                      <a:pt x="1061" y="412"/>
                    </a:lnTo>
                    <a:lnTo>
                      <a:pt x="1039" y="427"/>
                    </a:lnTo>
                    <a:lnTo>
                      <a:pt x="1032" y="434"/>
                    </a:lnTo>
                    <a:lnTo>
                      <a:pt x="1010" y="449"/>
                    </a:lnTo>
                    <a:lnTo>
                      <a:pt x="999" y="459"/>
                    </a:lnTo>
                    <a:lnTo>
                      <a:pt x="977" y="474"/>
                    </a:lnTo>
                    <a:lnTo>
                      <a:pt x="966" y="485"/>
                    </a:lnTo>
                    <a:lnTo>
                      <a:pt x="944" y="500"/>
                    </a:lnTo>
                    <a:lnTo>
                      <a:pt x="933" y="511"/>
                    </a:lnTo>
                    <a:lnTo>
                      <a:pt x="922" y="518"/>
                    </a:lnTo>
                    <a:lnTo>
                      <a:pt x="911" y="529"/>
                    </a:lnTo>
                    <a:lnTo>
                      <a:pt x="900" y="536"/>
                    </a:lnTo>
                    <a:lnTo>
                      <a:pt x="889" y="547"/>
                    </a:lnTo>
                    <a:lnTo>
                      <a:pt x="878" y="554"/>
                    </a:lnTo>
                    <a:lnTo>
                      <a:pt x="868" y="565"/>
                    </a:lnTo>
                    <a:lnTo>
                      <a:pt x="853" y="576"/>
                    </a:lnTo>
                    <a:lnTo>
                      <a:pt x="842" y="583"/>
                    </a:lnTo>
                    <a:lnTo>
                      <a:pt x="820" y="605"/>
                    </a:lnTo>
                    <a:lnTo>
                      <a:pt x="806" y="613"/>
                    </a:lnTo>
                    <a:lnTo>
                      <a:pt x="784" y="635"/>
                    </a:lnTo>
                    <a:lnTo>
                      <a:pt x="769" y="645"/>
                    </a:lnTo>
                    <a:lnTo>
                      <a:pt x="747" y="667"/>
                    </a:lnTo>
                    <a:lnTo>
                      <a:pt x="733" y="675"/>
                    </a:lnTo>
                    <a:lnTo>
                      <a:pt x="722" y="686"/>
                    </a:lnTo>
                    <a:lnTo>
                      <a:pt x="707" y="697"/>
                    </a:lnTo>
                    <a:lnTo>
                      <a:pt x="696" y="707"/>
                    </a:lnTo>
                    <a:lnTo>
                      <a:pt x="689" y="715"/>
                    </a:lnTo>
                    <a:lnTo>
                      <a:pt x="674" y="726"/>
                    </a:lnTo>
                    <a:lnTo>
                      <a:pt x="663" y="737"/>
                    </a:lnTo>
                    <a:lnTo>
                      <a:pt x="649" y="748"/>
                    </a:lnTo>
                    <a:lnTo>
                      <a:pt x="638" y="759"/>
                    </a:lnTo>
                    <a:lnTo>
                      <a:pt x="623" y="773"/>
                    </a:lnTo>
                    <a:lnTo>
                      <a:pt x="609" y="784"/>
                    </a:lnTo>
                    <a:lnTo>
                      <a:pt x="598" y="795"/>
                    </a:lnTo>
                    <a:lnTo>
                      <a:pt x="569" y="817"/>
                    </a:lnTo>
                    <a:lnTo>
                      <a:pt x="558" y="831"/>
                    </a:lnTo>
                    <a:lnTo>
                      <a:pt x="528" y="853"/>
                    </a:lnTo>
                    <a:lnTo>
                      <a:pt x="514" y="868"/>
                    </a:lnTo>
                    <a:lnTo>
                      <a:pt x="503" y="879"/>
                    </a:lnTo>
                    <a:lnTo>
                      <a:pt x="488" y="893"/>
                    </a:lnTo>
                    <a:lnTo>
                      <a:pt x="474" y="904"/>
                    </a:lnTo>
                    <a:lnTo>
                      <a:pt x="459" y="919"/>
                    </a:lnTo>
                    <a:lnTo>
                      <a:pt x="445" y="930"/>
                    </a:lnTo>
                    <a:lnTo>
                      <a:pt x="430" y="944"/>
                    </a:lnTo>
                    <a:lnTo>
                      <a:pt x="415" y="955"/>
                    </a:lnTo>
                    <a:lnTo>
                      <a:pt x="386" y="985"/>
                    </a:lnTo>
                    <a:lnTo>
                      <a:pt x="372" y="996"/>
                    </a:lnTo>
                    <a:lnTo>
                      <a:pt x="342" y="1025"/>
                    </a:lnTo>
                    <a:lnTo>
                      <a:pt x="328" y="1036"/>
                    </a:lnTo>
                    <a:lnTo>
                      <a:pt x="313" y="1050"/>
                    </a:lnTo>
                    <a:lnTo>
                      <a:pt x="295" y="1065"/>
                    </a:lnTo>
                    <a:lnTo>
                      <a:pt x="266" y="1094"/>
                    </a:lnTo>
                    <a:lnTo>
                      <a:pt x="237" y="1123"/>
                    </a:lnTo>
                    <a:lnTo>
                      <a:pt x="218" y="1138"/>
                    </a:lnTo>
                    <a:lnTo>
                      <a:pt x="189" y="1167"/>
                    </a:lnTo>
                    <a:lnTo>
                      <a:pt x="171" y="1182"/>
                    </a:lnTo>
                    <a:lnTo>
                      <a:pt x="142" y="1211"/>
                    </a:lnTo>
                    <a:lnTo>
                      <a:pt x="124" y="1225"/>
                    </a:lnTo>
                    <a:lnTo>
                      <a:pt x="109" y="1240"/>
                    </a:lnTo>
                    <a:lnTo>
                      <a:pt x="91" y="1254"/>
                    </a:lnTo>
                    <a:lnTo>
                      <a:pt x="76" y="1269"/>
                    </a:lnTo>
                    <a:lnTo>
                      <a:pt x="58" y="1287"/>
                    </a:lnTo>
                    <a:lnTo>
                      <a:pt x="43" y="1302"/>
                    </a:lnTo>
                    <a:lnTo>
                      <a:pt x="25" y="1316"/>
                    </a:lnTo>
                    <a:lnTo>
                      <a:pt x="11" y="1335"/>
                    </a:lnTo>
                    <a:lnTo>
                      <a:pt x="0" y="1342"/>
                    </a:lnTo>
                    <a:lnTo>
                      <a:pt x="7" y="1313"/>
                    </a:lnTo>
                    <a:lnTo>
                      <a:pt x="11" y="1287"/>
                    </a:lnTo>
                    <a:lnTo>
                      <a:pt x="18" y="1262"/>
                    </a:lnTo>
                    <a:lnTo>
                      <a:pt x="22" y="1233"/>
                    </a:lnTo>
                    <a:lnTo>
                      <a:pt x="29" y="1207"/>
                    </a:lnTo>
                    <a:lnTo>
                      <a:pt x="32" y="1182"/>
                    </a:lnTo>
                    <a:lnTo>
                      <a:pt x="40" y="1156"/>
                    </a:lnTo>
                    <a:lnTo>
                      <a:pt x="43" y="1130"/>
                    </a:lnTo>
                    <a:lnTo>
                      <a:pt x="51" y="1105"/>
                    </a:lnTo>
                    <a:lnTo>
                      <a:pt x="54" y="1079"/>
                    </a:lnTo>
                    <a:lnTo>
                      <a:pt x="62" y="1054"/>
                    </a:lnTo>
                    <a:lnTo>
                      <a:pt x="65" y="1028"/>
                    </a:lnTo>
                    <a:lnTo>
                      <a:pt x="73" y="1006"/>
                    </a:lnTo>
                    <a:lnTo>
                      <a:pt x="76" y="981"/>
                    </a:lnTo>
                    <a:lnTo>
                      <a:pt x="84" y="959"/>
                    </a:lnTo>
                    <a:lnTo>
                      <a:pt x="87" y="934"/>
                    </a:lnTo>
                    <a:lnTo>
                      <a:pt x="94" y="912"/>
                    </a:lnTo>
                    <a:lnTo>
                      <a:pt x="98" y="890"/>
                    </a:lnTo>
                    <a:lnTo>
                      <a:pt x="105" y="868"/>
                    </a:lnTo>
                    <a:lnTo>
                      <a:pt x="109" y="846"/>
                    </a:lnTo>
                    <a:lnTo>
                      <a:pt x="116" y="824"/>
                    </a:lnTo>
                    <a:lnTo>
                      <a:pt x="120" y="802"/>
                    </a:lnTo>
                    <a:lnTo>
                      <a:pt x="127" y="780"/>
                    </a:lnTo>
                    <a:lnTo>
                      <a:pt x="135" y="737"/>
                    </a:lnTo>
                    <a:lnTo>
                      <a:pt x="142" y="718"/>
                    </a:lnTo>
                    <a:lnTo>
                      <a:pt x="146" y="697"/>
                    </a:lnTo>
                    <a:lnTo>
                      <a:pt x="153" y="678"/>
                    </a:lnTo>
                    <a:lnTo>
                      <a:pt x="156" y="656"/>
                    </a:lnTo>
                    <a:lnTo>
                      <a:pt x="164" y="638"/>
                    </a:lnTo>
                    <a:lnTo>
                      <a:pt x="171" y="602"/>
                    </a:lnTo>
                    <a:lnTo>
                      <a:pt x="178" y="583"/>
                    </a:lnTo>
                    <a:lnTo>
                      <a:pt x="186" y="547"/>
                    </a:lnTo>
                    <a:lnTo>
                      <a:pt x="193" y="529"/>
                    </a:lnTo>
                    <a:lnTo>
                      <a:pt x="197" y="511"/>
                    </a:lnTo>
                    <a:lnTo>
                      <a:pt x="204" y="496"/>
                    </a:lnTo>
                    <a:lnTo>
                      <a:pt x="207" y="478"/>
                    </a:lnTo>
                    <a:lnTo>
                      <a:pt x="211" y="463"/>
                    </a:lnTo>
                    <a:lnTo>
                      <a:pt x="218" y="445"/>
                    </a:lnTo>
                    <a:lnTo>
                      <a:pt x="226" y="416"/>
                    </a:lnTo>
                    <a:lnTo>
                      <a:pt x="233" y="397"/>
                    </a:lnTo>
                    <a:lnTo>
                      <a:pt x="240" y="368"/>
                    </a:lnTo>
                    <a:lnTo>
                      <a:pt x="244" y="361"/>
                    </a:lnTo>
                    <a:lnTo>
                      <a:pt x="248" y="346"/>
                    </a:lnTo>
                    <a:lnTo>
                      <a:pt x="255" y="332"/>
                    </a:lnTo>
                    <a:lnTo>
                      <a:pt x="259" y="317"/>
                    </a:lnTo>
                    <a:lnTo>
                      <a:pt x="262" y="306"/>
                    </a:lnTo>
                    <a:lnTo>
                      <a:pt x="266" y="292"/>
                    </a:lnTo>
                    <a:lnTo>
                      <a:pt x="273" y="281"/>
                    </a:lnTo>
                    <a:lnTo>
                      <a:pt x="277" y="266"/>
                    </a:lnTo>
                    <a:lnTo>
                      <a:pt x="280" y="255"/>
                    </a:lnTo>
                    <a:lnTo>
                      <a:pt x="288" y="244"/>
                    </a:lnTo>
                    <a:lnTo>
                      <a:pt x="291" y="230"/>
                    </a:lnTo>
                    <a:lnTo>
                      <a:pt x="299" y="208"/>
                    </a:lnTo>
                    <a:lnTo>
                      <a:pt x="306" y="197"/>
                    </a:lnTo>
                    <a:lnTo>
                      <a:pt x="310" y="186"/>
                    </a:lnTo>
                    <a:lnTo>
                      <a:pt x="313" y="179"/>
                    </a:lnTo>
                    <a:lnTo>
                      <a:pt x="321" y="157"/>
                    </a:lnTo>
                    <a:lnTo>
                      <a:pt x="328" y="150"/>
                    </a:lnTo>
                    <a:lnTo>
                      <a:pt x="331" y="139"/>
                    </a:lnTo>
                    <a:lnTo>
                      <a:pt x="335" y="131"/>
                    </a:lnTo>
                    <a:lnTo>
                      <a:pt x="339" y="120"/>
                    </a:lnTo>
                    <a:lnTo>
                      <a:pt x="342" y="113"/>
                    </a:lnTo>
                    <a:lnTo>
                      <a:pt x="350" y="106"/>
                    </a:lnTo>
                    <a:lnTo>
                      <a:pt x="357" y="91"/>
                    </a:lnTo>
                    <a:lnTo>
                      <a:pt x="364" y="77"/>
                    </a:lnTo>
                    <a:lnTo>
                      <a:pt x="372" y="69"/>
                    </a:lnTo>
                    <a:lnTo>
                      <a:pt x="375" y="62"/>
                    </a:lnTo>
                    <a:lnTo>
                      <a:pt x="379" y="58"/>
                    </a:lnTo>
                    <a:lnTo>
                      <a:pt x="383" y="51"/>
                    </a:lnTo>
                    <a:lnTo>
                      <a:pt x="386" y="47"/>
                    </a:lnTo>
                    <a:lnTo>
                      <a:pt x="390" y="40"/>
                    </a:lnTo>
                    <a:lnTo>
                      <a:pt x="397" y="33"/>
                    </a:lnTo>
                    <a:lnTo>
                      <a:pt x="404" y="29"/>
                    </a:lnTo>
                    <a:lnTo>
                      <a:pt x="408" y="22"/>
                    </a:lnTo>
                    <a:lnTo>
                      <a:pt x="412" y="18"/>
                    </a:lnTo>
                    <a:lnTo>
                      <a:pt x="415" y="18"/>
                    </a:lnTo>
                    <a:lnTo>
                      <a:pt x="423" y="11"/>
                    </a:lnTo>
                    <a:lnTo>
                      <a:pt x="426" y="7"/>
                    </a:lnTo>
                    <a:lnTo>
                      <a:pt x="430" y="7"/>
                    </a:lnTo>
                    <a:lnTo>
                      <a:pt x="434" y="4"/>
                    </a:lnTo>
                    <a:lnTo>
                      <a:pt x="437" y="4"/>
                    </a:lnTo>
                    <a:lnTo>
                      <a:pt x="441" y="0"/>
                    </a:lnTo>
                    <a:lnTo>
                      <a:pt x="44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52" name="Freeform 180"/>
              <p:cNvSpPr>
                <a:spLocks/>
              </p:cNvSpPr>
              <p:nvPr/>
            </p:nvSpPr>
            <p:spPr bwMode="auto">
              <a:xfrm>
                <a:off x="1061" y="2035"/>
                <a:ext cx="686" cy="773"/>
              </a:xfrm>
              <a:custGeom>
                <a:avLst/>
                <a:gdLst/>
                <a:ahLst/>
                <a:cxnLst>
                  <a:cxn ang="0">
                    <a:pos x="19" y="449"/>
                  </a:cxn>
                  <a:cxn ang="0">
                    <a:pos x="44" y="474"/>
                  </a:cxn>
                  <a:cxn ang="0">
                    <a:pos x="66" y="500"/>
                  </a:cxn>
                  <a:cxn ang="0">
                    <a:pos x="92" y="521"/>
                  </a:cxn>
                  <a:cxn ang="0">
                    <a:pos x="124" y="551"/>
                  </a:cxn>
                  <a:cxn ang="0">
                    <a:pos x="154" y="572"/>
                  </a:cxn>
                  <a:cxn ang="0">
                    <a:pos x="186" y="598"/>
                  </a:cxn>
                  <a:cxn ang="0">
                    <a:pos x="227" y="624"/>
                  </a:cxn>
                  <a:cxn ang="0">
                    <a:pos x="270" y="649"/>
                  </a:cxn>
                  <a:cxn ang="0">
                    <a:pos x="310" y="671"/>
                  </a:cxn>
                  <a:cxn ang="0">
                    <a:pos x="369" y="700"/>
                  </a:cxn>
                  <a:cxn ang="0">
                    <a:pos x="416" y="715"/>
                  </a:cxn>
                  <a:cxn ang="0">
                    <a:pos x="464" y="733"/>
                  </a:cxn>
                  <a:cxn ang="0">
                    <a:pos x="496" y="740"/>
                  </a:cxn>
                  <a:cxn ang="0">
                    <a:pos x="529" y="748"/>
                  </a:cxn>
                  <a:cxn ang="0">
                    <a:pos x="562" y="755"/>
                  </a:cxn>
                  <a:cxn ang="0">
                    <a:pos x="602" y="762"/>
                  </a:cxn>
                  <a:cxn ang="0">
                    <a:pos x="664" y="769"/>
                  </a:cxn>
                  <a:cxn ang="0">
                    <a:pos x="671" y="758"/>
                  </a:cxn>
                  <a:cxn ang="0">
                    <a:pos x="650" y="733"/>
                  </a:cxn>
                  <a:cxn ang="0">
                    <a:pos x="631" y="711"/>
                  </a:cxn>
                  <a:cxn ang="0">
                    <a:pos x="613" y="686"/>
                  </a:cxn>
                  <a:cxn ang="0">
                    <a:pos x="595" y="656"/>
                  </a:cxn>
                  <a:cxn ang="0">
                    <a:pos x="577" y="627"/>
                  </a:cxn>
                  <a:cxn ang="0">
                    <a:pos x="547" y="569"/>
                  </a:cxn>
                  <a:cxn ang="0">
                    <a:pos x="522" y="518"/>
                  </a:cxn>
                  <a:cxn ang="0">
                    <a:pos x="507" y="489"/>
                  </a:cxn>
                  <a:cxn ang="0">
                    <a:pos x="489" y="445"/>
                  </a:cxn>
                  <a:cxn ang="0">
                    <a:pos x="475" y="408"/>
                  </a:cxn>
                  <a:cxn ang="0">
                    <a:pos x="456" y="361"/>
                  </a:cxn>
                  <a:cxn ang="0">
                    <a:pos x="431" y="288"/>
                  </a:cxn>
                  <a:cxn ang="0">
                    <a:pos x="402" y="201"/>
                  </a:cxn>
                  <a:cxn ang="0">
                    <a:pos x="376" y="120"/>
                  </a:cxn>
                  <a:cxn ang="0">
                    <a:pos x="358" y="58"/>
                  </a:cxn>
                  <a:cxn ang="0">
                    <a:pos x="343" y="7"/>
                  </a:cxn>
                  <a:cxn ang="0">
                    <a:pos x="314" y="29"/>
                  </a:cxn>
                  <a:cxn ang="0">
                    <a:pos x="292" y="55"/>
                  </a:cxn>
                  <a:cxn ang="0">
                    <a:pos x="263" y="91"/>
                  </a:cxn>
                  <a:cxn ang="0">
                    <a:pos x="241" y="117"/>
                  </a:cxn>
                  <a:cxn ang="0">
                    <a:pos x="219" y="139"/>
                  </a:cxn>
                  <a:cxn ang="0">
                    <a:pos x="197" y="164"/>
                  </a:cxn>
                  <a:cxn ang="0">
                    <a:pos x="179" y="186"/>
                  </a:cxn>
                  <a:cxn ang="0">
                    <a:pos x="161" y="208"/>
                  </a:cxn>
                  <a:cxn ang="0">
                    <a:pos x="143" y="230"/>
                  </a:cxn>
                  <a:cxn ang="0">
                    <a:pos x="121" y="259"/>
                  </a:cxn>
                  <a:cxn ang="0">
                    <a:pos x="99" y="288"/>
                  </a:cxn>
                  <a:cxn ang="0">
                    <a:pos x="81" y="314"/>
                  </a:cxn>
                  <a:cxn ang="0">
                    <a:pos x="62" y="335"/>
                  </a:cxn>
                  <a:cxn ang="0">
                    <a:pos x="44" y="357"/>
                  </a:cxn>
                  <a:cxn ang="0">
                    <a:pos x="30" y="379"/>
                  </a:cxn>
                  <a:cxn ang="0">
                    <a:pos x="22" y="390"/>
                  </a:cxn>
                  <a:cxn ang="0">
                    <a:pos x="11" y="408"/>
                  </a:cxn>
                  <a:cxn ang="0">
                    <a:pos x="4" y="419"/>
                  </a:cxn>
                </a:cxnLst>
                <a:rect l="0" t="0" r="r" b="b"/>
                <a:pathLst>
                  <a:path w="686" h="773">
                    <a:moveTo>
                      <a:pt x="0" y="430"/>
                    </a:moveTo>
                    <a:lnTo>
                      <a:pt x="8" y="438"/>
                    </a:lnTo>
                    <a:lnTo>
                      <a:pt x="11" y="445"/>
                    </a:lnTo>
                    <a:lnTo>
                      <a:pt x="19" y="449"/>
                    </a:lnTo>
                    <a:lnTo>
                      <a:pt x="26" y="456"/>
                    </a:lnTo>
                    <a:lnTo>
                      <a:pt x="30" y="463"/>
                    </a:lnTo>
                    <a:lnTo>
                      <a:pt x="37" y="470"/>
                    </a:lnTo>
                    <a:lnTo>
                      <a:pt x="44" y="474"/>
                    </a:lnTo>
                    <a:lnTo>
                      <a:pt x="48" y="481"/>
                    </a:lnTo>
                    <a:lnTo>
                      <a:pt x="55" y="489"/>
                    </a:lnTo>
                    <a:lnTo>
                      <a:pt x="62" y="492"/>
                    </a:lnTo>
                    <a:lnTo>
                      <a:pt x="66" y="500"/>
                    </a:lnTo>
                    <a:lnTo>
                      <a:pt x="73" y="507"/>
                    </a:lnTo>
                    <a:lnTo>
                      <a:pt x="81" y="511"/>
                    </a:lnTo>
                    <a:lnTo>
                      <a:pt x="88" y="518"/>
                    </a:lnTo>
                    <a:lnTo>
                      <a:pt x="92" y="521"/>
                    </a:lnTo>
                    <a:lnTo>
                      <a:pt x="106" y="536"/>
                    </a:lnTo>
                    <a:lnTo>
                      <a:pt x="114" y="540"/>
                    </a:lnTo>
                    <a:lnTo>
                      <a:pt x="121" y="547"/>
                    </a:lnTo>
                    <a:lnTo>
                      <a:pt x="124" y="551"/>
                    </a:lnTo>
                    <a:lnTo>
                      <a:pt x="132" y="554"/>
                    </a:lnTo>
                    <a:lnTo>
                      <a:pt x="139" y="562"/>
                    </a:lnTo>
                    <a:lnTo>
                      <a:pt x="146" y="565"/>
                    </a:lnTo>
                    <a:lnTo>
                      <a:pt x="154" y="572"/>
                    </a:lnTo>
                    <a:lnTo>
                      <a:pt x="157" y="576"/>
                    </a:lnTo>
                    <a:lnTo>
                      <a:pt x="165" y="583"/>
                    </a:lnTo>
                    <a:lnTo>
                      <a:pt x="179" y="591"/>
                    </a:lnTo>
                    <a:lnTo>
                      <a:pt x="186" y="598"/>
                    </a:lnTo>
                    <a:lnTo>
                      <a:pt x="201" y="605"/>
                    </a:lnTo>
                    <a:lnTo>
                      <a:pt x="208" y="609"/>
                    </a:lnTo>
                    <a:lnTo>
                      <a:pt x="212" y="616"/>
                    </a:lnTo>
                    <a:lnTo>
                      <a:pt x="227" y="624"/>
                    </a:lnTo>
                    <a:lnTo>
                      <a:pt x="234" y="627"/>
                    </a:lnTo>
                    <a:lnTo>
                      <a:pt x="241" y="634"/>
                    </a:lnTo>
                    <a:lnTo>
                      <a:pt x="256" y="642"/>
                    </a:lnTo>
                    <a:lnTo>
                      <a:pt x="270" y="649"/>
                    </a:lnTo>
                    <a:lnTo>
                      <a:pt x="285" y="656"/>
                    </a:lnTo>
                    <a:lnTo>
                      <a:pt x="300" y="664"/>
                    </a:lnTo>
                    <a:lnTo>
                      <a:pt x="307" y="667"/>
                    </a:lnTo>
                    <a:lnTo>
                      <a:pt x="310" y="671"/>
                    </a:lnTo>
                    <a:lnTo>
                      <a:pt x="325" y="678"/>
                    </a:lnTo>
                    <a:lnTo>
                      <a:pt x="340" y="686"/>
                    </a:lnTo>
                    <a:lnTo>
                      <a:pt x="354" y="693"/>
                    </a:lnTo>
                    <a:lnTo>
                      <a:pt x="369" y="700"/>
                    </a:lnTo>
                    <a:lnTo>
                      <a:pt x="380" y="700"/>
                    </a:lnTo>
                    <a:lnTo>
                      <a:pt x="394" y="707"/>
                    </a:lnTo>
                    <a:lnTo>
                      <a:pt x="409" y="715"/>
                    </a:lnTo>
                    <a:lnTo>
                      <a:pt x="416" y="715"/>
                    </a:lnTo>
                    <a:lnTo>
                      <a:pt x="431" y="722"/>
                    </a:lnTo>
                    <a:lnTo>
                      <a:pt x="442" y="726"/>
                    </a:lnTo>
                    <a:lnTo>
                      <a:pt x="449" y="726"/>
                    </a:lnTo>
                    <a:lnTo>
                      <a:pt x="464" y="733"/>
                    </a:lnTo>
                    <a:lnTo>
                      <a:pt x="471" y="733"/>
                    </a:lnTo>
                    <a:lnTo>
                      <a:pt x="478" y="737"/>
                    </a:lnTo>
                    <a:lnTo>
                      <a:pt x="489" y="740"/>
                    </a:lnTo>
                    <a:lnTo>
                      <a:pt x="496" y="740"/>
                    </a:lnTo>
                    <a:lnTo>
                      <a:pt x="504" y="744"/>
                    </a:lnTo>
                    <a:lnTo>
                      <a:pt x="511" y="744"/>
                    </a:lnTo>
                    <a:lnTo>
                      <a:pt x="522" y="748"/>
                    </a:lnTo>
                    <a:lnTo>
                      <a:pt x="529" y="748"/>
                    </a:lnTo>
                    <a:lnTo>
                      <a:pt x="537" y="751"/>
                    </a:lnTo>
                    <a:lnTo>
                      <a:pt x="544" y="751"/>
                    </a:lnTo>
                    <a:lnTo>
                      <a:pt x="555" y="755"/>
                    </a:lnTo>
                    <a:lnTo>
                      <a:pt x="562" y="755"/>
                    </a:lnTo>
                    <a:lnTo>
                      <a:pt x="569" y="758"/>
                    </a:lnTo>
                    <a:lnTo>
                      <a:pt x="577" y="758"/>
                    </a:lnTo>
                    <a:lnTo>
                      <a:pt x="588" y="762"/>
                    </a:lnTo>
                    <a:lnTo>
                      <a:pt x="602" y="762"/>
                    </a:lnTo>
                    <a:lnTo>
                      <a:pt x="613" y="766"/>
                    </a:lnTo>
                    <a:lnTo>
                      <a:pt x="628" y="766"/>
                    </a:lnTo>
                    <a:lnTo>
                      <a:pt x="639" y="769"/>
                    </a:lnTo>
                    <a:lnTo>
                      <a:pt x="664" y="769"/>
                    </a:lnTo>
                    <a:lnTo>
                      <a:pt x="671" y="773"/>
                    </a:lnTo>
                    <a:lnTo>
                      <a:pt x="686" y="773"/>
                    </a:lnTo>
                    <a:lnTo>
                      <a:pt x="679" y="766"/>
                    </a:lnTo>
                    <a:lnTo>
                      <a:pt x="671" y="758"/>
                    </a:lnTo>
                    <a:lnTo>
                      <a:pt x="664" y="751"/>
                    </a:lnTo>
                    <a:lnTo>
                      <a:pt x="661" y="744"/>
                    </a:lnTo>
                    <a:lnTo>
                      <a:pt x="653" y="737"/>
                    </a:lnTo>
                    <a:lnTo>
                      <a:pt x="650" y="733"/>
                    </a:lnTo>
                    <a:lnTo>
                      <a:pt x="646" y="726"/>
                    </a:lnTo>
                    <a:lnTo>
                      <a:pt x="642" y="722"/>
                    </a:lnTo>
                    <a:lnTo>
                      <a:pt x="635" y="718"/>
                    </a:lnTo>
                    <a:lnTo>
                      <a:pt x="631" y="711"/>
                    </a:lnTo>
                    <a:lnTo>
                      <a:pt x="624" y="704"/>
                    </a:lnTo>
                    <a:lnTo>
                      <a:pt x="620" y="696"/>
                    </a:lnTo>
                    <a:lnTo>
                      <a:pt x="617" y="693"/>
                    </a:lnTo>
                    <a:lnTo>
                      <a:pt x="613" y="686"/>
                    </a:lnTo>
                    <a:lnTo>
                      <a:pt x="609" y="682"/>
                    </a:lnTo>
                    <a:lnTo>
                      <a:pt x="606" y="675"/>
                    </a:lnTo>
                    <a:lnTo>
                      <a:pt x="602" y="671"/>
                    </a:lnTo>
                    <a:lnTo>
                      <a:pt x="595" y="656"/>
                    </a:lnTo>
                    <a:lnTo>
                      <a:pt x="591" y="653"/>
                    </a:lnTo>
                    <a:lnTo>
                      <a:pt x="584" y="638"/>
                    </a:lnTo>
                    <a:lnTo>
                      <a:pt x="580" y="631"/>
                    </a:lnTo>
                    <a:lnTo>
                      <a:pt x="577" y="627"/>
                    </a:lnTo>
                    <a:lnTo>
                      <a:pt x="569" y="613"/>
                    </a:lnTo>
                    <a:lnTo>
                      <a:pt x="562" y="598"/>
                    </a:lnTo>
                    <a:lnTo>
                      <a:pt x="555" y="583"/>
                    </a:lnTo>
                    <a:lnTo>
                      <a:pt x="547" y="569"/>
                    </a:lnTo>
                    <a:lnTo>
                      <a:pt x="540" y="554"/>
                    </a:lnTo>
                    <a:lnTo>
                      <a:pt x="533" y="540"/>
                    </a:lnTo>
                    <a:lnTo>
                      <a:pt x="526" y="525"/>
                    </a:lnTo>
                    <a:lnTo>
                      <a:pt x="522" y="518"/>
                    </a:lnTo>
                    <a:lnTo>
                      <a:pt x="518" y="507"/>
                    </a:lnTo>
                    <a:lnTo>
                      <a:pt x="515" y="500"/>
                    </a:lnTo>
                    <a:lnTo>
                      <a:pt x="511" y="496"/>
                    </a:lnTo>
                    <a:lnTo>
                      <a:pt x="507" y="489"/>
                    </a:lnTo>
                    <a:lnTo>
                      <a:pt x="504" y="478"/>
                    </a:lnTo>
                    <a:lnTo>
                      <a:pt x="496" y="463"/>
                    </a:lnTo>
                    <a:lnTo>
                      <a:pt x="493" y="452"/>
                    </a:lnTo>
                    <a:lnTo>
                      <a:pt x="489" y="445"/>
                    </a:lnTo>
                    <a:lnTo>
                      <a:pt x="486" y="434"/>
                    </a:lnTo>
                    <a:lnTo>
                      <a:pt x="482" y="427"/>
                    </a:lnTo>
                    <a:lnTo>
                      <a:pt x="478" y="416"/>
                    </a:lnTo>
                    <a:lnTo>
                      <a:pt x="475" y="408"/>
                    </a:lnTo>
                    <a:lnTo>
                      <a:pt x="471" y="397"/>
                    </a:lnTo>
                    <a:lnTo>
                      <a:pt x="467" y="390"/>
                    </a:lnTo>
                    <a:lnTo>
                      <a:pt x="460" y="368"/>
                    </a:lnTo>
                    <a:lnTo>
                      <a:pt x="456" y="361"/>
                    </a:lnTo>
                    <a:lnTo>
                      <a:pt x="449" y="339"/>
                    </a:lnTo>
                    <a:lnTo>
                      <a:pt x="445" y="332"/>
                    </a:lnTo>
                    <a:lnTo>
                      <a:pt x="438" y="310"/>
                    </a:lnTo>
                    <a:lnTo>
                      <a:pt x="431" y="288"/>
                    </a:lnTo>
                    <a:lnTo>
                      <a:pt x="424" y="266"/>
                    </a:lnTo>
                    <a:lnTo>
                      <a:pt x="416" y="244"/>
                    </a:lnTo>
                    <a:lnTo>
                      <a:pt x="409" y="222"/>
                    </a:lnTo>
                    <a:lnTo>
                      <a:pt x="402" y="201"/>
                    </a:lnTo>
                    <a:lnTo>
                      <a:pt x="394" y="179"/>
                    </a:lnTo>
                    <a:lnTo>
                      <a:pt x="387" y="157"/>
                    </a:lnTo>
                    <a:lnTo>
                      <a:pt x="383" y="142"/>
                    </a:lnTo>
                    <a:lnTo>
                      <a:pt x="376" y="120"/>
                    </a:lnTo>
                    <a:lnTo>
                      <a:pt x="372" y="106"/>
                    </a:lnTo>
                    <a:lnTo>
                      <a:pt x="365" y="84"/>
                    </a:lnTo>
                    <a:lnTo>
                      <a:pt x="362" y="69"/>
                    </a:lnTo>
                    <a:lnTo>
                      <a:pt x="358" y="58"/>
                    </a:lnTo>
                    <a:lnTo>
                      <a:pt x="354" y="44"/>
                    </a:lnTo>
                    <a:lnTo>
                      <a:pt x="351" y="33"/>
                    </a:lnTo>
                    <a:lnTo>
                      <a:pt x="347" y="18"/>
                    </a:lnTo>
                    <a:lnTo>
                      <a:pt x="343" y="7"/>
                    </a:lnTo>
                    <a:lnTo>
                      <a:pt x="340" y="0"/>
                    </a:lnTo>
                    <a:lnTo>
                      <a:pt x="332" y="7"/>
                    </a:lnTo>
                    <a:lnTo>
                      <a:pt x="329" y="15"/>
                    </a:lnTo>
                    <a:lnTo>
                      <a:pt x="314" y="29"/>
                    </a:lnTo>
                    <a:lnTo>
                      <a:pt x="307" y="36"/>
                    </a:lnTo>
                    <a:lnTo>
                      <a:pt x="303" y="44"/>
                    </a:lnTo>
                    <a:lnTo>
                      <a:pt x="296" y="51"/>
                    </a:lnTo>
                    <a:lnTo>
                      <a:pt x="292" y="55"/>
                    </a:lnTo>
                    <a:lnTo>
                      <a:pt x="278" y="69"/>
                    </a:lnTo>
                    <a:lnTo>
                      <a:pt x="274" y="77"/>
                    </a:lnTo>
                    <a:lnTo>
                      <a:pt x="267" y="84"/>
                    </a:lnTo>
                    <a:lnTo>
                      <a:pt x="263" y="91"/>
                    </a:lnTo>
                    <a:lnTo>
                      <a:pt x="256" y="95"/>
                    </a:lnTo>
                    <a:lnTo>
                      <a:pt x="252" y="102"/>
                    </a:lnTo>
                    <a:lnTo>
                      <a:pt x="245" y="109"/>
                    </a:lnTo>
                    <a:lnTo>
                      <a:pt x="241" y="117"/>
                    </a:lnTo>
                    <a:lnTo>
                      <a:pt x="234" y="120"/>
                    </a:lnTo>
                    <a:lnTo>
                      <a:pt x="230" y="128"/>
                    </a:lnTo>
                    <a:lnTo>
                      <a:pt x="223" y="135"/>
                    </a:lnTo>
                    <a:lnTo>
                      <a:pt x="219" y="139"/>
                    </a:lnTo>
                    <a:lnTo>
                      <a:pt x="212" y="146"/>
                    </a:lnTo>
                    <a:lnTo>
                      <a:pt x="208" y="153"/>
                    </a:lnTo>
                    <a:lnTo>
                      <a:pt x="205" y="157"/>
                    </a:lnTo>
                    <a:lnTo>
                      <a:pt x="197" y="164"/>
                    </a:lnTo>
                    <a:lnTo>
                      <a:pt x="194" y="171"/>
                    </a:lnTo>
                    <a:lnTo>
                      <a:pt x="190" y="175"/>
                    </a:lnTo>
                    <a:lnTo>
                      <a:pt x="183" y="182"/>
                    </a:lnTo>
                    <a:lnTo>
                      <a:pt x="179" y="186"/>
                    </a:lnTo>
                    <a:lnTo>
                      <a:pt x="176" y="193"/>
                    </a:lnTo>
                    <a:lnTo>
                      <a:pt x="168" y="197"/>
                    </a:lnTo>
                    <a:lnTo>
                      <a:pt x="165" y="204"/>
                    </a:lnTo>
                    <a:lnTo>
                      <a:pt x="161" y="208"/>
                    </a:lnTo>
                    <a:lnTo>
                      <a:pt x="157" y="215"/>
                    </a:lnTo>
                    <a:lnTo>
                      <a:pt x="154" y="219"/>
                    </a:lnTo>
                    <a:lnTo>
                      <a:pt x="146" y="226"/>
                    </a:lnTo>
                    <a:lnTo>
                      <a:pt x="143" y="230"/>
                    </a:lnTo>
                    <a:lnTo>
                      <a:pt x="139" y="237"/>
                    </a:lnTo>
                    <a:lnTo>
                      <a:pt x="132" y="244"/>
                    </a:lnTo>
                    <a:lnTo>
                      <a:pt x="128" y="252"/>
                    </a:lnTo>
                    <a:lnTo>
                      <a:pt x="121" y="259"/>
                    </a:lnTo>
                    <a:lnTo>
                      <a:pt x="117" y="266"/>
                    </a:lnTo>
                    <a:lnTo>
                      <a:pt x="110" y="273"/>
                    </a:lnTo>
                    <a:lnTo>
                      <a:pt x="103" y="281"/>
                    </a:lnTo>
                    <a:lnTo>
                      <a:pt x="99" y="288"/>
                    </a:lnTo>
                    <a:lnTo>
                      <a:pt x="92" y="295"/>
                    </a:lnTo>
                    <a:lnTo>
                      <a:pt x="84" y="303"/>
                    </a:lnTo>
                    <a:lnTo>
                      <a:pt x="81" y="306"/>
                    </a:lnTo>
                    <a:lnTo>
                      <a:pt x="81" y="314"/>
                    </a:lnTo>
                    <a:lnTo>
                      <a:pt x="73" y="321"/>
                    </a:lnTo>
                    <a:lnTo>
                      <a:pt x="66" y="328"/>
                    </a:lnTo>
                    <a:lnTo>
                      <a:pt x="62" y="332"/>
                    </a:lnTo>
                    <a:lnTo>
                      <a:pt x="62" y="335"/>
                    </a:lnTo>
                    <a:lnTo>
                      <a:pt x="55" y="343"/>
                    </a:lnTo>
                    <a:lnTo>
                      <a:pt x="52" y="346"/>
                    </a:lnTo>
                    <a:lnTo>
                      <a:pt x="52" y="350"/>
                    </a:lnTo>
                    <a:lnTo>
                      <a:pt x="44" y="357"/>
                    </a:lnTo>
                    <a:lnTo>
                      <a:pt x="44" y="361"/>
                    </a:lnTo>
                    <a:lnTo>
                      <a:pt x="37" y="368"/>
                    </a:lnTo>
                    <a:lnTo>
                      <a:pt x="37" y="372"/>
                    </a:lnTo>
                    <a:lnTo>
                      <a:pt x="30" y="379"/>
                    </a:lnTo>
                    <a:lnTo>
                      <a:pt x="30" y="383"/>
                    </a:lnTo>
                    <a:lnTo>
                      <a:pt x="26" y="383"/>
                    </a:lnTo>
                    <a:lnTo>
                      <a:pt x="26" y="387"/>
                    </a:lnTo>
                    <a:lnTo>
                      <a:pt x="22" y="390"/>
                    </a:lnTo>
                    <a:lnTo>
                      <a:pt x="22" y="394"/>
                    </a:lnTo>
                    <a:lnTo>
                      <a:pt x="15" y="401"/>
                    </a:lnTo>
                    <a:lnTo>
                      <a:pt x="15" y="405"/>
                    </a:lnTo>
                    <a:lnTo>
                      <a:pt x="11" y="408"/>
                    </a:lnTo>
                    <a:lnTo>
                      <a:pt x="11" y="412"/>
                    </a:lnTo>
                    <a:lnTo>
                      <a:pt x="8" y="412"/>
                    </a:lnTo>
                    <a:lnTo>
                      <a:pt x="8" y="419"/>
                    </a:lnTo>
                    <a:lnTo>
                      <a:pt x="4" y="419"/>
                    </a:lnTo>
                    <a:lnTo>
                      <a:pt x="4" y="427"/>
                    </a:lnTo>
                    <a:lnTo>
                      <a:pt x="0" y="427"/>
                    </a:lnTo>
                    <a:lnTo>
                      <a:pt x="0" y="43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53" name="Freeform 181"/>
              <p:cNvSpPr>
                <a:spLocks/>
              </p:cNvSpPr>
              <p:nvPr/>
            </p:nvSpPr>
            <p:spPr bwMode="auto">
              <a:xfrm>
                <a:off x="788" y="1032"/>
                <a:ext cx="613" cy="1003"/>
              </a:xfrm>
              <a:custGeom>
                <a:avLst/>
                <a:gdLst/>
                <a:ahLst/>
                <a:cxnLst>
                  <a:cxn ang="0">
                    <a:pos x="248" y="37"/>
                  </a:cxn>
                  <a:cxn ang="0">
                    <a:pos x="219" y="73"/>
                  </a:cxn>
                  <a:cxn ang="0">
                    <a:pos x="190" y="110"/>
                  </a:cxn>
                  <a:cxn ang="0">
                    <a:pos x="168" y="142"/>
                  </a:cxn>
                  <a:cxn ang="0">
                    <a:pos x="142" y="179"/>
                  </a:cxn>
                  <a:cxn ang="0">
                    <a:pos x="120" y="219"/>
                  </a:cxn>
                  <a:cxn ang="0">
                    <a:pos x="98" y="263"/>
                  </a:cxn>
                  <a:cxn ang="0">
                    <a:pos x="77" y="310"/>
                  </a:cxn>
                  <a:cxn ang="0">
                    <a:pos x="58" y="354"/>
                  </a:cxn>
                  <a:cxn ang="0">
                    <a:pos x="47" y="387"/>
                  </a:cxn>
                  <a:cxn ang="0">
                    <a:pos x="36" y="423"/>
                  </a:cxn>
                  <a:cxn ang="0">
                    <a:pos x="29" y="460"/>
                  </a:cxn>
                  <a:cxn ang="0">
                    <a:pos x="22" y="496"/>
                  </a:cxn>
                  <a:cxn ang="0">
                    <a:pos x="15" y="533"/>
                  </a:cxn>
                  <a:cxn ang="0">
                    <a:pos x="7" y="598"/>
                  </a:cxn>
                  <a:cxn ang="0">
                    <a:pos x="0" y="781"/>
                  </a:cxn>
                  <a:cxn ang="0">
                    <a:pos x="11" y="821"/>
                  </a:cxn>
                  <a:cxn ang="0">
                    <a:pos x="29" y="828"/>
                  </a:cxn>
                  <a:cxn ang="0">
                    <a:pos x="47" y="835"/>
                  </a:cxn>
                  <a:cxn ang="0">
                    <a:pos x="66" y="843"/>
                  </a:cxn>
                  <a:cxn ang="0">
                    <a:pos x="84" y="853"/>
                  </a:cxn>
                  <a:cxn ang="0">
                    <a:pos x="106" y="861"/>
                  </a:cxn>
                  <a:cxn ang="0">
                    <a:pos x="124" y="868"/>
                  </a:cxn>
                  <a:cxn ang="0">
                    <a:pos x="146" y="875"/>
                  </a:cxn>
                  <a:cxn ang="0">
                    <a:pos x="171" y="883"/>
                  </a:cxn>
                  <a:cxn ang="0">
                    <a:pos x="193" y="890"/>
                  </a:cxn>
                  <a:cxn ang="0">
                    <a:pos x="219" y="901"/>
                  </a:cxn>
                  <a:cxn ang="0">
                    <a:pos x="244" y="908"/>
                  </a:cxn>
                  <a:cxn ang="0">
                    <a:pos x="266" y="915"/>
                  </a:cxn>
                  <a:cxn ang="0">
                    <a:pos x="295" y="923"/>
                  </a:cxn>
                  <a:cxn ang="0">
                    <a:pos x="332" y="934"/>
                  </a:cxn>
                  <a:cxn ang="0">
                    <a:pos x="361" y="941"/>
                  </a:cxn>
                  <a:cxn ang="0">
                    <a:pos x="397" y="952"/>
                  </a:cxn>
                  <a:cxn ang="0">
                    <a:pos x="430" y="959"/>
                  </a:cxn>
                  <a:cxn ang="0">
                    <a:pos x="470" y="970"/>
                  </a:cxn>
                  <a:cxn ang="0">
                    <a:pos x="503" y="977"/>
                  </a:cxn>
                  <a:cxn ang="0">
                    <a:pos x="536" y="985"/>
                  </a:cxn>
                  <a:cxn ang="0">
                    <a:pos x="573" y="992"/>
                  </a:cxn>
                  <a:cxn ang="0">
                    <a:pos x="609" y="1003"/>
                  </a:cxn>
                  <a:cxn ang="0">
                    <a:pos x="583" y="948"/>
                  </a:cxn>
                  <a:cxn ang="0">
                    <a:pos x="547" y="879"/>
                  </a:cxn>
                  <a:cxn ang="0">
                    <a:pos x="514" y="813"/>
                  </a:cxn>
                  <a:cxn ang="0">
                    <a:pos x="474" y="733"/>
                  </a:cxn>
                  <a:cxn ang="0">
                    <a:pos x="423" y="627"/>
                  </a:cxn>
                  <a:cxn ang="0">
                    <a:pos x="390" y="554"/>
                  </a:cxn>
                  <a:cxn ang="0">
                    <a:pos x="368" y="503"/>
                  </a:cxn>
                  <a:cxn ang="0">
                    <a:pos x="346" y="452"/>
                  </a:cxn>
                  <a:cxn ang="0">
                    <a:pos x="328" y="401"/>
                  </a:cxn>
                  <a:cxn ang="0">
                    <a:pos x="303" y="328"/>
                  </a:cxn>
                  <a:cxn ang="0">
                    <a:pos x="288" y="277"/>
                  </a:cxn>
                  <a:cxn ang="0">
                    <a:pos x="273" y="230"/>
                  </a:cxn>
                  <a:cxn ang="0">
                    <a:pos x="266" y="193"/>
                  </a:cxn>
                  <a:cxn ang="0">
                    <a:pos x="259" y="139"/>
                  </a:cxn>
                  <a:cxn ang="0">
                    <a:pos x="259" y="44"/>
                  </a:cxn>
                  <a:cxn ang="0">
                    <a:pos x="266" y="26"/>
                  </a:cxn>
                  <a:cxn ang="0">
                    <a:pos x="273" y="7"/>
                  </a:cxn>
                </a:cxnLst>
                <a:rect l="0" t="0" r="r" b="b"/>
                <a:pathLst>
                  <a:path w="613" h="1003">
                    <a:moveTo>
                      <a:pt x="281" y="0"/>
                    </a:moveTo>
                    <a:lnTo>
                      <a:pt x="266" y="15"/>
                    </a:lnTo>
                    <a:lnTo>
                      <a:pt x="263" y="22"/>
                    </a:lnTo>
                    <a:lnTo>
                      <a:pt x="248" y="37"/>
                    </a:lnTo>
                    <a:lnTo>
                      <a:pt x="241" y="44"/>
                    </a:lnTo>
                    <a:lnTo>
                      <a:pt x="237" y="51"/>
                    </a:lnTo>
                    <a:lnTo>
                      <a:pt x="222" y="66"/>
                    </a:lnTo>
                    <a:lnTo>
                      <a:pt x="219" y="73"/>
                    </a:lnTo>
                    <a:lnTo>
                      <a:pt x="204" y="88"/>
                    </a:lnTo>
                    <a:lnTo>
                      <a:pt x="201" y="95"/>
                    </a:lnTo>
                    <a:lnTo>
                      <a:pt x="193" y="102"/>
                    </a:lnTo>
                    <a:lnTo>
                      <a:pt x="190" y="110"/>
                    </a:lnTo>
                    <a:lnTo>
                      <a:pt x="182" y="117"/>
                    </a:lnTo>
                    <a:lnTo>
                      <a:pt x="179" y="124"/>
                    </a:lnTo>
                    <a:lnTo>
                      <a:pt x="171" y="131"/>
                    </a:lnTo>
                    <a:lnTo>
                      <a:pt x="168" y="142"/>
                    </a:lnTo>
                    <a:lnTo>
                      <a:pt x="160" y="150"/>
                    </a:lnTo>
                    <a:lnTo>
                      <a:pt x="153" y="164"/>
                    </a:lnTo>
                    <a:lnTo>
                      <a:pt x="146" y="172"/>
                    </a:lnTo>
                    <a:lnTo>
                      <a:pt x="142" y="179"/>
                    </a:lnTo>
                    <a:lnTo>
                      <a:pt x="139" y="190"/>
                    </a:lnTo>
                    <a:lnTo>
                      <a:pt x="131" y="197"/>
                    </a:lnTo>
                    <a:lnTo>
                      <a:pt x="124" y="212"/>
                    </a:lnTo>
                    <a:lnTo>
                      <a:pt x="120" y="219"/>
                    </a:lnTo>
                    <a:lnTo>
                      <a:pt x="117" y="230"/>
                    </a:lnTo>
                    <a:lnTo>
                      <a:pt x="109" y="237"/>
                    </a:lnTo>
                    <a:lnTo>
                      <a:pt x="102" y="252"/>
                    </a:lnTo>
                    <a:lnTo>
                      <a:pt x="98" y="263"/>
                    </a:lnTo>
                    <a:lnTo>
                      <a:pt x="91" y="277"/>
                    </a:lnTo>
                    <a:lnTo>
                      <a:pt x="88" y="285"/>
                    </a:lnTo>
                    <a:lnTo>
                      <a:pt x="84" y="296"/>
                    </a:lnTo>
                    <a:lnTo>
                      <a:pt x="77" y="310"/>
                    </a:lnTo>
                    <a:lnTo>
                      <a:pt x="73" y="321"/>
                    </a:lnTo>
                    <a:lnTo>
                      <a:pt x="69" y="328"/>
                    </a:lnTo>
                    <a:lnTo>
                      <a:pt x="66" y="339"/>
                    </a:lnTo>
                    <a:lnTo>
                      <a:pt x="58" y="354"/>
                    </a:lnTo>
                    <a:lnTo>
                      <a:pt x="55" y="365"/>
                    </a:lnTo>
                    <a:lnTo>
                      <a:pt x="55" y="368"/>
                    </a:lnTo>
                    <a:lnTo>
                      <a:pt x="51" y="376"/>
                    </a:lnTo>
                    <a:lnTo>
                      <a:pt x="47" y="387"/>
                    </a:lnTo>
                    <a:lnTo>
                      <a:pt x="47" y="394"/>
                    </a:lnTo>
                    <a:lnTo>
                      <a:pt x="44" y="405"/>
                    </a:lnTo>
                    <a:lnTo>
                      <a:pt x="40" y="412"/>
                    </a:lnTo>
                    <a:lnTo>
                      <a:pt x="36" y="423"/>
                    </a:lnTo>
                    <a:lnTo>
                      <a:pt x="36" y="430"/>
                    </a:lnTo>
                    <a:lnTo>
                      <a:pt x="33" y="441"/>
                    </a:lnTo>
                    <a:lnTo>
                      <a:pt x="33" y="449"/>
                    </a:lnTo>
                    <a:lnTo>
                      <a:pt x="29" y="460"/>
                    </a:lnTo>
                    <a:lnTo>
                      <a:pt x="26" y="467"/>
                    </a:lnTo>
                    <a:lnTo>
                      <a:pt x="26" y="478"/>
                    </a:lnTo>
                    <a:lnTo>
                      <a:pt x="22" y="485"/>
                    </a:lnTo>
                    <a:lnTo>
                      <a:pt x="22" y="496"/>
                    </a:lnTo>
                    <a:lnTo>
                      <a:pt x="18" y="503"/>
                    </a:lnTo>
                    <a:lnTo>
                      <a:pt x="18" y="514"/>
                    </a:lnTo>
                    <a:lnTo>
                      <a:pt x="15" y="522"/>
                    </a:lnTo>
                    <a:lnTo>
                      <a:pt x="15" y="533"/>
                    </a:lnTo>
                    <a:lnTo>
                      <a:pt x="11" y="543"/>
                    </a:lnTo>
                    <a:lnTo>
                      <a:pt x="11" y="562"/>
                    </a:lnTo>
                    <a:lnTo>
                      <a:pt x="7" y="569"/>
                    </a:lnTo>
                    <a:lnTo>
                      <a:pt x="7" y="598"/>
                    </a:lnTo>
                    <a:lnTo>
                      <a:pt x="4" y="609"/>
                    </a:lnTo>
                    <a:lnTo>
                      <a:pt x="4" y="638"/>
                    </a:lnTo>
                    <a:lnTo>
                      <a:pt x="0" y="649"/>
                    </a:lnTo>
                    <a:lnTo>
                      <a:pt x="0" y="781"/>
                    </a:lnTo>
                    <a:lnTo>
                      <a:pt x="4" y="791"/>
                    </a:lnTo>
                    <a:lnTo>
                      <a:pt x="4" y="817"/>
                    </a:lnTo>
                    <a:lnTo>
                      <a:pt x="7" y="821"/>
                    </a:lnTo>
                    <a:lnTo>
                      <a:pt x="11" y="821"/>
                    </a:lnTo>
                    <a:lnTo>
                      <a:pt x="15" y="824"/>
                    </a:lnTo>
                    <a:lnTo>
                      <a:pt x="18" y="824"/>
                    </a:lnTo>
                    <a:lnTo>
                      <a:pt x="26" y="828"/>
                    </a:lnTo>
                    <a:lnTo>
                      <a:pt x="29" y="828"/>
                    </a:lnTo>
                    <a:lnTo>
                      <a:pt x="33" y="832"/>
                    </a:lnTo>
                    <a:lnTo>
                      <a:pt x="36" y="832"/>
                    </a:lnTo>
                    <a:lnTo>
                      <a:pt x="40" y="835"/>
                    </a:lnTo>
                    <a:lnTo>
                      <a:pt x="47" y="835"/>
                    </a:lnTo>
                    <a:lnTo>
                      <a:pt x="51" y="839"/>
                    </a:lnTo>
                    <a:lnTo>
                      <a:pt x="55" y="839"/>
                    </a:lnTo>
                    <a:lnTo>
                      <a:pt x="58" y="843"/>
                    </a:lnTo>
                    <a:lnTo>
                      <a:pt x="66" y="843"/>
                    </a:lnTo>
                    <a:lnTo>
                      <a:pt x="69" y="846"/>
                    </a:lnTo>
                    <a:lnTo>
                      <a:pt x="73" y="846"/>
                    </a:lnTo>
                    <a:lnTo>
                      <a:pt x="80" y="850"/>
                    </a:lnTo>
                    <a:lnTo>
                      <a:pt x="84" y="853"/>
                    </a:lnTo>
                    <a:lnTo>
                      <a:pt x="88" y="853"/>
                    </a:lnTo>
                    <a:lnTo>
                      <a:pt x="95" y="857"/>
                    </a:lnTo>
                    <a:lnTo>
                      <a:pt x="98" y="857"/>
                    </a:lnTo>
                    <a:lnTo>
                      <a:pt x="106" y="861"/>
                    </a:lnTo>
                    <a:lnTo>
                      <a:pt x="109" y="861"/>
                    </a:lnTo>
                    <a:lnTo>
                      <a:pt x="113" y="864"/>
                    </a:lnTo>
                    <a:lnTo>
                      <a:pt x="120" y="864"/>
                    </a:lnTo>
                    <a:lnTo>
                      <a:pt x="124" y="868"/>
                    </a:lnTo>
                    <a:lnTo>
                      <a:pt x="131" y="868"/>
                    </a:lnTo>
                    <a:lnTo>
                      <a:pt x="135" y="872"/>
                    </a:lnTo>
                    <a:lnTo>
                      <a:pt x="142" y="872"/>
                    </a:lnTo>
                    <a:lnTo>
                      <a:pt x="146" y="875"/>
                    </a:lnTo>
                    <a:lnTo>
                      <a:pt x="153" y="879"/>
                    </a:lnTo>
                    <a:lnTo>
                      <a:pt x="160" y="879"/>
                    </a:lnTo>
                    <a:lnTo>
                      <a:pt x="164" y="883"/>
                    </a:lnTo>
                    <a:lnTo>
                      <a:pt x="171" y="883"/>
                    </a:lnTo>
                    <a:lnTo>
                      <a:pt x="175" y="886"/>
                    </a:lnTo>
                    <a:lnTo>
                      <a:pt x="182" y="886"/>
                    </a:lnTo>
                    <a:lnTo>
                      <a:pt x="190" y="890"/>
                    </a:lnTo>
                    <a:lnTo>
                      <a:pt x="193" y="890"/>
                    </a:lnTo>
                    <a:lnTo>
                      <a:pt x="201" y="894"/>
                    </a:lnTo>
                    <a:lnTo>
                      <a:pt x="208" y="894"/>
                    </a:lnTo>
                    <a:lnTo>
                      <a:pt x="212" y="897"/>
                    </a:lnTo>
                    <a:lnTo>
                      <a:pt x="219" y="901"/>
                    </a:lnTo>
                    <a:lnTo>
                      <a:pt x="226" y="901"/>
                    </a:lnTo>
                    <a:lnTo>
                      <a:pt x="230" y="905"/>
                    </a:lnTo>
                    <a:lnTo>
                      <a:pt x="237" y="905"/>
                    </a:lnTo>
                    <a:lnTo>
                      <a:pt x="244" y="908"/>
                    </a:lnTo>
                    <a:lnTo>
                      <a:pt x="248" y="908"/>
                    </a:lnTo>
                    <a:lnTo>
                      <a:pt x="255" y="912"/>
                    </a:lnTo>
                    <a:lnTo>
                      <a:pt x="263" y="912"/>
                    </a:lnTo>
                    <a:lnTo>
                      <a:pt x="266" y="915"/>
                    </a:lnTo>
                    <a:lnTo>
                      <a:pt x="273" y="915"/>
                    </a:lnTo>
                    <a:lnTo>
                      <a:pt x="281" y="919"/>
                    </a:lnTo>
                    <a:lnTo>
                      <a:pt x="288" y="919"/>
                    </a:lnTo>
                    <a:lnTo>
                      <a:pt x="295" y="923"/>
                    </a:lnTo>
                    <a:lnTo>
                      <a:pt x="303" y="923"/>
                    </a:lnTo>
                    <a:lnTo>
                      <a:pt x="317" y="930"/>
                    </a:lnTo>
                    <a:lnTo>
                      <a:pt x="325" y="930"/>
                    </a:lnTo>
                    <a:lnTo>
                      <a:pt x="332" y="934"/>
                    </a:lnTo>
                    <a:lnTo>
                      <a:pt x="339" y="934"/>
                    </a:lnTo>
                    <a:lnTo>
                      <a:pt x="346" y="937"/>
                    </a:lnTo>
                    <a:lnTo>
                      <a:pt x="354" y="937"/>
                    </a:lnTo>
                    <a:lnTo>
                      <a:pt x="361" y="941"/>
                    </a:lnTo>
                    <a:lnTo>
                      <a:pt x="368" y="941"/>
                    </a:lnTo>
                    <a:lnTo>
                      <a:pt x="376" y="945"/>
                    </a:lnTo>
                    <a:lnTo>
                      <a:pt x="383" y="945"/>
                    </a:lnTo>
                    <a:lnTo>
                      <a:pt x="397" y="952"/>
                    </a:lnTo>
                    <a:lnTo>
                      <a:pt x="405" y="952"/>
                    </a:lnTo>
                    <a:lnTo>
                      <a:pt x="412" y="956"/>
                    </a:lnTo>
                    <a:lnTo>
                      <a:pt x="419" y="956"/>
                    </a:lnTo>
                    <a:lnTo>
                      <a:pt x="430" y="959"/>
                    </a:lnTo>
                    <a:lnTo>
                      <a:pt x="438" y="959"/>
                    </a:lnTo>
                    <a:lnTo>
                      <a:pt x="452" y="967"/>
                    </a:lnTo>
                    <a:lnTo>
                      <a:pt x="459" y="967"/>
                    </a:lnTo>
                    <a:lnTo>
                      <a:pt x="470" y="970"/>
                    </a:lnTo>
                    <a:lnTo>
                      <a:pt x="478" y="970"/>
                    </a:lnTo>
                    <a:lnTo>
                      <a:pt x="485" y="974"/>
                    </a:lnTo>
                    <a:lnTo>
                      <a:pt x="492" y="974"/>
                    </a:lnTo>
                    <a:lnTo>
                      <a:pt x="503" y="977"/>
                    </a:lnTo>
                    <a:lnTo>
                      <a:pt x="511" y="977"/>
                    </a:lnTo>
                    <a:lnTo>
                      <a:pt x="518" y="981"/>
                    </a:lnTo>
                    <a:lnTo>
                      <a:pt x="529" y="985"/>
                    </a:lnTo>
                    <a:lnTo>
                      <a:pt x="536" y="985"/>
                    </a:lnTo>
                    <a:lnTo>
                      <a:pt x="547" y="988"/>
                    </a:lnTo>
                    <a:lnTo>
                      <a:pt x="554" y="988"/>
                    </a:lnTo>
                    <a:lnTo>
                      <a:pt x="562" y="992"/>
                    </a:lnTo>
                    <a:lnTo>
                      <a:pt x="573" y="992"/>
                    </a:lnTo>
                    <a:lnTo>
                      <a:pt x="580" y="996"/>
                    </a:lnTo>
                    <a:lnTo>
                      <a:pt x="591" y="999"/>
                    </a:lnTo>
                    <a:lnTo>
                      <a:pt x="598" y="999"/>
                    </a:lnTo>
                    <a:lnTo>
                      <a:pt x="609" y="1003"/>
                    </a:lnTo>
                    <a:lnTo>
                      <a:pt x="613" y="1003"/>
                    </a:lnTo>
                    <a:lnTo>
                      <a:pt x="602" y="985"/>
                    </a:lnTo>
                    <a:lnTo>
                      <a:pt x="594" y="967"/>
                    </a:lnTo>
                    <a:lnTo>
                      <a:pt x="583" y="948"/>
                    </a:lnTo>
                    <a:lnTo>
                      <a:pt x="576" y="930"/>
                    </a:lnTo>
                    <a:lnTo>
                      <a:pt x="565" y="915"/>
                    </a:lnTo>
                    <a:lnTo>
                      <a:pt x="558" y="897"/>
                    </a:lnTo>
                    <a:lnTo>
                      <a:pt x="547" y="879"/>
                    </a:lnTo>
                    <a:lnTo>
                      <a:pt x="540" y="861"/>
                    </a:lnTo>
                    <a:lnTo>
                      <a:pt x="529" y="846"/>
                    </a:lnTo>
                    <a:lnTo>
                      <a:pt x="521" y="828"/>
                    </a:lnTo>
                    <a:lnTo>
                      <a:pt x="514" y="813"/>
                    </a:lnTo>
                    <a:lnTo>
                      <a:pt x="507" y="795"/>
                    </a:lnTo>
                    <a:lnTo>
                      <a:pt x="496" y="781"/>
                    </a:lnTo>
                    <a:lnTo>
                      <a:pt x="489" y="762"/>
                    </a:lnTo>
                    <a:lnTo>
                      <a:pt x="474" y="733"/>
                    </a:lnTo>
                    <a:lnTo>
                      <a:pt x="467" y="715"/>
                    </a:lnTo>
                    <a:lnTo>
                      <a:pt x="452" y="686"/>
                    </a:lnTo>
                    <a:lnTo>
                      <a:pt x="438" y="657"/>
                    </a:lnTo>
                    <a:lnTo>
                      <a:pt x="423" y="627"/>
                    </a:lnTo>
                    <a:lnTo>
                      <a:pt x="416" y="613"/>
                    </a:lnTo>
                    <a:lnTo>
                      <a:pt x="412" y="598"/>
                    </a:lnTo>
                    <a:lnTo>
                      <a:pt x="397" y="569"/>
                    </a:lnTo>
                    <a:lnTo>
                      <a:pt x="390" y="554"/>
                    </a:lnTo>
                    <a:lnTo>
                      <a:pt x="387" y="543"/>
                    </a:lnTo>
                    <a:lnTo>
                      <a:pt x="379" y="529"/>
                    </a:lnTo>
                    <a:lnTo>
                      <a:pt x="376" y="514"/>
                    </a:lnTo>
                    <a:lnTo>
                      <a:pt x="368" y="503"/>
                    </a:lnTo>
                    <a:lnTo>
                      <a:pt x="365" y="489"/>
                    </a:lnTo>
                    <a:lnTo>
                      <a:pt x="357" y="478"/>
                    </a:lnTo>
                    <a:lnTo>
                      <a:pt x="354" y="463"/>
                    </a:lnTo>
                    <a:lnTo>
                      <a:pt x="346" y="452"/>
                    </a:lnTo>
                    <a:lnTo>
                      <a:pt x="343" y="438"/>
                    </a:lnTo>
                    <a:lnTo>
                      <a:pt x="339" y="427"/>
                    </a:lnTo>
                    <a:lnTo>
                      <a:pt x="332" y="416"/>
                    </a:lnTo>
                    <a:lnTo>
                      <a:pt x="328" y="401"/>
                    </a:lnTo>
                    <a:lnTo>
                      <a:pt x="321" y="379"/>
                    </a:lnTo>
                    <a:lnTo>
                      <a:pt x="314" y="358"/>
                    </a:lnTo>
                    <a:lnTo>
                      <a:pt x="306" y="336"/>
                    </a:lnTo>
                    <a:lnTo>
                      <a:pt x="303" y="328"/>
                    </a:lnTo>
                    <a:lnTo>
                      <a:pt x="295" y="306"/>
                    </a:lnTo>
                    <a:lnTo>
                      <a:pt x="292" y="296"/>
                    </a:lnTo>
                    <a:lnTo>
                      <a:pt x="288" y="288"/>
                    </a:lnTo>
                    <a:lnTo>
                      <a:pt x="288" y="277"/>
                    </a:lnTo>
                    <a:lnTo>
                      <a:pt x="281" y="255"/>
                    </a:lnTo>
                    <a:lnTo>
                      <a:pt x="277" y="248"/>
                    </a:lnTo>
                    <a:lnTo>
                      <a:pt x="277" y="237"/>
                    </a:lnTo>
                    <a:lnTo>
                      <a:pt x="273" y="230"/>
                    </a:lnTo>
                    <a:lnTo>
                      <a:pt x="270" y="219"/>
                    </a:lnTo>
                    <a:lnTo>
                      <a:pt x="270" y="212"/>
                    </a:lnTo>
                    <a:lnTo>
                      <a:pt x="266" y="201"/>
                    </a:lnTo>
                    <a:lnTo>
                      <a:pt x="266" y="193"/>
                    </a:lnTo>
                    <a:lnTo>
                      <a:pt x="263" y="186"/>
                    </a:lnTo>
                    <a:lnTo>
                      <a:pt x="263" y="168"/>
                    </a:lnTo>
                    <a:lnTo>
                      <a:pt x="259" y="161"/>
                    </a:lnTo>
                    <a:lnTo>
                      <a:pt x="259" y="139"/>
                    </a:lnTo>
                    <a:lnTo>
                      <a:pt x="255" y="131"/>
                    </a:lnTo>
                    <a:lnTo>
                      <a:pt x="255" y="66"/>
                    </a:lnTo>
                    <a:lnTo>
                      <a:pt x="259" y="58"/>
                    </a:lnTo>
                    <a:lnTo>
                      <a:pt x="259" y="44"/>
                    </a:lnTo>
                    <a:lnTo>
                      <a:pt x="263" y="40"/>
                    </a:lnTo>
                    <a:lnTo>
                      <a:pt x="263" y="33"/>
                    </a:lnTo>
                    <a:lnTo>
                      <a:pt x="266" y="29"/>
                    </a:lnTo>
                    <a:lnTo>
                      <a:pt x="266" y="26"/>
                    </a:lnTo>
                    <a:lnTo>
                      <a:pt x="270" y="22"/>
                    </a:lnTo>
                    <a:lnTo>
                      <a:pt x="270" y="18"/>
                    </a:lnTo>
                    <a:lnTo>
                      <a:pt x="273" y="15"/>
                    </a:lnTo>
                    <a:lnTo>
                      <a:pt x="273" y="7"/>
                    </a:lnTo>
                    <a:lnTo>
                      <a:pt x="277" y="4"/>
                    </a:lnTo>
                    <a:lnTo>
                      <a:pt x="281" y="4"/>
                    </a:lnTo>
                    <a:lnTo>
                      <a:pt x="28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 useBgFill="1">
            <p:nvSpPr>
              <p:cNvPr id="3254" name="Oval 182"/>
              <p:cNvSpPr>
                <a:spLocks noChangeArrowheads="1"/>
              </p:cNvSpPr>
              <p:nvPr/>
            </p:nvSpPr>
            <p:spPr bwMode="auto">
              <a:xfrm>
                <a:off x="1306" y="1940"/>
                <a:ext cx="171" cy="193"/>
              </a:xfrm>
              <a:prstGeom prst="ellipse">
                <a:avLst/>
              </a:prstGeom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</p:grp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489" y="1457817"/>
            <a:ext cx="1297858" cy="205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21676" y="350830"/>
            <a:ext cx="706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Ответ: Задание 2.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1244" y="1096376"/>
            <a:ext cx="7194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E4940"/>
                </a:solidFill>
              </a:rPr>
              <a:t>Составить алгоритм «Раскрась мяч»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4892706"/>
              </p:ext>
            </p:extLst>
          </p:nvPr>
        </p:nvGraphicFramePr>
        <p:xfrm>
          <a:off x="3482921" y="1866478"/>
          <a:ext cx="5545092" cy="477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717"/>
                <a:gridCol w="576375"/>
              </a:tblGrid>
              <a:tr h="586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Взять кисточку с зеленой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3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Раскрасить мяч синей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6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670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Раскрасить мяч желтой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2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Взять кисточку с желтой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1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Раскрасить мяч зеленой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4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Раскрасить мяч красной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8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Взять кисточку с синей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5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58685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Взять кисточку с красной краской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7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2" name="Прямоугольник 171"/>
          <p:cNvSpPr/>
          <p:nvPr/>
        </p:nvSpPr>
        <p:spPr>
          <a:xfrm>
            <a:off x="8512452" y="1934747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8512452" y="2533380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8524353" y="3190510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8524353" y="3816218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8524353" y="4396741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8524353" y="4989478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8512452" y="5546979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8532440" y="6165304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0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2952328" cy="36004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hlinkClick r:id="rId2" action="ppaction://hlinksldjump"/>
              </a:rPr>
              <a:t>тест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5177814"/>
              </p:ext>
            </p:extLst>
          </p:nvPr>
        </p:nvGraphicFramePr>
        <p:xfrm>
          <a:off x="1115616" y="2492896"/>
          <a:ext cx="6096000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Количество верных ответов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79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Оценка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79E8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3 - 4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0 - 2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910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Ответы на тест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6824884"/>
              </p:ext>
            </p:extLst>
          </p:nvPr>
        </p:nvGraphicFramePr>
        <p:xfrm>
          <a:off x="1115616" y="2492896"/>
          <a:ext cx="6096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Номер вопроса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79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Ответ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79E8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В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В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В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В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E494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1E494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597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Rot="1" noChangeArrowheads="1"/>
          </p:cNvSpPr>
          <p:nvPr/>
        </p:nvSpPr>
        <p:spPr bwMode="auto">
          <a:xfrm>
            <a:off x="251520" y="908720"/>
            <a:ext cx="8712498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1E4940"/>
                </a:solidFill>
              </a:rPr>
              <a:t>Алгоритмы используются на всех предметах</a:t>
            </a:r>
            <a:r>
              <a:rPr lang="ru-RU" b="1" dirty="0" smtClean="0">
                <a:solidFill>
                  <a:srgbClr val="1E4940"/>
                </a:solidFill>
              </a:rPr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b="1" dirty="0">
              <a:solidFill>
                <a:srgbClr val="1E494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1E4940"/>
                </a:solidFill>
              </a:rPr>
              <a:t>   </a:t>
            </a:r>
            <a:r>
              <a:rPr lang="ru-RU" b="1" dirty="0" smtClean="0">
                <a:solidFill>
                  <a:srgbClr val="1E4940"/>
                </a:solidFill>
              </a:rPr>
              <a:t> </a:t>
            </a:r>
            <a:endParaRPr lang="ru-RU" b="1" dirty="0">
              <a:solidFill>
                <a:srgbClr val="1E494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1E4940"/>
                </a:solidFill>
              </a:rPr>
              <a:t>Сама жизнь – это тоже какой-то алгоритм</a:t>
            </a:r>
            <a:r>
              <a:rPr lang="ru-RU" b="1" dirty="0" smtClean="0">
                <a:solidFill>
                  <a:srgbClr val="1E4940"/>
                </a:solidFill>
              </a:rPr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b="1" dirty="0">
              <a:solidFill>
                <a:srgbClr val="1E494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1E4940"/>
                </a:solidFill>
              </a:rPr>
              <a:t>И независимо, знаем мы алгоритмы  или нет, жизнь идет по алгоритму.</a:t>
            </a:r>
          </a:p>
        </p:txBody>
      </p:sp>
    </p:spTree>
    <p:extLst>
      <p:ext uri="{BB962C8B-B14F-4D97-AF65-F5344CB8AC3E}">
        <p14:creationId xmlns:p14="http://schemas.microsoft.com/office/powerpoint/2010/main" xmlns="" val="20944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63408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Домашнее задание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1E4940"/>
                </a:solidFill>
              </a:rPr>
              <a:t>1. Выучить теоретический материал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1E4940"/>
                </a:solidFill>
              </a:rPr>
              <a:t>2. Привести </a:t>
            </a:r>
            <a:r>
              <a:rPr lang="ru-RU" sz="2400" dirty="0">
                <a:solidFill>
                  <a:srgbClr val="1E4940"/>
                </a:solidFill>
              </a:rPr>
              <a:t>3 примера алгоритмов для различных исполнителей.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1E4940"/>
                </a:solidFill>
              </a:rPr>
              <a:t>3. Составить </a:t>
            </a:r>
            <a:r>
              <a:rPr lang="ru-RU" sz="2400" dirty="0">
                <a:solidFill>
                  <a:srgbClr val="1E4940"/>
                </a:solidFill>
              </a:rPr>
              <a:t>2 инструкции, в которых не выполняется хотя бы одно свойство алгоритма. Записать какие изменения нужно в них внести, чтобы получить алгоритм.</a:t>
            </a:r>
          </a:p>
        </p:txBody>
      </p:sp>
    </p:spTree>
    <p:extLst>
      <p:ext uri="{BB962C8B-B14F-4D97-AF65-F5344CB8AC3E}">
        <p14:creationId xmlns:p14="http://schemas.microsoft.com/office/powerpoint/2010/main" xmlns="" val="9237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Команды алгоритма заваривая чая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1028147"/>
              </p:ext>
            </p:extLst>
          </p:nvPr>
        </p:nvGraphicFramePr>
        <p:xfrm>
          <a:off x="827584" y="1628803"/>
          <a:ext cx="6552728" cy="360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211"/>
                <a:gridCol w="1134517"/>
              </a:tblGrid>
              <a:tr h="72007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размешать сахар ложечкой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добавить кипятку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налить в чашку заварку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вскипятить воду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положить сахар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Команды алгоритма заваривая чая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1652802"/>
              </p:ext>
            </p:extLst>
          </p:nvPr>
        </p:nvGraphicFramePr>
        <p:xfrm>
          <a:off x="827584" y="1628803"/>
          <a:ext cx="6552728" cy="360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211"/>
                <a:gridCol w="1134517"/>
              </a:tblGrid>
              <a:tr h="72007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размешать сахар ложечкой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5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добавить кипятку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3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налить в чашку заварку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2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вскипятить воду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1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положить сахар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4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16216" y="3963884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3243804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2557653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1772816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4627987"/>
            <a:ext cx="432048" cy="44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4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Алгоритм заваривания чая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1300321"/>
              </p:ext>
            </p:extLst>
          </p:nvPr>
        </p:nvGraphicFramePr>
        <p:xfrm>
          <a:off x="827584" y="1628803"/>
          <a:ext cx="6552728" cy="360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211"/>
                <a:gridCol w="1134517"/>
              </a:tblGrid>
              <a:tr h="720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вскипятить воду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1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налить в чашку заварку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2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добавить кипятку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3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положить сахар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4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  <a:tr h="720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размешать сахар ложечкой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1E4940"/>
                          </a:solidFill>
                        </a:rPr>
                        <a:t>5</a:t>
                      </a:r>
                      <a:endParaRPr lang="ru-RU" sz="2400" b="0" dirty="0">
                        <a:solidFill>
                          <a:srgbClr val="1E494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50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1A3C18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1A3C18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1A3C18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1A3C18"/>
                </a:solidFill>
              </a:rPr>
              <a:t>Что такое алгоритм?</a:t>
            </a:r>
            <a:endParaRPr lang="ru-RU" dirty="0">
              <a:solidFill>
                <a:srgbClr val="1A3C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916832"/>
            <a:ext cx="7416824" cy="42479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1E4940"/>
                </a:solidFill>
              </a:rPr>
              <a:t>Алгоритм</a:t>
            </a:r>
            <a:r>
              <a:rPr lang="ru-RU" dirty="0">
                <a:solidFill>
                  <a:srgbClr val="1E4940"/>
                </a:solidFill>
              </a:rPr>
              <a:t> - понятное и точное предписание исполнителю совершить последовательность действий, направленных на достижение указанной  цели или на решение поставленной задачи.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Delovaya</Template>
  <TotalTime>920</TotalTime>
  <Words>1168</Words>
  <Application>Microsoft Office PowerPoint</Application>
  <PresentationFormat>Экран (4:3)</PresentationFormat>
  <Paragraphs>280</Paragraphs>
  <Slides>47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Слайд 3</vt:lpstr>
      <vt:lpstr>Алгоритм. Свойства алгоритма</vt:lpstr>
      <vt:lpstr>Команды алгоритма заваривая чая</vt:lpstr>
      <vt:lpstr>Команды алгоритма заваривая чая</vt:lpstr>
      <vt:lpstr>Алгоритм заваривания чая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Примеры исполнителей</vt:lpstr>
      <vt:lpstr>Исполнители    формальные                 неформальные</vt:lpstr>
      <vt:lpstr>Слайд 18</vt:lpstr>
      <vt:lpstr>Слайд 19</vt:lpstr>
      <vt:lpstr>Слайд 20</vt:lpstr>
      <vt:lpstr>Слайд 21</vt:lpstr>
      <vt:lpstr>Назовите СКИ для каждого исполнителя</vt:lpstr>
      <vt:lpstr>Слайд 23</vt:lpstr>
      <vt:lpstr>дискретность</vt:lpstr>
      <vt:lpstr>понятность</vt:lpstr>
      <vt:lpstr>Однозначность - единственность толкования правил выполнения дей­ствий и порядка их выполнения.</vt:lpstr>
      <vt:lpstr>массовость</vt:lpstr>
      <vt:lpstr>конечность</vt:lpstr>
      <vt:lpstr>результативность</vt:lpstr>
      <vt:lpstr>правильность</vt:lpstr>
      <vt:lpstr>Свойства алгоритма</vt:lpstr>
      <vt:lpstr>Задание 1:</vt:lpstr>
      <vt:lpstr>Возможный исправленный вариант </vt:lpstr>
      <vt:lpstr>Задание 2:</vt:lpstr>
      <vt:lpstr>Возможный исправленный вариант </vt:lpstr>
      <vt:lpstr>Задание 3:</vt:lpstr>
      <vt:lpstr>Возможный исправленный вариант </vt:lpstr>
      <vt:lpstr>Слайд 38</vt:lpstr>
      <vt:lpstr>Задание 1. </vt:lpstr>
      <vt:lpstr>Слайд 40</vt:lpstr>
      <vt:lpstr>Задание 3 </vt:lpstr>
      <vt:lpstr>Ответ: Задание 1. </vt:lpstr>
      <vt:lpstr>Слайд 43</vt:lpstr>
      <vt:lpstr>тест</vt:lpstr>
      <vt:lpstr>Ответы на тест</vt:lpstr>
      <vt:lpstr>Слайд 46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nikotat</dc:creator>
  <cp:lastModifiedBy>re</cp:lastModifiedBy>
  <cp:revision>64</cp:revision>
  <cp:lastPrinted>2013-11-11T16:58:44Z</cp:lastPrinted>
  <dcterms:created xsi:type="dcterms:W3CDTF">2013-11-07T14:19:08Z</dcterms:created>
  <dcterms:modified xsi:type="dcterms:W3CDTF">2014-07-20T19:58:11Z</dcterms:modified>
</cp:coreProperties>
</file>