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9" r:id="rId9"/>
    <p:sldId id="262" r:id="rId10"/>
    <p:sldId id="263" r:id="rId11"/>
    <p:sldId id="264" r:id="rId12"/>
    <p:sldId id="265" r:id="rId13"/>
    <p:sldId id="266" r:id="rId14"/>
    <p:sldId id="268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80" r:id="rId24"/>
    <p:sldId id="267" r:id="rId25"/>
    <p:sldId id="28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58" y="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7" Type="http://schemas.openxmlformats.org/officeDocument/2006/relationships/slide" Target="../slides/slide24.xml"/><Relationship Id="rId2" Type="http://schemas.openxmlformats.org/officeDocument/2006/relationships/slide" Target="../slides/slide7.xml"/><Relationship Id="rId1" Type="http://schemas.openxmlformats.org/officeDocument/2006/relationships/slide" Target="../slides/slide3.xml"/><Relationship Id="rId6" Type="http://schemas.openxmlformats.org/officeDocument/2006/relationships/slide" Target="../slides/slide19.xml"/><Relationship Id="rId5" Type="http://schemas.openxmlformats.org/officeDocument/2006/relationships/slide" Target="../slides/slide17.xml"/><Relationship Id="rId4" Type="http://schemas.openxmlformats.org/officeDocument/2006/relationships/slide" Target="../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5BFCE9-D959-4BE9-B0B1-05106C8F9E5E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6FC8F0F-3B43-4AE4-8B67-749B2A38883C}">
      <dgm:prSet phldrT="[Текст]"/>
      <dgm:spPr/>
      <dgm:t>
        <a:bodyPr/>
        <a:lstStyle/>
        <a:p>
          <a:r>
            <a:rPr lang="ru-RU" dirty="0" smtClean="0">
              <a:latin typeface="+mj-lt"/>
              <a:hlinkClick xmlns:r="http://schemas.openxmlformats.org/officeDocument/2006/relationships" r:id="rId1" action="ppaction://hlinksldjump"/>
            </a:rPr>
            <a:t>Вступление</a:t>
          </a:r>
          <a:endParaRPr lang="ru-RU" dirty="0">
            <a:latin typeface="+mj-lt"/>
          </a:endParaRPr>
        </a:p>
      </dgm:t>
    </dgm:pt>
    <dgm:pt modelId="{C62A8463-A881-432C-AC33-1015B7F72513}" type="parTrans" cxnId="{FD8B7FAD-EF94-4BCF-882C-BE7A6EFBD482}">
      <dgm:prSet/>
      <dgm:spPr/>
      <dgm:t>
        <a:bodyPr/>
        <a:lstStyle/>
        <a:p>
          <a:endParaRPr lang="ru-RU"/>
        </a:p>
      </dgm:t>
    </dgm:pt>
    <dgm:pt modelId="{4CD27CCE-597F-4A44-A4D7-AEBD59F90BA7}" type="sibTrans" cxnId="{FD8B7FAD-EF94-4BCF-882C-BE7A6EFBD482}">
      <dgm:prSet/>
      <dgm:spPr/>
      <dgm:t>
        <a:bodyPr/>
        <a:lstStyle/>
        <a:p>
          <a:endParaRPr lang="ru-RU"/>
        </a:p>
      </dgm:t>
    </dgm:pt>
    <dgm:pt modelId="{5E2E034B-6177-4800-A7C1-2A7E997116C3}">
      <dgm:prSet phldrT="[Текст]"/>
      <dgm:spPr/>
      <dgm:t>
        <a:bodyPr/>
        <a:lstStyle/>
        <a:p>
          <a:r>
            <a:rPr lang="ru-RU" dirty="0" smtClean="0">
              <a:latin typeface="+mj-lt"/>
              <a:hlinkClick xmlns:r="http://schemas.openxmlformats.org/officeDocument/2006/relationships" r:id="rId2" action="ppaction://hlinksldjump"/>
            </a:rPr>
            <a:t>Всю жизнь вдвоём</a:t>
          </a:r>
          <a:endParaRPr lang="ru-RU" dirty="0">
            <a:latin typeface="+mj-lt"/>
          </a:endParaRPr>
        </a:p>
      </dgm:t>
    </dgm:pt>
    <dgm:pt modelId="{D3E07038-AA03-4FD8-9764-98D5B70B97C2}" type="parTrans" cxnId="{E3DED1CD-8C65-4AC1-8D26-F5A953F4A5AF}">
      <dgm:prSet/>
      <dgm:spPr/>
      <dgm:t>
        <a:bodyPr/>
        <a:lstStyle/>
        <a:p>
          <a:endParaRPr lang="ru-RU"/>
        </a:p>
      </dgm:t>
    </dgm:pt>
    <dgm:pt modelId="{41BBB689-755C-4222-8730-4C6FA3CC3855}" type="sibTrans" cxnId="{E3DED1CD-8C65-4AC1-8D26-F5A953F4A5AF}">
      <dgm:prSet/>
      <dgm:spPr/>
      <dgm:t>
        <a:bodyPr/>
        <a:lstStyle/>
        <a:p>
          <a:endParaRPr lang="ru-RU"/>
        </a:p>
      </dgm:t>
    </dgm:pt>
    <dgm:pt modelId="{4B38880B-F393-4C4D-AB17-B8E51017D3B5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  <a:hlinkClick xmlns:r="http://schemas.openxmlformats.org/officeDocument/2006/relationships" r:id="rId3" action="ppaction://hlinksldjump"/>
            </a:rPr>
            <a:t>«Хочу дарю - хочу уберу»</a:t>
          </a:r>
          <a:endParaRPr lang="ru-RU" dirty="0"/>
        </a:p>
      </dgm:t>
    </dgm:pt>
    <dgm:pt modelId="{0BF6615A-1D00-4DD9-8CC9-DA333230E746}" type="parTrans" cxnId="{058296A2-C330-4C4C-934F-19CD770244BC}">
      <dgm:prSet/>
      <dgm:spPr/>
      <dgm:t>
        <a:bodyPr/>
        <a:lstStyle/>
        <a:p>
          <a:endParaRPr lang="ru-RU"/>
        </a:p>
      </dgm:t>
    </dgm:pt>
    <dgm:pt modelId="{49BB2434-A06D-4D4D-8FE8-4778FE58E05A}" type="sibTrans" cxnId="{058296A2-C330-4C4C-934F-19CD770244BC}">
      <dgm:prSet/>
      <dgm:spPr/>
      <dgm:t>
        <a:bodyPr/>
        <a:lstStyle/>
        <a:p>
          <a:endParaRPr lang="ru-RU"/>
        </a:p>
      </dgm:t>
    </dgm:pt>
    <dgm:pt modelId="{4DF0DAED-59E0-4985-9720-684F54E95302}">
      <dgm:prSet/>
      <dgm:spPr/>
      <dgm:t>
        <a:bodyPr/>
        <a:lstStyle/>
        <a:p>
          <a:r>
            <a:rPr lang="ru-RU" dirty="0" smtClean="0">
              <a:latin typeface="+mj-lt"/>
              <a:hlinkClick xmlns:r="http://schemas.openxmlformats.org/officeDocument/2006/relationships" r:id="rId4" action="ppaction://hlinksldjump"/>
            </a:rPr>
            <a:t>Карлики, гиганты…</a:t>
          </a:r>
          <a:endParaRPr lang="ru-RU" dirty="0">
            <a:latin typeface="+mj-lt"/>
          </a:endParaRPr>
        </a:p>
      </dgm:t>
    </dgm:pt>
    <dgm:pt modelId="{65ADCF91-7035-4083-9DD3-0DDD2F5F70A6}" type="parTrans" cxnId="{CD0C33D6-7DBB-4BA1-9D4F-03ADCCE8D935}">
      <dgm:prSet/>
      <dgm:spPr/>
      <dgm:t>
        <a:bodyPr/>
        <a:lstStyle/>
        <a:p>
          <a:endParaRPr lang="ru-RU"/>
        </a:p>
      </dgm:t>
    </dgm:pt>
    <dgm:pt modelId="{518FDBD1-D63F-401B-B3FD-5CDD66C5DCA9}" type="sibTrans" cxnId="{CD0C33D6-7DBB-4BA1-9D4F-03ADCCE8D935}">
      <dgm:prSet/>
      <dgm:spPr/>
      <dgm:t>
        <a:bodyPr/>
        <a:lstStyle/>
        <a:p>
          <a:endParaRPr lang="ru-RU"/>
        </a:p>
      </dgm:t>
    </dgm:pt>
    <dgm:pt modelId="{D29C1991-A4A8-431D-98E3-E925438939F8}">
      <dgm:prSet/>
      <dgm:spPr/>
      <dgm:t>
        <a:bodyPr/>
        <a:lstStyle/>
        <a:p>
          <a:r>
            <a:rPr lang="ru-RU" dirty="0" smtClean="0">
              <a:latin typeface="+mj-lt"/>
              <a:hlinkClick xmlns:r="http://schemas.openxmlformats.org/officeDocument/2006/relationships" r:id="rId5" action="ppaction://hlinksldjump"/>
            </a:rPr>
            <a:t>Завидная щедрость природы</a:t>
          </a:r>
          <a:endParaRPr lang="ru-RU" dirty="0">
            <a:latin typeface="+mj-lt"/>
          </a:endParaRPr>
        </a:p>
      </dgm:t>
    </dgm:pt>
    <dgm:pt modelId="{8D6791DC-47D2-4C16-AA5E-C39313DF9A79}" type="parTrans" cxnId="{01AF2085-BCAC-4232-B7EB-AAB8E0F49AE4}">
      <dgm:prSet/>
      <dgm:spPr/>
      <dgm:t>
        <a:bodyPr/>
        <a:lstStyle/>
        <a:p>
          <a:endParaRPr lang="ru-RU"/>
        </a:p>
      </dgm:t>
    </dgm:pt>
    <dgm:pt modelId="{2B3DE11D-43AE-4CD8-9FE9-46E04862AA3A}" type="sibTrans" cxnId="{01AF2085-BCAC-4232-B7EB-AAB8E0F49AE4}">
      <dgm:prSet/>
      <dgm:spPr/>
      <dgm:t>
        <a:bodyPr/>
        <a:lstStyle/>
        <a:p>
          <a:endParaRPr lang="ru-RU"/>
        </a:p>
      </dgm:t>
    </dgm:pt>
    <dgm:pt modelId="{F07AD799-86F9-40C4-8173-D4447DC67E43}">
      <dgm:prSet custT="1"/>
      <dgm:spPr/>
      <dgm:t>
        <a:bodyPr/>
        <a:lstStyle/>
        <a:p>
          <a:r>
            <a:rPr lang="ru-RU" sz="1700" dirty="0" smtClean="0">
              <a:latin typeface="+mj-lt"/>
              <a:hlinkClick xmlns:r="http://schemas.openxmlformats.org/officeDocument/2006/relationships" r:id="rId6" action="ppaction://hlinksldjump"/>
            </a:rPr>
            <a:t>Ещё из жизни животных</a:t>
          </a:r>
          <a:endParaRPr lang="ru-RU" sz="1700" dirty="0">
            <a:latin typeface="+mj-lt"/>
          </a:endParaRPr>
        </a:p>
      </dgm:t>
    </dgm:pt>
    <dgm:pt modelId="{C1C67002-84A0-4342-B942-42FD13518833}" type="parTrans" cxnId="{1E6024BF-A9CD-4263-9F68-42A384A9377D}">
      <dgm:prSet/>
      <dgm:spPr/>
      <dgm:t>
        <a:bodyPr/>
        <a:lstStyle/>
        <a:p>
          <a:endParaRPr lang="ru-RU"/>
        </a:p>
      </dgm:t>
    </dgm:pt>
    <dgm:pt modelId="{25684347-ED28-4A08-AA6C-259C3F497E96}" type="sibTrans" cxnId="{1E6024BF-A9CD-4263-9F68-42A384A9377D}">
      <dgm:prSet/>
      <dgm:spPr/>
      <dgm:t>
        <a:bodyPr/>
        <a:lstStyle/>
        <a:p>
          <a:endParaRPr lang="ru-RU"/>
        </a:p>
      </dgm:t>
    </dgm:pt>
    <dgm:pt modelId="{566F87BD-4826-43BD-9813-5E60E0F527C0}">
      <dgm:prSet custT="1"/>
      <dgm:spPr/>
      <dgm:t>
        <a:bodyPr/>
        <a:lstStyle/>
        <a:p>
          <a:r>
            <a:rPr lang="ru-RU" sz="1700" dirty="0" smtClean="0">
              <a:latin typeface="+mj-lt"/>
              <a:hlinkClick xmlns:r="http://schemas.openxmlformats.org/officeDocument/2006/relationships" r:id="rId7" action="ppaction://hlinksldjump"/>
            </a:rPr>
            <a:t>Заключение</a:t>
          </a:r>
          <a:endParaRPr lang="ru-RU" sz="1700" dirty="0">
            <a:latin typeface="+mj-lt"/>
          </a:endParaRPr>
        </a:p>
      </dgm:t>
    </dgm:pt>
    <dgm:pt modelId="{66D9B543-CEB8-439A-924E-FF905F62F752}" type="parTrans" cxnId="{415BD58F-3C85-42E5-A419-EBF4846555D8}">
      <dgm:prSet/>
      <dgm:spPr/>
      <dgm:t>
        <a:bodyPr/>
        <a:lstStyle/>
        <a:p>
          <a:endParaRPr lang="ru-RU"/>
        </a:p>
      </dgm:t>
    </dgm:pt>
    <dgm:pt modelId="{093302B0-A37C-4AA7-92E0-56C12C46FC44}" type="sibTrans" cxnId="{415BD58F-3C85-42E5-A419-EBF4846555D8}">
      <dgm:prSet/>
      <dgm:spPr/>
      <dgm:t>
        <a:bodyPr/>
        <a:lstStyle/>
        <a:p>
          <a:endParaRPr lang="ru-RU"/>
        </a:p>
      </dgm:t>
    </dgm:pt>
    <dgm:pt modelId="{E16D7F9F-FEC0-412C-B15E-048E70388AF5}" type="pres">
      <dgm:prSet presAssocID="{265BFCE9-D959-4BE9-B0B1-05106C8F9E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624C98-44EA-46E7-8A2C-59A55AC40ACE}" type="pres">
      <dgm:prSet presAssocID="{56FC8F0F-3B43-4AE4-8B67-749B2A38883C}" presName="parentLin" presStyleCnt="0"/>
      <dgm:spPr/>
    </dgm:pt>
    <dgm:pt modelId="{FA2372DB-7B9D-4007-B4E2-5337F772F675}" type="pres">
      <dgm:prSet presAssocID="{56FC8F0F-3B43-4AE4-8B67-749B2A38883C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F0577321-D435-404B-96D5-68DCF2968031}" type="pres">
      <dgm:prSet presAssocID="{56FC8F0F-3B43-4AE4-8B67-749B2A38883C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E1727-33AF-4515-8B6A-B714C5DCD496}" type="pres">
      <dgm:prSet presAssocID="{56FC8F0F-3B43-4AE4-8B67-749B2A38883C}" presName="negativeSpace" presStyleCnt="0"/>
      <dgm:spPr/>
    </dgm:pt>
    <dgm:pt modelId="{C3540207-58E2-4C3F-B36E-39B108F9BE6F}" type="pres">
      <dgm:prSet presAssocID="{56FC8F0F-3B43-4AE4-8B67-749B2A38883C}" presName="childText" presStyleLbl="conFgAcc1" presStyleIdx="0" presStyleCnt="7">
        <dgm:presLayoutVars>
          <dgm:bulletEnabled val="1"/>
        </dgm:presLayoutVars>
      </dgm:prSet>
      <dgm:spPr/>
    </dgm:pt>
    <dgm:pt modelId="{DB261A7D-5611-4708-A2D3-C13818C5BF1D}" type="pres">
      <dgm:prSet presAssocID="{4CD27CCE-597F-4A44-A4D7-AEBD59F90BA7}" presName="spaceBetweenRectangles" presStyleCnt="0"/>
      <dgm:spPr/>
    </dgm:pt>
    <dgm:pt modelId="{EFD30642-6878-410D-AE2F-FBC023DACDAD}" type="pres">
      <dgm:prSet presAssocID="{5E2E034B-6177-4800-A7C1-2A7E997116C3}" presName="parentLin" presStyleCnt="0"/>
      <dgm:spPr/>
    </dgm:pt>
    <dgm:pt modelId="{3D642F50-8EEE-4A6A-BD4C-B62642C9C5F6}" type="pres">
      <dgm:prSet presAssocID="{5E2E034B-6177-4800-A7C1-2A7E997116C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C38F9E42-3580-47AA-86B8-15D7B8C7EAA1}" type="pres">
      <dgm:prSet presAssocID="{5E2E034B-6177-4800-A7C1-2A7E997116C3}" presName="parentText" presStyleLbl="node1" presStyleIdx="1" presStyleCnt="7" custLinFactNeighborX="2262" custLinFactNeighborY="-31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DD083-B697-4C71-B58E-987310549D55}" type="pres">
      <dgm:prSet presAssocID="{5E2E034B-6177-4800-A7C1-2A7E997116C3}" presName="negativeSpace" presStyleCnt="0"/>
      <dgm:spPr/>
    </dgm:pt>
    <dgm:pt modelId="{69DA6C68-4EE1-49B4-96AE-8BC5E256966F}" type="pres">
      <dgm:prSet presAssocID="{5E2E034B-6177-4800-A7C1-2A7E997116C3}" presName="childText" presStyleLbl="conFgAcc1" presStyleIdx="1" presStyleCnt="7">
        <dgm:presLayoutVars>
          <dgm:bulletEnabled val="1"/>
        </dgm:presLayoutVars>
      </dgm:prSet>
      <dgm:spPr/>
    </dgm:pt>
    <dgm:pt modelId="{88B1163A-1F23-4B49-A7FF-9C3822FDC44D}" type="pres">
      <dgm:prSet presAssocID="{41BBB689-755C-4222-8730-4C6FA3CC3855}" presName="spaceBetweenRectangles" presStyleCnt="0"/>
      <dgm:spPr/>
    </dgm:pt>
    <dgm:pt modelId="{B64D1D8E-C25A-4490-B850-03C026823DE0}" type="pres">
      <dgm:prSet presAssocID="{4B38880B-F393-4C4D-AB17-B8E51017D3B5}" presName="parentLin" presStyleCnt="0"/>
      <dgm:spPr/>
    </dgm:pt>
    <dgm:pt modelId="{0FF82369-81E5-4CDD-88A6-EC253BAC24F7}" type="pres">
      <dgm:prSet presAssocID="{4B38880B-F393-4C4D-AB17-B8E51017D3B5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D449E984-0151-4C2E-8926-2C255B038E56}" type="pres">
      <dgm:prSet presAssocID="{4B38880B-F393-4C4D-AB17-B8E51017D3B5}" presName="parentText" presStyleLbl="node1" presStyleIdx="2" presStyleCnt="7" custLinFactNeighborX="2262" custLinFactNeighborY="5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EAD28-EC7A-4A88-AFA7-E345080E0BFD}" type="pres">
      <dgm:prSet presAssocID="{4B38880B-F393-4C4D-AB17-B8E51017D3B5}" presName="negativeSpace" presStyleCnt="0"/>
      <dgm:spPr/>
    </dgm:pt>
    <dgm:pt modelId="{8DB743AF-448B-4CB8-839F-9001F2D40AB4}" type="pres">
      <dgm:prSet presAssocID="{4B38880B-F393-4C4D-AB17-B8E51017D3B5}" presName="childText" presStyleLbl="conFgAcc1" presStyleIdx="2" presStyleCnt="7">
        <dgm:presLayoutVars>
          <dgm:bulletEnabled val="1"/>
        </dgm:presLayoutVars>
      </dgm:prSet>
      <dgm:spPr/>
    </dgm:pt>
    <dgm:pt modelId="{5B43C081-A526-4948-AB67-9218F92F644A}" type="pres">
      <dgm:prSet presAssocID="{49BB2434-A06D-4D4D-8FE8-4778FE58E05A}" presName="spaceBetweenRectangles" presStyleCnt="0"/>
      <dgm:spPr/>
    </dgm:pt>
    <dgm:pt modelId="{3AD34AFF-7CE5-449C-B973-0D9C549DBF06}" type="pres">
      <dgm:prSet presAssocID="{4DF0DAED-59E0-4985-9720-684F54E95302}" presName="parentLin" presStyleCnt="0"/>
      <dgm:spPr/>
    </dgm:pt>
    <dgm:pt modelId="{54FAEF07-015A-4C1E-A921-520524690DE9}" type="pres">
      <dgm:prSet presAssocID="{4DF0DAED-59E0-4985-9720-684F54E95302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F5F4901A-8446-44A5-8484-230ECDB81208}" type="pres">
      <dgm:prSet presAssocID="{4DF0DAED-59E0-4985-9720-684F54E95302}" presName="parentText" presStyleLbl="node1" presStyleIdx="3" presStyleCnt="7" custLinFactNeighborX="-5501" custLinFactNeighborY="59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C2E68-DDF1-46A1-A2FC-A8C775D80B81}" type="pres">
      <dgm:prSet presAssocID="{4DF0DAED-59E0-4985-9720-684F54E95302}" presName="negativeSpace" presStyleCnt="0"/>
      <dgm:spPr/>
    </dgm:pt>
    <dgm:pt modelId="{FB6D454C-244A-4F5F-9360-F21900778DDE}" type="pres">
      <dgm:prSet presAssocID="{4DF0DAED-59E0-4985-9720-684F54E95302}" presName="childText" presStyleLbl="conFgAcc1" presStyleIdx="3" presStyleCnt="7">
        <dgm:presLayoutVars>
          <dgm:bulletEnabled val="1"/>
        </dgm:presLayoutVars>
      </dgm:prSet>
      <dgm:spPr/>
    </dgm:pt>
    <dgm:pt modelId="{24C7A6CE-10EE-43F3-8C14-F4F08A51C8A4}" type="pres">
      <dgm:prSet presAssocID="{518FDBD1-D63F-401B-B3FD-5CDD66C5DCA9}" presName="spaceBetweenRectangles" presStyleCnt="0"/>
      <dgm:spPr/>
    </dgm:pt>
    <dgm:pt modelId="{FBB275EF-0F1B-497C-9DD1-486E5B540034}" type="pres">
      <dgm:prSet presAssocID="{D29C1991-A4A8-431D-98E3-E925438939F8}" presName="parentLin" presStyleCnt="0"/>
      <dgm:spPr/>
    </dgm:pt>
    <dgm:pt modelId="{5D4147A1-5D43-469A-ACCA-EB7E066B57F6}" type="pres">
      <dgm:prSet presAssocID="{D29C1991-A4A8-431D-98E3-E925438939F8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3AA0CDE-F770-43D4-A0DB-2165604D4BAD}" type="pres">
      <dgm:prSet presAssocID="{D29C1991-A4A8-431D-98E3-E925438939F8}" presName="parentText" presStyleLbl="node1" presStyleIdx="4" presStyleCnt="7" custLinFactNeighborX="-5501" custLinFactNeighborY="-122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D7B91-B831-4FE8-AB77-5CE055F60556}" type="pres">
      <dgm:prSet presAssocID="{D29C1991-A4A8-431D-98E3-E925438939F8}" presName="negativeSpace" presStyleCnt="0"/>
      <dgm:spPr/>
    </dgm:pt>
    <dgm:pt modelId="{1C629B7E-2DAE-420E-99C4-97E749231FA4}" type="pres">
      <dgm:prSet presAssocID="{D29C1991-A4A8-431D-98E3-E925438939F8}" presName="childText" presStyleLbl="conFgAcc1" presStyleIdx="4" presStyleCnt="7">
        <dgm:presLayoutVars>
          <dgm:bulletEnabled val="1"/>
        </dgm:presLayoutVars>
      </dgm:prSet>
      <dgm:spPr/>
    </dgm:pt>
    <dgm:pt modelId="{67617E9F-BCC0-4C82-9FB0-94FF8D73FDDA}" type="pres">
      <dgm:prSet presAssocID="{2B3DE11D-43AE-4CD8-9FE9-46E04862AA3A}" presName="spaceBetweenRectangles" presStyleCnt="0"/>
      <dgm:spPr/>
    </dgm:pt>
    <dgm:pt modelId="{80ADDE3D-7EE3-4EEF-8B7C-38BC25C11E71}" type="pres">
      <dgm:prSet presAssocID="{F07AD799-86F9-40C4-8173-D4447DC67E43}" presName="parentLin" presStyleCnt="0"/>
      <dgm:spPr/>
    </dgm:pt>
    <dgm:pt modelId="{CFA0D5B7-D865-47AD-9F11-4C4D36EFD9F1}" type="pres">
      <dgm:prSet presAssocID="{F07AD799-86F9-40C4-8173-D4447DC67E4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E1C3E417-B7E7-40CD-95A1-C55DFC522539}" type="pres">
      <dgm:prSet presAssocID="{F07AD799-86F9-40C4-8173-D4447DC67E4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D27FB-4564-479C-A951-353A4D431E59}" type="pres">
      <dgm:prSet presAssocID="{F07AD799-86F9-40C4-8173-D4447DC67E43}" presName="negativeSpace" presStyleCnt="0"/>
      <dgm:spPr/>
    </dgm:pt>
    <dgm:pt modelId="{3826ED95-252B-4220-AD4F-7F8B29220810}" type="pres">
      <dgm:prSet presAssocID="{F07AD799-86F9-40C4-8173-D4447DC67E43}" presName="childText" presStyleLbl="conFgAcc1" presStyleIdx="5" presStyleCnt="7">
        <dgm:presLayoutVars>
          <dgm:bulletEnabled val="1"/>
        </dgm:presLayoutVars>
      </dgm:prSet>
      <dgm:spPr/>
    </dgm:pt>
    <dgm:pt modelId="{53D30493-7DA4-49BC-BB69-AD1C1D0D5B00}" type="pres">
      <dgm:prSet presAssocID="{25684347-ED28-4A08-AA6C-259C3F497E96}" presName="spaceBetweenRectangles" presStyleCnt="0"/>
      <dgm:spPr/>
    </dgm:pt>
    <dgm:pt modelId="{4E022ACA-C6AC-4089-9056-69AB3F5ED5BF}" type="pres">
      <dgm:prSet presAssocID="{566F87BD-4826-43BD-9813-5E60E0F527C0}" presName="parentLin" presStyleCnt="0"/>
      <dgm:spPr/>
    </dgm:pt>
    <dgm:pt modelId="{1E88AAB9-645D-4333-9B05-BC6E4E35687D}" type="pres">
      <dgm:prSet presAssocID="{566F87BD-4826-43BD-9813-5E60E0F527C0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1D6E12AB-F6C8-4E5A-B051-C974C0911945}" type="pres">
      <dgm:prSet presAssocID="{566F87BD-4826-43BD-9813-5E60E0F527C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CFB04-E5F9-492A-B661-996A11B5481E}" type="pres">
      <dgm:prSet presAssocID="{566F87BD-4826-43BD-9813-5E60E0F527C0}" presName="negativeSpace" presStyleCnt="0"/>
      <dgm:spPr/>
    </dgm:pt>
    <dgm:pt modelId="{0C8A18DC-4FA7-4738-956D-91E51EDA0B6D}" type="pres">
      <dgm:prSet presAssocID="{566F87BD-4826-43BD-9813-5E60E0F527C0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FD8B7FAD-EF94-4BCF-882C-BE7A6EFBD482}" srcId="{265BFCE9-D959-4BE9-B0B1-05106C8F9E5E}" destId="{56FC8F0F-3B43-4AE4-8B67-749B2A38883C}" srcOrd="0" destOrd="0" parTransId="{C62A8463-A881-432C-AC33-1015B7F72513}" sibTransId="{4CD27CCE-597F-4A44-A4D7-AEBD59F90BA7}"/>
    <dgm:cxn modelId="{627E6D25-86E4-4E9A-8F29-5627A7C3A379}" type="presOf" srcId="{D29C1991-A4A8-431D-98E3-E925438939F8}" destId="{5D4147A1-5D43-469A-ACCA-EB7E066B57F6}" srcOrd="0" destOrd="0" presId="urn:microsoft.com/office/officeart/2005/8/layout/list1"/>
    <dgm:cxn modelId="{E3DED1CD-8C65-4AC1-8D26-F5A953F4A5AF}" srcId="{265BFCE9-D959-4BE9-B0B1-05106C8F9E5E}" destId="{5E2E034B-6177-4800-A7C1-2A7E997116C3}" srcOrd="1" destOrd="0" parTransId="{D3E07038-AA03-4FD8-9764-98D5B70B97C2}" sibTransId="{41BBB689-755C-4222-8730-4C6FA3CC3855}"/>
    <dgm:cxn modelId="{DBD3C51E-6185-4038-B05B-EB66F4BD82FF}" type="presOf" srcId="{4B38880B-F393-4C4D-AB17-B8E51017D3B5}" destId="{D449E984-0151-4C2E-8926-2C255B038E56}" srcOrd="1" destOrd="0" presId="urn:microsoft.com/office/officeart/2005/8/layout/list1"/>
    <dgm:cxn modelId="{65F4C5D8-727D-40AF-ABFA-FFC332E6A363}" type="presOf" srcId="{5E2E034B-6177-4800-A7C1-2A7E997116C3}" destId="{C38F9E42-3580-47AA-86B8-15D7B8C7EAA1}" srcOrd="1" destOrd="0" presId="urn:microsoft.com/office/officeart/2005/8/layout/list1"/>
    <dgm:cxn modelId="{33C73911-C46E-4E71-A90B-6600C751F0B2}" type="presOf" srcId="{4DF0DAED-59E0-4985-9720-684F54E95302}" destId="{54FAEF07-015A-4C1E-A921-520524690DE9}" srcOrd="0" destOrd="0" presId="urn:microsoft.com/office/officeart/2005/8/layout/list1"/>
    <dgm:cxn modelId="{0F16545C-6362-4D86-89BB-2D3C6147B499}" type="presOf" srcId="{265BFCE9-D959-4BE9-B0B1-05106C8F9E5E}" destId="{E16D7F9F-FEC0-412C-B15E-048E70388AF5}" srcOrd="0" destOrd="0" presId="urn:microsoft.com/office/officeart/2005/8/layout/list1"/>
    <dgm:cxn modelId="{058296A2-C330-4C4C-934F-19CD770244BC}" srcId="{265BFCE9-D959-4BE9-B0B1-05106C8F9E5E}" destId="{4B38880B-F393-4C4D-AB17-B8E51017D3B5}" srcOrd="2" destOrd="0" parTransId="{0BF6615A-1D00-4DD9-8CC9-DA333230E746}" sibTransId="{49BB2434-A06D-4D4D-8FE8-4778FE58E05A}"/>
    <dgm:cxn modelId="{415BD58F-3C85-42E5-A419-EBF4846555D8}" srcId="{265BFCE9-D959-4BE9-B0B1-05106C8F9E5E}" destId="{566F87BD-4826-43BD-9813-5E60E0F527C0}" srcOrd="6" destOrd="0" parTransId="{66D9B543-CEB8-439A-924E-FF905F62F752}" sibTransId="{093302B0-A37C-4AA7-92E0-56C12C46FC44}"/>
    <dgm:cxn modelId="{FD796C17-71E1-4DCE-865C-E6F02B03A07F}" type="presOf" srcId="{F07AD799-86F9-40C4-8173-D4447DC67E43}" destId="{CFA0D5B7-D865-47AD-9F11-4C4D36EFD9F1}" srcOrd="0" destOrd="0" presId="urn:microsoft.com/office/officeart/2005/8/layout/list1"/>
    <dgm:cxn modelId="{1E6024BF-A9CD-4263-9F68-42A384A9377D}" srcId="{265BFCE9-D959-4BE9-B0B1-05106C8F9E5E}" destId="{F07AD799-86F9-40C4-8173-D4447DC67E43}" srcOrd="5" destOrd="0" parTransId="{C1C67002-84A0-4342-B942-42FD13518833}" sibTransId="{25684347-ED28-4A08-AA6C-259C3F497E96}"/>
    <dgm:cxn modelId="{A9AEEBDC-16EA-4F51-8003-899148CBB137}" type="presOf" srcId="{4B38880B-F393-4C4D-AB17-B8E51017D3B5}" destId="{0FF82369-81E5-4CDD-88A6-EC253BAC24F7}" srcOrd="0" destOrd="0" presId="urn:microsoft.com/office/officeart/2005/8/layout/list1"/>
    <dgm:cxn modelId="{CD0C33D6-7DBB-4BA1-9D4F-03ADCCE8D935}" srcId="{265BFCE9-D959-4BE9-B0B1-05106C8F9E5E}" destId="{4DF0DAED-59E0-4985-9720-684F54E95302}" srcOrd="3" destOrd="0" parTransId="{65ADCF91-7035-4083-9DD3-0DDD2F5F70A6}" sibTransId="{518FDBD1-D63F-401B-B3FD-5CDD66C5DCA9}"/>
    <dgm:cxn modelId="{781E6B99-B0EF-49CD-9933-A237271DA3B0}" type="presOf" srcId="{56FC8F0F-3B43-4AE4-8B67-749B2A38883C}" destId="{F0577321-D435-404B-96D5-68DCF2968031}" srcOrd="1" destOrd="0" presId="urn:microsoft.com/office/officeart/2005/8/layout/list1"/>
    <dgm:cxn modelId="{B36845BD-43AB-4E52-8539-FCF2F52BA7E4}" type="presOf" srcId="{D29C1991-A4A8-431D-98E3-E925438939F8}" destId="{B3AA0CDE-F770-43D4-A0DB-2165604D4BAD}" srcOrd="1" destOrd="0" presId="urn:microsoft.com/office/officeart/2005/8/layout/list1"/>
    <dgm:cxn modelId="{55BE9623-935E-4608-95FB-48BF1B122974}" type="presOf" srcId="{F07AD799-86F9-40C4-8173-D4447DC67E43}" destId="{E1C3E417-B7E7-40CD-95A1-C55DFC522539}" srcOrd="1" destOrd="0" presId="urn:microsoft.com/office/officeart/2005/8/layout/list1"/>
    <dgm:cxn modelId="{028E4E20-5BCD-4A2C-9596-2A0DC939DC57}" type="presOf" srcId="{4DF0DAED-59E0-4985-9720-684F54E95302}" destId="{F5F4901A-8446-44A5-8484-230ECDB81208}" srcOrd="1" destOrd="0" presId="urn:microsoft.com/office/officeart/2005/8/layout/list1"/>
    <dgm:cxn modelId="{94AA8291-CA6D-402C-8662-FC449FA232A0}" type="presOf" srcId="{56FC8F0F-3B43-4AE4-8B67-749B2A38883C}" destId="{FA2372DB-7B9D-4007-B4E2-5337F772F675}" srcOrd="0" destOrd="0" presId="urn:microsoft.com/office/officeart/2005/8/layout/list1"/>
    <dgm:cxn modelId="{A0851FE5-0600-4C99-A827-E86BDB9817E3}" type="presOf" srcId="{566F87BD-4826-43BD-9813-5E60E0F527C0}" destId="{1E88AAB9-645D-4333-9B05-BC6E4E35687D}" srcOrd="0" destOrd="0" presId="urn:microsoft.com/office/officeart/2005/8/layout/list1"/>
    <dgm:cxn modelId="{0CFD84A6-76FA-4960-94C4-9AEFB17DE93E}" type="presOf" srcId="{5E2E034B-6177-4800-A7C1-2A7E997116C3}" destId="{3D642F50-8EEE-4A6A-BD4C-B62642C9C5F6}" srcOrd="0" destOrd="0" presId="urn:microsoft.com/office/officeart/2005/8/layout/list1"/>
    <dgm:cxn modelId="{A010269A-24ED-4A06-A239-134D75536C4C}" type="presOf" srcId="{566F87BD-4826-43BD-9813-5E60E0F527C0}" destId="{1D6E12AB-F6C8-4E5A-B051-C974C0911945}" srcOrd="1" destOrd="0" presId="urn:microsoft.com/office/officeart/2005/8/layout/list1"/>
    <dgm:cxn modelId="{01AF2085-BCAC-4232-B7EB-AAB8E0F49AE4}" srcId="{265BFCE9-D959-4BE9-B0B1-05106C8F9E5E}" destId="{D29C1991-A4A8-431D-98E3-E925438939F8}" srcOrd="4" destOrd="0" parTransId="{8D6791DC-47D2-4C16-AA5E-C39313DF9A79}" sibTransId="{2B3DE11D-43AE-4CD8-9FE9-46E04862AA3A}"/>
    <dgm:cxn modelId="{73EA69A4-5D52-4D7D-8224-4070FAF50D3E}" type="presParOf" srcId="{E16D7F9F-FEC0-412C-B15E-048E70388AF5}" destId="{1C624C98-44EA-46E7-8A2C-59A55AC40ACE}" srcOrd="0" destOrd="0" presId="urn:microsoft.com/office/officeart/2005/8/layout/list1"/>
    <dgm:cxn modelId="{CCFA93CE-E72C-44B8-B76E-EFAAD01B5D33}" type="presParOf" srcId="{1C624C98-44EA-46E7-8A2C-59A55AC40ACE}" destId="{FA2372DB-7B9D-4007-B4E2-5337F772F675}" srcOrd="0" destOrd="0" presId="urn:microsoft.com/office/officeart/2005/8/layout/list1"/>
    <dgm:cxn modelId="{F9FEA4BA-5309-4A6C-AD84-AD531A09EAC9}" type="presParOf" srcId="{1C624C98-44EA-46E7-8A2C-59A55AC40ACE}" destId="{F0577321-D435-404B-96D5-68DCF2968031}" srcOrd="1" destOrd="0" presId="urn:microsoft.com/office/officeart/2005/8/layout/list1"/>
    <dgm:cxn modelId="{E78D2E7A-1832-4005-9F72-9CC42B36BD1E}" type="presParOf" srcId="{E16D7F9F-FEC0-412C-B15E-048E70388AF5}" destId="{45AE1727-33AF-4515-8B6A-B714C5DCD496}" srcOrd="1" destOrd="0" presId="urn:microsoft.com/office/officeart/2005/8/layout/list1"/>
    <dgm:cxn modelId="{3BEA5766-9E27-4FD8-A7FF-75307E537FE2}" type="presParOf" srcId="{E16D7F9F-FEC0-412C-B15E-048E70388AF5}" destId="{C3540207-58E2-4C3F-B36E-39B108F9BE6F}" srcOrd="2" destOrd="0" presId="urn:microsoft.com/office/officeart/2005/8/layout/list1"/>
    <dgm:cxn modelId="{624FB99F-6EF3-48D9-A622-2B3031462719}" type="presParOf" srcId="{E16D7F9F-FEC0-412C-B15E-048E70388AF5}" destId="{DB261A7D-5611-4708-A2D3-C13818C5BF1D}" srcOrd="3" destOrd="0" presId="urn:microsoft.com/office/officeart/2005/8/layout/list1"/>
    <dgm:cxn modelId="{C15A0D3C-9E28-4536-86DC-7D4EDA71990F}" type="presParOf" srcId="{E16D7F9F-FEC0-412C-B15E-048E70388AF5}" destId="{EFD30642-6878-410D-AE2F-FBC023DACDAD}" srcOrd="4" destOrd="0" presId="urn:microsoft.com/office/officeart/2005/8/layout/list1"/>
    <dgm:cxn modelId="{EEF8719B-4934-4C8F-8408-4288EE7049A9}" type="presParOf" srcId="{EFD30642-6878-410D-AE2F-FBC023DACDAD}" destId="{3D642F50-8EEE-4A6A-BD4C-B62642C9C5F6}" srcOrd="0" destOrd="0" presId="urn:microsoft.com/office/officeart/2005/8/layout/list1"/>
    <dgm:cxn modelId="{62713DBB-1D1C-4058-A669-35F686F0D273}" type="presParOf" srcId="{EFD30642-6878-410D-AE2F-FBC023DACDAD}" destId="{C38F9E42-3580-47AA-86B8-15D7B8C7EAA1}" srcOrd="1" destOrd="0" presId="urn:microsoft.com/office/officeart/2005/8/layout/list1"/>
    <dgm:cxn modelId="{A2CF095C-FE78-4977-9610-0C4194811119}" type="presParOf" srcId="{E16D7F9F-FEC0-412C-B15E-048E70388AF5}" destId="{75CDD083-B697-4C71-B58E-987310549D55}" srcOrd="5" destOrd="0" presId="urn:microsoft.com/office/officeart/2005/8/layout/list1"/>
    <dgm:cxn modelId="{87E2F928-E8A8-42F4-B474-7610A4DB1EAE}" type="presParOf" srcId="{E16D7F9F-FEC0-412C-B15E-048E70388AF5}" destId="{69DA6C68-4EE1-49B4-96AE-8BC5E256966F}" srcOrd="6" destOrd="0" presId="urn:microsoft.com/office/officeart/2005/8/layout/list1"/>
    <dgm:cxn modelId="{3E070ED8-C4A3-4019-B57C-C77DC58119BE}" type="presParOf" srcId="{E16D7F9F-FEC0-412C-B15E-048E70388AF5}" destId="{88B1163A-1F23-4B49-A7FF-9C3822FDC44D}" srcOrd="7" destOrd="0" presId="urn:microsoft.com/office/officeart/2005/8/layout/list1"/>
    <dgm:cxn modelId="{2D959D3C-F55A-4596-AF66-3424B79C4BD4}" type="presParOf" srcId="{E16D7F9F-FEC0-412C-B15E-048E70388AF5}" destId="{B64D1D8E-C25A-4490-B850-03C026823DE0}" srcOrd="8" destOrd="0" presId="urn:microsoft.com/office/officeart/2005/8/layout/list1"/>
    <dgm:cxn modelId="{DD0E4597-C660-40A9-BAE9-D221E1FCDF2D}" type="presParOf" srcId="{B64D1D8E-C25A-4490-B850-03C026823DE0}" destId="{0FF82369-81E5-4CDD-88A6-EC253BAC24F7}" srcOrd="0" destOrd="0" presId="urn:microsoft.com/office/officeart/2005/8/layout/list1"/>
    <dgm:cxn modelId="{E742FFA1-86E9-4EA9-BD7D-0FC3DA93AB2C}" type="presParOf" srcId="{B64D1D8E-C25A-4490-B850-03C026823DE0}" destId="{D449E984-0151-4C2E-8926-2C255B038E56}" srcOrd="1" destOrd="0" presId="urn:microsoft.com/office/officeart/2005/8/layout/list1"/>
    <dgm:cxn modelId="{6CD30E29-34AB-42F8-9F95-E56842408F8F}" type="presParOf" srcId="{E16D7F9F-FEC0-412C-B15E-048E70388AF5}" destId="{F74EAD28-EC7A-4A88-AFA7-E345080E0BFD}" srcOrd="9" destOrd="0" presId="urn:microsoft.com/office/officeart/2005/8/layout/list1"/>
    <dgm:cxn modelId="{7FB64AD9-6697-4593-8611-7A3D894614AB}" type="presParOf" srcId="{E16D7F9F-FEC0-412C-B15E-048E70388AF5}" destId="{8DB743AF-448B-4CB8-839F-9001F2D40AB4}" srcOrd="10" destOrd="0" presId="urn:microsoft.com/office/officeart/2005/8/layout/list1"/>
    <dgm:cxn modelId="{03EF7C2E-300A-41E4-BFA2-62E2C812448D}" type="presParOf" srcId="{E16D7F9F-FEC0-412C-B15E-048E70388AF5}" destId="{5B43C081-A526-4948-AB67-9218F92F644A}" srcOrd="11" destOrd="0" presId="urn:microsoft.com/office/officeart/2005/8/layout/list1"/>
    <dgm:cxn modelId="{8310D43E-8005-464A-A8F5-8F794365FA71}" type="presParOf" srcId="{E16D7F9F-FEC0-412C-B15E-048E70388AF5}" destId="{3AD34AFF-7CE5-449C-B973-0D9C549DBF06}" srcOrd="12" destOrd="0" presId="urn:microsoft.com/office/officeart/2005/8/layout/list1"/>
    <dgm:cxn modelId="{A5DB97CB-5834-4B73-B0FE-004015F0FB23}" type="presParOf" srcId="{3AD34AFF-7CE5-449C-B973-0D9C549DBF06}" destId="{54FAEF07-015A-4C1E-A921-520524690DE9}" srcOrd="0" destOrd="0" presId="urn:microsoft.com/office/officeart/2005/8/layout/list1"/>
    <dgm:cxn modelId="{4A6163BA-B32C-4D7D-B401-B76A875366C9}" type="presParOf" srcId="{3AD34AFF-7CE5-449C-B973-0D9C549DBF06}" destId="{F5F4901A-8446-44A5-8484-230ECDB81208}" srcOrd="1" destOrd="0" presId="urn:microsoft.com/office/officeart/2005/8/layout/list1"/>
    <dgm:cxn modelId="{9AF281BD-2364-4BD4-93FC-4D6898EEB11A}" type="presParOf" srcId="{E16D7F9F-FEC0-412C-B15E-048E70388AF5}" destId="{545C2E68-DDF1-46A1-A2FC-A8C775D80B81}" srcOrd="13" destOrd="0" presId="urn:microsoft.com/office/officeart/2005/8/layout/list1"/>
    <dgm:cxn modelId="{759729E3-B93F-46D1-903C-F91D18EF9614}" type="presParOf" srcId="{E16D7F9F-FEC0-412C-B15E-048E70388AF5}" destId="{FB6D454C-244A-4F5F-9360-F21900778DDE}" srcOrd="14" destOrd="0" presId="urn:microsoft.com/office/officeart/2005/8/layout/list1"/>
    <dgm:cxn modelId="{82635DBB-6F1F-41FC-AD47-5A0B16F9A5A8}" type="presParOf" srcId="{E16D7F9F-FEC0-412C-B15E-048E70388AF5}" destId="{24C7A6CE-10EE-43F3-8C14-F4F08A51C8A4}" srcOrd="15" destOrd="0" presId="urn:microsoft.com/office/officeart/2005/8/layout/list1"/>
    <dgm:cxn modelId="{65F5F414-BEA3-4C2A-B1AB-1865604036C8}" type="presParOf" srcId="{E16D7F9F-FEC0-412C-B15E-048E70388AF5}" destId="{FBB275EF-0F1B-497C-9DD1-486E5B540034}" srcOrd="16" destOrd="0" presId="urn:microsoft.com/office/officeart/2005/8/layout/list1"/>
    <dgm:cxn modelId="{31A3A5A0-E627-457B-A61F-AEE6BF4BCA22}" type="presParOf" srcId="{FBB275EF-0F1B-497C-9DD1-486E5B540034}" destId="{5D4147A1-5D43-469A-ACCA-EB7E066B57F6}" srcOrd="0" destOrd="0" presId="urn:microsoft.com/office/officeart/2005/8/layout/list1"/>
    <dgm:cxn modelId="{49B895D0-7738-45F4-8B53-59375B2FD3AA}" type="presParOf" srcId="{FBB275EF-0F1B-497C-9DD1-486E5B540034}" destId="{B3AA0CDE-F770-43D4-A0DB-2165604D4BAD}" srcOrd="1" destOrd="0" presId="urn:microsoft.com/office/officeart/2005/8/layout/list1"/>
    <dgm:cxn modelId="{1716F060-1F84-4180-9AEB-3F2963460914}" type="presParOf" srcId="{E16D7F9F-FEC0-412C-B15E-048E70388AF5}" destId="{7EDD7B91-B831-4FE8-AB77-5CE055F60556}" srcOrd="17" destOrd="0" presId="urn:microsoft.com/office/officeart/2005/8/layout/list1"/>
    <dgm:cxn modelId="{DE82E54F-B356-4B9F-89D1-2D70E6CBBAFB}" type="presParOf" srcId="{E16D7F9F-FEC0-412C-B15E-048E70388AF5}" destId="{1C629B7E-2DAE-420E-99C4-97E749231FA4}" srcOrd="18" destOrd="0" presId="urn:microsoft.com/office/officeart/2005/8/layout/list1"/>
    <dgm:cxn modelId="{DED67140-1424-4B94-BC9E-3E673D4CCD8C}" type="presParOf" srcId="{E16D7F9F-FEC0-412C-B15E-048E70388AF5}" destId="{67617E9F-BCC0-4C82-9FB0-94FF8D73FDDA}" srcOrd="19" destOrd="0" presId="urn:microsoft.com/office/officeart/2005/8/layout/list1"/>
    <dgm:cxn modelId="{DED56549-35BA-4794-A6E9-A21AAC5825E2}" type="presParOf" srcId="{E16D7F9F-FEC0-412C-B15E-048E70388AF5}" destId="{80ADDE3D-7EE3-4EEF-8B7C-38BC25C11E71}" srcOrd="20" destOrd="0" presId="urn:microsoft.com/office/officeart/2005/8/layout/list1"/>
    <dgm:cxn modelId="{4C5F0ABB-D84C-440D-95EA-6E5B71F0B30C}" type="presParOf" srcId="{80ADDE3D-7EE3-4EEF-8B7C-38BC25C11E71}" destId="{CFA0D5B7-D865-47AD-9F11-4C4D36EFD9F1}" srcOrd="0" destOrd="0" presId="urn:microsoft.com/office/officeart/2005/8/layout/list1"/>
    <dgm:cxn modelId="{10E23F2C-21DA-4D94-A218-D998602D397E}" type="presParOf" srcId="{80ADDE3D-7EE3-4EEF-8B7C-38BC25C11E71}" destId="{E1C3E417-B7E7-40CD-95A1-C55DFC522539}" srcOrd="1" destOrd="0" presId="urn:microsoft.com/office/officeart/2005/8/layout/list1"/>
    <dgm:cxn modelId="{FDCC1585-B9AA-49D7-A6C8-A79A8B05CDD9}" type="presParOf" srcId="{E16D7F9F-FEC0-412C-B15E-048E70388AF5}" destId="{9A0D27FB-4564-479C-A951-353A4D431E59}" srcOrd="21" destOrd="0" presId="urn:microsoft.com/office/officeart/2005/8/layout/list1"/>
    <dgm:cxn modelId="{F2632B92-5E7D-4C7B-A034-17496B4D866A}" type="presParOf" srcId="{E16D7F9F-FEC0-412C-B15E-048E70388AF5}" destId="{3826ED95-252B-4220-AD4F-7F8B29220810}" srcOrd="22" destOrd="0" presId="urn:microsoft.com/office/officeart/2005/8/layout/list1"/>
    <dgm:cxn modelId="{48D4270F-4D89-4AA2-936F-D097E9ED4008}" type="presParOf" srcId="{E16D7F9F-FEC0-412C-B15E-048E70388AF5}" destId="{53D30493-7DA4-49BC-BB69-AD1C1D0D5B00}" srcOrd="23" destOrd="0" presId="urn:microsoft.com/office/officeart/2005/8/layout/list1"/>
    <dgm:cxn modelId="{5BE58980-CD61-4F18-94D1-ABB6B8C9CE2C}" type="presParOf" srcId="{E16D7F9F-FEC0-412C-B15E-048E70388AF5}" destId="{4E022ACA-C6AC-4089-9056-69AB3F5ED5BF}" srcOrd="24" destOrd="0" presId="urn:microsoft.com/office/officeart/2005/8/layout/list1"/>
    <dgm:cxn modelId="{1903CE41-43B7-4D49-86FD-9A81D7E08F00}" type="presParOf" srcId="{4E022ACA-C6AC-4089-9056-69AB3F5ED5BF}" destId="{1E88AAB9-645D-4333-9B05-BC6E4E35687D}" srcOrd="0" destOrd="0" presId="urn:microsoft.com/office/officeart/2005/8/layout/list1"/>
    <dgm:cxn modelId="{260000C3-C2C6-43E3-B823-4BA626090620}" type="presParOf" srcId="{4E022ACA-C6AC-4089-9056-69AB3F5ED5BF}" destId="{1D6E12AB-F6C8-4E5A-B051-C974C0911945}" srcOrd="1" destOrd="0" presId="urn:microsoft.com/office/officeart/2005/8/layout/list1"/>
    <dgm:cxn modelId="{6985CDE7-22A6-47FB-B193-8C64C1DC74AB}" type="presParOf" srcId="{E16D7F9F-FEC0-412C-B15E-048E70388AF5}" destId="{434CFB04-E5F9-492A-B661-996A11B5481E}" srcOrd="25" destOrd="0" presId="urn:microsoft.com/office/officeart/2005/8/layout/list1"/>
    <dgm:cxn modelId="{105BD9B9-549E-4F28-AD0C-3ECB3F09123F}" type="presParOf" srcId="{E16D7F9F-FEC0-412C-B15E-048E70388AF5}" destId="{0C8A18DC-4FA7-4738-956D-91E51EDA0B6D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540207-58E2-4C3F-B36E-39B108F9BE6F}">
      <dsp:nvSpPr>
        <dsp:cNvPr id="0" name=""/>
        <dsp:cNvSpPr/>
      </dsp:nvSpPr>
      <dsp:spPr>
        <a:xfrm>
          <a:off x="0" y="322518"/>
          <a:ext cx="707236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77321-D435-404B-96D5-68DCF2968031}">
      <dsp:nvSpPr>
        <dsp:cNvPr id="0" name=""/>
        <dsp:cNvSpPr/>
      </dsp:nvSpPr>
      <dsp:spPr>
        <a:xfrm>
          <a:off x="353618" y="71598"/>
          <a:ext cx="4950653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123" tIns="0" rIns="18712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+mj-lt"/>
              <a:hlinkClick xmlns:r="http://schemas.openxmlformats.org/officeDocument/2006/relationships" r:id="" action="ppaction://hlinksldjump"/>
            </a:rPr>
            <a:t>Вступление</a:t>
          </a:r>
          <a:endParaRPr lang="ru-RU" sz="1700" kern="1200" dirty="0">
            <a:latin typeface="+mj-lt"/>
          </a:endParaRPr>
        </a:p>
      </dsp:txBody>
      <dsp:txXfrm>
        <a:off x="353618" y="71598"/>
        <a:ext cx="4950653" cy="501840"/>
      </dsp:txXfrm>
    </dsp:sp>
    <dsp:sp modelId="{69DA6C68-4EE1-49B4-96AE-8BC5E256966F}">
      <dsp:nvSpPr>
        <dsp:cNvPr id="0" name=""/>
        <dsp:cNvSpPr/>
      </dsp:nvSpPr>
      <dsp:spPr>
        <a:xfrm>
          <a:off x="0" y="1093638"/>
          <a:ext cx="707236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302403"/>
              <a:satOff val="-99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F9E42-3580-47AA-86B8-15D7B8C7EAA1}">
      <dsp:nvSpPr>
        <dsp:cNvPr id="0" name=""/>
        <dsp:cNvSpPr/>
      </dsp:nvSpPr>
      <dsp:spPr>
        <a:xfrm>
          <a:off x="361616" y="826986"/>
          <a:ext cx="4950653" cy="501840"/>
        </a:xfrm>
        <a:prstGeom prst="roundRect">
          <a:avLst/>
        </a:prstGeom>
        <a:solidFill>
          <a:schemeClr val="accent4">
            <a:hueOff val="302403"/>
            <a:satOff val="-99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123" tIns="0" rIns="18712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+mj-lt"/>
              <a:hlinkClick xmlns:r="http://schemas.openxmlformats.org/officeDocument/2006/relationships" r:id="" action="ppaction://hlinksldjump"/>
            </a:rPr>
            <a:t>Всю жизнь вдвоём</a:t>
          </a:r>
          <a:endParaRPr lang="ru-RU" sz="1700" kern="1200" dirty="0">
            <a:latin typeface="+mj-lt"/>
          </a:endParaRPr>
        </a:p>
      </dsp:txBody>
      <dsp:txXfrm>
        <a:off x="361616" y="826986"/>
        <a:ext cx="4950653" cy="501840"/>
      </dsp:txXfrm>
    </dsp:sp>
    <dsp:sp modelId="{8DB743AF-448B-4CB8-839F-9001F2D40AB4}">
      <dsp:nvSpPr>
        <dsp:cNvPr id="0" name=""/>
        <dsp:cNvSpPr/>
      </dsp:nvSpPr>
      <dsp:spPr>
        <a:xfrm>
          <a:off x="0" y="1864759"/>
          <a:ext cx="707236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604807"/>
              <a:satOff val="-198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9E984-0151-4C2E-8926-2C255B038E56}">
      <dsp:nvSpPr>
        <dsp:cNvPr id="0" name=""/>
        <dsp:cNvSpPr/>
      </dsp:nvSpPr>
      <dsp:spPr>
        <a:xfrm>
          <a:off x="361616" y="1616749"/>
          <a:ext cx="4950653" cy="501840"/>
        </a:xfrm>
        <a:prstGeom prst="roundRect">
          <a:avLst/>
        </a:prstGeom>
        <a:solidFill>
          <a:schemeClr val="accent4">
            <a:hueOff val="604807"/>
            <a:satOff val="-198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123" tIns="0" rIns="18712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  <a:hlinkClick xmlns:r="http://schemas.openxmlformats.org/officeDocument/2006/relationships" r:id="" action="ppaction://hlinksldjump"/>
            </a:rPr>
            <a:t>«Хочу дарю - хочу уберу»</a:t>
          </a:r>
          <a:endParaRPr lang="ru-RU" sz="1700" kern="1200" dirty="0"/>
        </a:p>
      </dsp:txBody>
      <dsp:txXfrm>
        <a:off x="361616" y="1616749"/>
        <a:ext cx="4950653" cy="501840"/>
      </dsp:txXfrm>
    </dsp:sp>
    <dsp:sp modelId="{FB6D454C-244A-4F5F-9360-F21900778DDE}">
      <dsp:nvSpPr>
        <dsp:cNvPr id="0" name=""/>
        <dsp:cNvSpPr/>
      </dsp:nvSpPr>
      <dsp:spPr>
        <a:xfrm>
          <a:off x="0" y="2635879"/>
          <a:ext cx="707236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907210"/>
              <a:satOff val="-297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4901A-8446-44A5-8484-230ECDB81208}">
      <dsp:nvSpPr>
        <dsp:cNvPr id="0" name=""/>
        <dsp:cNvSpPr/>
      </dsp:nvSpPr>
      <dsp:spPr>
        <a:xfrm>
          <a:off x="334165" y="2414652"/>
          <a:ext cx="4950653" cy="501840"/>
        </a:xfrm>
        <a:prstGeom prst="roundRect">
          <a:avLst/>
        </a:prstGeom>
        <a:solidFill>
          <a:schemeClr val="accent4">
            <a:hueOff val="907210"/>
            <a:satOff val="-297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123" tIns="0" rIns="18712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+mj-lt"/>
              <a:hlinkClick xmlns:r="http://schemas.openxmlformats.org/officeDocument/2006/relationships" r:id="" action="ppaction://hlinksldjump"/>
            </a:rPr>
            <a:t>Карлики, гиганты…</a:t>
          </a:r>
          <a:endParaRPr lang="ru-RU" sz="1700" kern="1200" dirty="0">
            <a:latin typeface="+mj-lt"/>
          </a:endParaRPr>
        </a:p>
      </dsp:txBody>
      <dsp:txXfrm>
        <a:off x="334165" y="2414652"/>
        <a:ext cx="4950653" cy="501840"/>
      </dsp:txXfrm>
    </dsp:sp>
    <dsp:sp modelId="{1C629B7E-2DAE-420E-99C4-97E749231FA4}">
      <dsp:nvSpPr>
        <dsp:cNvPr id="0" name=""/>
        <dsp:cNvSpPr/>
      </dsp:nvSpPr>
      <dsp:spPr>
        <a:xfrm>
          <a:off x="0" y="3406999"/>
          <a:ext cx="707236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209614"/>
              <a:satOff val="-396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A0CDE-F770-43D4-A0DB-2165604D4BAD}">
      <dsp:nvSpPr>
        <dsp:cNvPr id="0" name=""/>
        <dsp:cNvSpPr/>
      </dsp:nvSpPr>
      <dsp:spPr>
        <a:xfrm>
          <a:off x="334165" y="3094729"/>
          <a:ext cx="4950653" cy="501840"/>
        </a:xfrm>
        <a:prstGeom prst="roundRect">
          <a:avLst/>
        </a:prstGeom>
        <a:solidFill>
          <a:schemeClr val="accent4">
            <a:hueOff val="1209614"/>
            <a:satOff val="-396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123" tIns="0" rIns="18712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+mj-lt"/>
              <a:hlinkClick xmlns:r="http://schemas.openxmlformats.org/officeDocument/2006/relationships" r:id="" action="ppaction://hlinksldjump"/>
            </a:rPr>
            <a:t>Завидная щедрость природы</a:t>
          </a:r>
          <a:endParaRPr lang="ru-RU" sz="1700" kern="1200" dirty="0">
            <a:latin typeface="+mj-lt"/>
          </a:endParaRPr>
        </a:p>
      </dsp:txBody>
      <dsp:txXfrm>
        <a:off x="334165" y="3094729"/>
        <a:ext cx="4950653" cy="501840"/>
      </dsp:txXfrm>
    </dsp:sp>
    <dsp:sp modelId="{3826ED95-252B-4220-AD4F-7F8B29220810}">
      <dsp:nvSpPr>
        <dsp:cNvPr id="0" name=""/>
        <dsp:cNvSpPr/>
      </dsp:nvSpPr>
      <dsp:spPr>
        <a:xfrm>
          <a:off x="0" y="4178119"/>
          <a:ext cx="707236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512017"/>
              <a:satOff val="-495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3E417-B7E7-40CD-95A1-C55DFC522539}">
      <dsp:nvSpPr>
        <dsp:cNvPr id="0" name=""/>
        <dsp:cNvSpPr/>
      </dsp:nvSpPr>
      <dsp:spPr>
        <a:xfrm>
          <a:off x="353618" y="3927199"/>
          <a:ext cx="4950653" cy="501840"/>
        </a:xfrm>
        <a:prstGeom prst="roundRect">
          <a:avLst/>
        </a:prstGeom>
        <a:solidFill>
          <a:schemeClr val="accent4">
            <a:hueOff val="1512017"/>
            <a:satOff val="-495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123" tIns="0" rIns="18712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+mj-lt"/>
              <a:hlinkClick xmlns:r="http://schemas.openxmlformats.org/officeDocument/2006/relationships" r:id="" action="ppaction://hlinksldjump"/>
            </a:rPr>
            <a:t>Ещё из жизни животных</a:t>
          </a:r>
          <a:endParaRPr lang="ru-RU" sz="1700" kern="1200" dirty="0">
            <a:latin typeface="+mj-lt"/>
          </a:endParaRPr>
        </a:p>
      </dsp:txBody>
      <dsp:txXfrm>
        <a:off x="353618" y="3927199"/>
        <a:ext cx="4950653" cy="501840"/>
      </dsp:txXfrm>
    </dsp:sp>
    <dsp:sp modelId="{0C8A18DC-4FA7-4738-956D-91E51EDA0B6D}">
      <dsp:nvSpPr>
        <dsp:cNvPr id="0" name=""/>
        <dsp:cNvSpPr/>
      </dsp:nvSpPr>
      <dsp:spPr>
        <a:xfrm>
          <a:off x="0" y="4949239"/>
          <a:ext cx="707236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814420"/>
              <a:satOff val="-594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E12AB-F6C8-4E5A-B051-C974C0911945}">
      <dsp:nvSpPr>
        <dsp:cNvPr id="0" name=""/>
        <dsp:cNvSpPr/>
      </dsp:nvSpPr>
      <dsp:spPr>
        <a:xfrm>
          <a:off x="353618" y="4698319"/>
          <a:ext cx="4950653" cy="501840"/>
        </a:xfrm>
        <a:prstGeom prst="roundRect">
          <a:avLst/>
        </a:prstGeom>
        <a:solidFill>
          <a:schemeClr val="accent4">
            <a:hueOff val="1814420"/>
            <a:satOff val="-594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123" tIns="0" rIns="18712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+mj-lt"/>
              <a:hlinkClick xmlns:r="http://schemas.openxmlformats.org/officeDocument/2006/relationships" r:id="" action="ppaction://hlinksldjump"/>
            </a:rPr>
            <a:t>Заключение</a:t>
          </a:r>
          <a:endParaRPr lang="ru-RU" sz="1700" kern="1200" dirty="0">
            <a:latin typeface="+mj-lt"/>
          </a:endParaRPr>
        </a:p>
      </dsp:txBody>
      <dsp:txXfrm>
        <a:off x="353618" y="4698319"/>
        <a:ext cx="4950653" cy="501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EEBBE-9DFF-46E0-AB16-9E3D780AF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7C889-F6A7-4E45-8476-879C66AC6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A5750-24FF-43B7-B83E-D5E9A58EF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20453-C531-4DF9-A6F0-436934E81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9928C-590B-498F-9369-FFD92C06C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9590C-39FE-4B62-858D-060A9EB99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3C5CA-F0D9-4B54-AE26-FC12158D2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787F-976F-4F8B-AC06-D961FE5FD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DE220-364A-4957-817B-24EB7FE01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1B93-91F4-48F8-B9F7-09E973314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78834-44B5-478E-A284-164DA48F1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5E17B4C-36CC-44E0-91F8-7D0EDC97B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2" r:id="rId2"/>
    <p:sldLayoutId id="2147483794" r:id="rId3"/>
    <p:sldLayoutId id="2147483791" r:id="rId4"/>
    <p:sldLayoutId id="2147483790" r:id="rId5"/>
    <p:sldLayoutId id="2147483789" r:id="rId6"/>
    <p:sldLayoutId id="2147483788" r:id="rId7"/>
    <p:sldLayoutId id="2147483787" r:id="rId8"/>
    <p:sldLayoutId id="2147483786" r:id="rId9"/>
    <p:sldLayoutId id="2147483785" r:id="rId10"/>
    <p:sldLayoutId id="2147483784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5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1571612"/>
            <a:ext cx="8229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Злые причуды генетики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341938"/>
            <a:ext cx="4357688" cy="1516062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2200" smtClean="0">
                <a:solidFill>
                  <a:srgbClr val="7030A0"/>
                </a:solidFill>
                <a:latin typeface="Arial" charset="0"/>
                <a:cs typeface="Arial" charset="0"/>
              </a:rPr>
              <a:t>Першикова Александра Владимировна</a:t>
            </a:r>
          </a:p>
          <a:p>
            <a:pPr eaLnBrk="1" hangingPunct="1">
              <a:lnSpc>
                <a:spcPct val="70000"/>
              </a:lnSpc>
            </a:pPr>
            <a:r>
              <a:rPr lang="ru-RU" sz="2200" smtClean="0">
                <a:solidFill>
                  <a:srgbClr val="7030A0"/>
                </a:solidFill>
                <a:latin typeface="Arial" charset="0"/>
                <a:cs typeface="Arial" charset="0"/>
              </a:rPr>
              <a:t>Учитель биологии</a:t>
            </a:r>
          </a:p>
          <a:p>
            <a:pPr eaLnBrk="1" hangingPunct="1">
              <a:lnSpc>
                <a:spcPct val="70000"/>
              </a:lnSpc>
            </a:pPr>
            <a:r>
              <a:rPr lang="ru-RU" sz="2200" smtClean="0">
                <a:solidFill>
                  <a:srgbClr val="7030A0"/>
                </a:solidFill>
                <a:latin typeface="Arial" charset="0"/>
                <a:cs typeface="Arial" charset="0"/>
              </a:rPr>
              <a:t>МБОУ «СОШ №23»</a:t>
            </a:r>
          </a:p>
          <a:p>
            <a:pPr eaLnBrk="1" hangingPunct="1">
              <a:lnSpc>
                <a:spcPct val="70000"/>
              </a:lnSpc>
            </a:pPr>
            <a:r>
              <a:rPr lang="ru-RU" sz="2200" smtClean="0">
                <a:solidFill>
                  <a:srgbClr val="7030A0"/>
                </a:solidFill>
                <a:latin typeface="Arial" charset="0"/>
                <a:cs typeface="Arial" charset="0"/>
              </a:rPr>
              <a:t>г.Энгельс  Саратовская область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333375"/>
            <a:ext cx="4033838" cy="6264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700" smtClean="0">
                <a:solidFill>
                  <a:schemeClr val="bg1"/>
                </a:solidFill>
              </a:rPr>
              <a:t>     </a:t>
            </a:r>
            <a:r>
              <a:rPr lang="ru-RU" sz="2200" smtClean="0">
                <a:solidFill>
                  <a:schemeClr val="bg1"/>
                </a:solidFill>
                <a:latin typeface="Arial" charset="0"/>
                <a:cs typeface="Arial" charset="0"/>
              </a:rPr>
              <a:t>Так произошло с Франческо Летини. Он родился в 1889 году. Казалось бы совершенно нормальный ребёнок, но почему то с запасной третьей ногой. Так он вырос, опираясь, в основном на две главные ноги. Но если нужно то и на третью. Хотя она и чуточку короче. В девять лет он уехал в Америку и поступил в цирк. Здесь он завоевал популярную кличку «франк трёхногое чудо». Он дожил до 77 лет, скончавшись во Флориде он имел четырёх нормальных детей.</a:t>
            </a:r>
          </a:p>
        </p:txBody>
      </p:sp>
      <p:pic>
        <p:nvPicPr>
          <p:cNvPr id="14340" name="Picture 4" descr="lentini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163" y="512763"/>
            <a:ext cx="3300412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0" y="260350"/>
            <a:ext cx="5724525" cy="6454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200" smtClean="0">
                <a:solidFill>
                  <a:schemeClr val="bg1"/>
                </a:solidFill>
                <a:latin typeface="Arial" charset="0"/>
                <a:cs typeface="Arial" charset="0"/>
              </a:rPr>
              <a:t>В 1911 г. в семье Экхартов из Балтимора появилась двойня – однояйцовые близнецы. Один из них был вполне нормальным а у другого, при пропорциональном телосложении нижняя отсутствовала. Все органы нижней части были подтянуты вверх. Передвигался мальчик с помощью рук. Вместе с братом он посещал начальную школу, старшие классы затем после поступил в высшее хозяйское училище которое закончил с высочайшими оценками которых ни кто до него не получал. После этого вместе с братом Джон отправился в цирковое турне по Америке и Канаде здесь ждал его головокружительный успех под кличкой «эк-полпарня». Он выступал в крупнейших городах США, приобретая особую популярность у детей наверно, потому что одного с ними роста.</a:t>
            </a:r>
          </a:p>
        </p:txBody>
      </p:sp>
      <p:pic>
        <p:nvPicPr>
          <p:cNvPr id="15364" name="Picture 4" descr="johnny_eck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525" y="765175"/>
            <a:ext cx="31496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243888" y="6381750"/>
            <a:ext cx="682625" cy="322263"/>
          </a:xfrm>
          <a:prstGeom prst="actionButtonBackPreviou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53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0" y="549275"/>
            <a:ext cx="9144000" cy="30940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200" smtClean="0">
                <a:solidFill>
                  <a:schemeClr val="bg1"/>
                </a:solidFill>
                <a:latin typeface="Arial" charset="0"/>
                <a:cs typeface="Arial" charset="0"/>
              </a:rPr>
              <a:t>Вот уже больше века по Америке бродит неумирающая легенда о «Генерале Томе». Под этим именем  во второй половине прошлого века буквально по всему миру прокатилась удивительная фигура – Чарльз Шервуд Страттон. Он родился в 1838 году. Появившись на свет был обычным ребёнком весом 4100г. За свою 45 летнюю жизнь он вырос до 60 см. 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>
                <a:solidFill>
                  <a:schemeClr val="bg1"/>
                </a:solidFill>
                <a:latin typeface="Arial" charset="0"/>
                <a:cs typeface="Arial" charset="0"/>
              </a:rPr>
              <a:t>Жена генерала была пропорциональна сложена, рост её соответствовал мужу и не превышал 60 см. Умер Страттон в 45ти летнем возрасте в зените своей славы и похоронен в родном Бриджпорте, где ему поставлен памятник: на пьедестале  статуя в натуральную величину.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3716338"/>
            <a:ext cx="535781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3663" y="3716338"/>
            <a:ext cx="2143125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68538" y="0"/>
            <a:ext cx="4864100" cy="596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41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Карлики, гиганты…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333375"/>
            <a:ext cx="5391150" cy="6310313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 самого высокого человека который когда – либо жил на земле можно считать Роберта 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Вадлофа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он родился в США, в городе Альтон. Его рост в возрасте 22 лет достиг 2м 58см, при весе 225кг. Роберт появился в обычной семье, где все члены семьи не превышали среднего роста. Новорожденный весил нормально – 3800г. Однако в пять лет мальчик был ростом 168см, в восемь 190. он учился в обычной школе, но поскольку в 13 лет он достиг роста 220см, для Роберта пришлось сделать специальную парту. Через несколько лет застенчивый гигант Роберт согласился работать в цирке, но он выставил жесткие условия – выходить на арену только на несколько минут и только в Нью-Йорке и Бостоне. Его условия были приняты. 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200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25" y="0"/>
            <a:ext cx="3000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85750"/>
            <a:ext cx="5005387" cy="3143250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    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июле 1940 года Роберт неожиданно заболел. Как считают врачи – болезнь генетического происхождения. Великан скончался в возрасте 22 лет. Последним его желанием была просьба залить его гроб бетоном, что бы ни кто не смог выставить его скелет для показа.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0" y="214313"/>
            <a:ext cx="3500438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5" y="4214813"/>
            <a:ext cx="3190875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3714750"/>
            <a:ext cx="333375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«Великаны» нашей страны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5572125" cy="3924300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Сегодня самым высоким человеком на Земле можно считать нашего соотечественника Александра Сизоненко из Самары, 1957 года рождения.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На традиционном конкурсе "Суперлюди мира", который проходит в Японии, наш гигант - его рост 240 сантиметров - превзошел второго претендента Мухаммеда </a:t>
            </a:r>
            <a:r>
              <a:rPr lang="ru-RU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Аллан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Чанна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из Пакистана (233 см).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0" y="1500188"/>
            <a:ext cx="30480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5143500"/>
            <a:ext cx="21907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50" y="5143500"/>
            <a:ext cx="21653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85" decel="100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85" decel="100000"/>
                                        <p:tgtEl>
                                          <p:spTgt spid="215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85" decel="100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385" decel="100000"/>
                                        <p:tgtEl>
                                          <p:spTgt spid="215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385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385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50"/>
            <a:ext cx="5292725" cy="6167438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нашей стране самой высокой женщиной была Лиза </a:t>
            </a:r>
            <a:r>
              <a:rPr lang="ru-RU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Лыско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из-под Новочеркасска. Она родилась в 1877 году и с трех лет начала расти "не по дням, а по часам". К 17 годам ее рост был 227 сантиметров.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"Девица-великан" пользовалась исключительной популярностью в России и других странах, куда ездила с удовольствием. Ее приглашали на званые вечера, праздники, в театры. Девушка оказалась весьма способной, получила образование, говорила на нескольких иностранных языках. Скончалась она где-то за рубежом, довольно рано. 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43563" y="642938"/>
            <a:ext cx="31877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243888" y="6381750"/>
            <a:ext cx="682625" cy="322263"/>
          </a:xfrm>
          <a:prstGeom prst="actionButtonBackPreviou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Завидная щедрость природы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37075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Русская история зафиксировала поразительный случай многодетности. К царскому двору был представлен в 1755 году шестидесятилетний крестьянин Яков Кириллов из села Введенского. Он имел к тому времени 72 ребенка.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Первая жена его родила 57 детей: четыре раза по четыре ребенка, семь раз по три, девять раз по два и всего лишь два раза по одному ребенку. Вторая жена подарила ему пятнадцать детей. Такая плодовитость представляется невероятной, но она зафиксирована в документах.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642938"/>
            <a:ext cx="4071937" cy="5715000"/>
          </a:xfrm>
        </p:spPr>
        <p:txBody>
          <a:bodyPr>
            <a:normAutofit fontScale="9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некоторых случаях рождение многих близнецов становится в полном смысле слова национальным праздником. Таковым было рождение пятерых девочек 28 мая 1934 года в небольшом американском городе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Калландер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штата Онтарио. Героиней стала двадцатипятилетняя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Эльзир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Дионе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Подобное отмечалось к тому времени в мире лишь два раза, но в обоих случаях не все дети выживали. Здесь выжили все...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0" y="285750"/>
            <a:ext cx="32988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3714750"/>
            <a:ext cx="38481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8243888" y="6381750"/>
            <a:ext cx="682625" cy="322263"/>
          </a:xfrm>
          <a:prstGeom prst="actionButtonBackPreviou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3"/>
          <p:cNvSpPr>
            <a:spLocks noGrp="1"/>
          </p:cNvSpPr>
          <p:nvPr>
            <p:ph idx="1"/>
          </p:nvPr>
        </p:nvSpPr>
        <p:spPr>
          <a:xfrm>
            <a:off x="214313" y="3214688"/>
            <a:ext cx="3857625" cy="3022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smtClean="0">
                <a:solidFill>
                  <a:schemeClr val="bg1"/>
                </a:solidFill>
                <a:latin typeface="Arial" charset="0"/>
                <a:cs typeface="Arial" charset="0"/>
              </a:rPr>
              <a:t>     Уникальный случай на китайской ферме: овца родила щенка. Между тем ученые  утверждают, что подобное скрещивание противоречит всем законам природы.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5" y="3854450"/>
            <a:ext cx="385762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75" y="1500188"/>
            <a:ext cx="21717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Еще из жизни животных…</a:t>
            </a:r>
            <a:endParaRPr lang="ru-RU" dirty="0"/>
          </a:p>
        </p:txBody>
      </p:sp>
      <p:sp>
        <p:nvSpPr>
          <p:cNvPr id="21510" name="Прямоугольник 6"/>
          <p:cNvSpPr>
            <a:spLocks noChangeArrowheads="1"/>
          </p:cNvSpPr>
          <p:nvPr/>
        </p:nvSpPr>
        <p:spPr bwMode="auto">
          <a:xfrm>
            <a:off x="285750" y="1643063"/>
            <a:ext cx="60007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sz="3200" b="1" u="sng">
                <a:solidFill>
                  <a:schemeClr val="bg1"/>
                </a:solidFill>
                <a:cs typeface="Arial" charset="0"/>
              </a:rPr>
              <a:t>На китайской ферме на свет появился малыш-овцепес!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 bwMode="auto">
          <a:xfrm>
            <a:off x="457200" y="116632"/>
            <a:ext cx="8229600" cy="72008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Маршрут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1071538" y="908720"/>
          <a:ext cx="7072362" cy="544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правляющая кнопка: домой 3">
            <a:hlinkClick r:id="" action="ppaction://hlinkshowjump?jump=endshow" highlightClick="1"/>
          </p:cNvPr>
          <p:cNvSpPr/>
          <p:nvPr/>
        </p:nvSpPr>
        <p:spPr>
          <a:xfrm>
            <a:off x="8388350" y="6357938"/>
            <a:ext cx="574675" cy="346075"/>
          </a:xfrm>
          <a:prstGeom prst="actionButtonHo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Управляющая кнопка: сведения 4">
            <a:hlinkClick r:id="rId7" action="ppaction://hlinksldjump" highlightClick="1"/>
          </p:cNvPr>
          <p:cNvSpPr/>
          <p:nvPr/>
        </p:nvSpPr>
        <p:spPr>
          <a:xfrm>
            <a:off x="7572375" y="6357938"/>
            <a:ext cx="642938" cy="357187"/>
          </a:xfrm>
          <a:prstGeom prst="actionButtonInformati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5"/>
            <a:ext cx="6500813" cy="6715125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200" dirty="0" smtClean="0">
                <a:solidFill>
                  <a:schemeClr val="bg1"/>
                </a:solidFill>
              </a:rPr>
              <a:t>     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Немецкий фермер  Клаус Экстернбринк очень удивился, когда одна из его овец окотилась в конце января. Самое удобное время для появления ягнят - весна, поэтому опытные животноводы разделяют овец и баранов с ноября, чтобы они не имели возможности зачать потомство. Клаус вспомнил, что в хлеву, где содержались овцы, зимой квартировали козлы. Обычно это безопасное соседство, потому что овца и коза не принадлежат к одному биологическому виду: у овцы 54 хромосомы, у козы 60, и потомство от связи этих животных теоретически получить невозможно. Однако на практике все оказалось иначе.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Овцекоза Лиза официально признана экспертами Ветеринарного института Ганновера помесью овцы и козла. Выглядит, правда, она словно обычный ягненок, но шерсть у нее, как у самой настоящей козочки, - гораздо жестче, чем овечья.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 descr="C:\Documents and Settings\Admin\Мои документы\IMG_0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74772" y="2071678"/>
            <a:ext cx="286922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254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Полосатый рейс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25"/>
            <a:ext cx="9144000" cy="3429000"/>
          </a:xfrm>
        </p:spPr>
        <p:txBody>
          <a:bodyPr>
            <a:normAutofit fontScale="70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Прошлым летом в немецком сафари-парке Штукенброк появилась на свет Эклиз - плод любви папы-пони и мамы-зебры . Почему-то черные полосы возникли у нее не на белом фоне, а на пегих пятнах, доставшихся от папы. Зато от мамы зебропони переняла дикий нрав: когда в прошлом году ей привезли жере6ца по кличке Педро, Эклиз дала ему такой отпор, что тот бежал -только копыта сверкали! Что не понравилось полукровке в действиях кавалера, осталось невыясненным.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Еще один коричневый жеребенок с черными полосками живет на ферме семьи Бекеттов в ЮАР.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Супруги разводят карликовых шетландских пони и за одной из кобыл не уследили. Дамочке приглянулся дикий жеребец зебры, перепрыгнувший через забор фермы. 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4429125"/>
            <a:ext cx="56673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25" y="4214813"/>
            <a:ext cx="27622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Семейство кошачьих</a:t>
            </a:r>
            <a:endParaRPr lang="ru-RU" dirty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214313" y="1143000"/>
            <a:ext cx="8401050" cy="2900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>
                <a:solidFill>
                  <a:schemeClr val="bg1"/>
                </a:solidFill>
              </a:rPr>
              <a:t>      </a:t>
            </a:r>
            <a:r>
              <a:rPr lang="ru-RU" sz="2200" smtClean="0">
                <a:solidFill>
                  <a:schemeClr val="bg1"/>
                </a:solidFill>
                <a:latin typeface="Arial" charset="0"/>
                <a:cs typeface="Arial" charset="0"/>
              </a:rPr>
              <a:t>В зоопарке диких кошек в Майами (США) живет лигр -помесь льва и тигрицы. У кого из родителей он взял больше от внешности, понять сложно. Точно известно одно: трехлетний геркулес весом более ЗОО кг и длиной в три метра является самой большой кошкой в мире.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>
                <a:solidFill>
                  <a:schemeClr val="bg1"/>
                </a:solidFill>
                <a:latin typeface="Arial" charset="0"/>
                <a:cs typeface="Arial" charset="0"/>
              </a:rPr>
              <a:t>     Биологи утверждают, что дети от таких «смешанных браков» не могу приносить потомство. Правда, это все в теории. Матушка-природа порой преподносит ученым такие удивительные сюрпризы, что те только разводят руками.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4143375"/>
            <a:ext cx="46672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38" y="4143375"/>
            <a:ext cx="30003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0" y="357188"/>
            <a:ext cx="6000750" cy="6500812"/>
          </a:xfrm>
        </p:spPr>
        <p:txBody>
          <a:bodyPr/>
          <a:lstStyle/>
          <a:p>
            <a:pPr eaLnBrk="1" hangingPunct="1"/>
            <a:r>
              <a:rPr lang="ru-RU" sz="2200" smtClean="0">
                <a:solidFill>
                  <a:schemeClr val="bg1"/>
                </a:solidFill>
                <a:latin typeface="Arial" charset="0"/>
                <a:cs typeface="Arial" charset="0"/>
              </a:rPr>
              <a:t>Чрезвычайно увеличилось количество мутаций среди животных в связи с радиационно-химическим заражением окружающей среды. Одна лишь чернобыльская катастрофа вызвала опасную волну появления животных-чудовищ в местах повышенной радиации.</a:t>
            </a:r>
          </a:p>
          <a:p>
            <a:pPr eaLnBrk="1" hangingPunct="1">
              <a:buFont typeface="Wingdings 2" pitchFamily="18" charset="2"/>
              <a:buNone/>
            </a:pPr>
            <a:endParaRPr lang="ru-RU" sz="22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2200" smtClean="0">
                <a:solidFill>
                  <a:schemeClr val="bg1"/>
                </a:solidFill>
                <a:latin typeface="Arial" charset="0"/>
                <a:cs typeface="Arial" charset="0"/>
              </a:rPr>
              <a:t>Так, в районе Житомира появился теленок с двумя головами, тремя ушами и, как выяснилось при вскрытии, с одной трахеей. </a:t>
            </a:r>
            <a:br>
              <a:rPr lang="ru-RU" sz="220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ru-RU" sz="22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2200" smtClean="0">
                <a:solidFill>
                  <a:schemeClr val="bg1"/>
                </a:solidFill>
                <a:latin typeface="Arial" charset="0"/>
                <a:cs typeface="Arial" charset="0"/>
              </a:rPr>
              <a:t>В Володарск - Волынском на свет появилась свинья с огромной головой и двумя туловищами, а также пара телят, сросшихся крупами. 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888" y="333375"/>
            <a:ext cx="2857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7763" y="2565400"/>
            <a:ext cx="25717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8243888" y="6381750"/>
            <a:ext cx="682625" cy="322263"/>
          </a:xfrm>
          <a:prstGeom prst="actionButtonBackPreviou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214563"/>
            <a:ext cx="8032750" cy="33575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     </a:t>
            </a:r>
            <a:r>
              <a:rPr lang="ru-RU" smtClean="0">
                <a:solidFill>
                  <a:schemeClr val="bg1"/>
                </a:solidFill>
                <a:latin typeface="Arial" charset="0"/>
                <a:cs typeface="Arial" charset="0"/>
              </a:rPr>
              <a:t>Генетика-наука во многом непредсказуемая и в этом еще раз убеждаемся  в рассказах о животных и жизни людей, на судьбу которых повлияли злые причуды генетики. «Жертвы» могли быть нормальными, но все решилось иначе…..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43888" y="6381750"/>
            <a:ext cx="682625" cy="322263"/>
          </a:xfrm>
          <a:prstGeom prst="actionButtonBackPreviou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2214563"/>
            <a:ext cx="8501062" cy="33575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     </a:t>
            </a:r>
            <a:r>
              <a:rPr lang="ru-RU" smtClean="0">
                <a:solidFill>
                  <a:schemeClr val="bg1"/>
                </a:solidFill>
                <a:latin typeface="Arial" charset="0"/>
                <a:cs typeface="Arial" charset="0"/>
              </a:rPr>
              <a:t>1. Асанов А.Ю. , Деменкова Н.С. Основы генетики. - М: ACADEMIA, 2003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  <a:latin typeface="Arial" charset="0"/>
                <a:cs typeface="Arial" charset="0"/>
              </a:rPr>
              <a:t>     2. Константинов А.В. Биология индивидуального развития. – Минск: издательство БГУ, 1978. 3. Захарченко В.Д.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  <a:latin typeface="Arial" charset="0"/>
                <a:cs typeface="Arial" charset="0"/>
              </a:rPr>
              <a:t>     «Формула любви». - Докуметально - худож. издание.Интернет.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500938" y="6357938"/>
            <a:ext cx="682625" cy="322262"/>
          </a:xfrm>
          <a:prstGeom prst="actionButtonBackPreviou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endshow" highlightClick="1"/>
          </p:cNvPr>
          <p:cNvSpPr/>
          <p:nvPr/>
        </p:nvSpPr>
        <p:spPr>
          <a:xfrm>
            <a:off x="8388350" y="6357938"/>
            <a:ext cx="574675" cy="346075"/>
          </a:xfrm>
          <a:prstGeom prst="actionButtonHo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2667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Вступление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29600" cy="4708525"/>
          </a:xfrm>
        </p:spPr>
        <p:txBody>
          <a:bodyPr/>
          <a:lstStyle/>
          <a:p>
            <a:pPr eaLnBrk="1" hangingPunct="1"/>
            <a:r>
              <a:rPr lang="ru-RU" sz="2200" smtClean="0">
                <a:solidFill>
                  <a:schemeClr val="bg1"/>
                </a:solidFill>
                <a:latin typeface="Arial" charset="0"/>
                <a:cs typeface="Arial" charset="0"/>
              </a:rPr>
              <a:t>Генетика – наука о наследственности и изменчивости – наука о таинственная и во многом непредсказуемая.</a:t>
            </a:r>
          </a:p>
        </p:txBody>
      </p:sp>
      <p:pic>
        <p:nvPicPr>
          <p:cNvPr id="8196" name="Picture 4" descr="mo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3800" y="3500438"/>
            <a:ext cx="3817938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205038"/>
            <a:ext cx="4289425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549275"/>
            <a:ext cx="3960813" cy="5472113"/>
          </a:xfrm>
        </p:spPr>
        <p:txBody>
          <a:bodyPr/>
          <a:lstStyle/>
          <a:p>
            <a:pPr eaLnBrk="1" hangingPunct="1"/>
            <a:r>
              <a:rPr lang="ru-RU" sz="2200" smtClean="0">
                <a:solidFill>
                  <a:schemeClr val="bg1"/>
                </a:solidFill>
                <a:latin typeface="Arial" charset="0"/>
                <a:cs typeface="Arial" charset="0"/>
              </a:rPr>
              <a:t>При всей своей сложности, она подчинена определенным строгим законам, разработанным в своё время двумя выдающимся учёным:  Менделем и Морганом. Как известно, в совокупности генов заложена определённая генетическая информация, несущая наследственные сведения о наших предков. </a:t>
            </a:r>
          </a:p>
        </p:txBody>
      </p:sp>
      <p:pic>
        <p:nvPicPr>
          <p:cNvPr id="9222" name="Picture 6" descr="01_mendel_p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188913"/>
            <a:ext cx="2352675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morgan_toma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25" y="3640138"/>
            <a:ext cx="246062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333375"/>
            <a:ext cx="8431212" cy="31670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200" smtClean="0">
                <a:solidFill>
                  <a:schemeClr val="bg1"/>
                </a:solidFill>
                <a:latin typeface="Arial" charset="0"/>
                <a:cs typeface="Arial" charset="0"/>
              </a:rPr>
              <a:t>Существует генетический код – это единая свойственная живым организмам систем «записи». И только воздействия извне теми же радиоактивными, ультрафиолетовыми лучами, а так же химическими веществами может изменить характер этих «записей». Происходит нарушение генетического кода. Вместо нормального развития живого организма, якобы предначертанного природой, наступает мутация – отступление от нормы .</a:t>
            </a:r>
          </a:p>
        </p:txBody>
      </p:sp>
      <p:pic>
        <p:nvPicPr>
          <p:cNvPr id="10244" name="Picture 4" descr="geneticky_ko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4300" y="3644900"/>
            <a:ext cx="50434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075_056_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3644900"/>
            <a:ext cx="34575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3" y="3786188"/>
            <a:ext cx="34290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333375"/>
            <a:ext cx="6500813" cy="3667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200" smtClean="0">
                <a:solidFill>
                  <a:schemeClr val="bg1"/>
                </a:solidFill>
                <a:latin typeface="Arial" charset="0"/>
                <a:cs typeface="Arial" charset="0"/>
              </a:rPr>
              <a:t>И это не редкость. В городе Овруч жена ликвидатора аварии на Чернобыльской АЭС разрешилась в роддоме двухголовым младенцем. Поступило сообщение о «детях – сиренах» нижняя часть туловища, которых напоминают хвост рыбы. Стали появляться младенцы с культями вместо рук и ног. И, пожалуй ещё более страшное. Резкое увеличилось количество «молекулярных - болезней» - болезней обмена веществ, а их свыше сотни, от идиотии до лейкомии. </a:t>
            </a:r>
          </a:p>
        </p:txBody>
      </p:sp>
      <p:pic>
        <p:nvPicPr>
          <p:cNvPr id="11268" name="Picture 4" descr="11978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3786188"/>
            <a:ext cx="4605337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00" y="500063"/>
            <a:ext cx="2700338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назад 6">
            <a:hlinkClick r:id="rId5" action="ppaction://hlinksldjump" highlightClick="1"/>
          </p:cNvPr>
          <p:cNvSpPr/>
          <p:nvPr/>
        </p:nvSpPr>
        <p:spPr>
          <a:xfrm>
            <a:off x="8243888" y="6381750"/>
            <a:ext cx="682625" cy="322263"/>
          </a:xfrm>
          <a:prstGeom prst="actionButtonBackPreviou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0" y="549275"/>
            <a:ext cx="6335713" cy="56880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20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200" smtClean="0">
                <a:solidFill>
                  <a:schemeClr val="bg1"/>
                </a:solidFill>
                <a:latin typeface="Arial" charset="0"/>
                <a:cs typeface="Arial" charset="0"/>
              </a:rPr>
              <a:t>Вероятно известное всему человечеству известное «чудо 19 века» - «сиамские близнецы». О них писали в газетах, их сделали героями рассказов.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smtClean="0">
                <a:solidFill>
                  <a:schemeClr val="bg1"/>
                </a:solidFill>
                <a:latin typeface="Arial" charset="0"/>
                <a:cs typeface="Arial" charset="0"/>
              </a:rPr>
              <a:t>Это произошло в Таиланде недалеко от Бангкока. В простой семье в 1811 году родились близнецы. Два абсолютно похожих мальчика, соединенные между собой перемычкой длинной около 10см. Она пролегала в районе грудной клетки. Ребят назвали Энг и Чанг. Как подлинное чудо природы, братья путешествовали по земному шару и неизменно вызывали любопытство у людей. Завоевав весь мир, сиамские близнецы осели наконец в США. Здесь они дожив до 63 лет вырастили от двух жен 20 вполне нормальных детей.</a:t>
            </a:r>
          </a:p>
        </p:txBody>
      </p:sp>
      <p:pic>
        <p:nvPicPr>
          <p:cNvPr id="12293" name="Picture 5" descr="1259038300_post-3-125896850517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7938" y="3786188"/>
            <a:ext cx="2381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00" y="142875"/>
            <a:ext cx="25050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2988" y="188913"/>
            <a:ext cx="4732337" cy="722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1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Всю жизнь вдвоем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350"/>
            <a:ext cx="5651500" cy="4537075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Рассказывают, что ночью, в январе 1874 года, находясь на своей ферме, Энг вдруг почувствовал в постели, что его брат не дышит - оказывается, он скончался. Энг позвал сына и сказал: "Наступил мой последний час". Сын предложил отцу срочно сделать хирургическую операцию, чтобы отсоединиться от покойного брата. Отец отказался. Он умер через несколько часов от заражения крови, ведь у братьев был общий кровоток. </a:t>
            </a:r>
            <a:endParaRPr lang="ru-RU" sz="2200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75" y="285750"/>
            <a:ext cx="30480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75" y="4437063"/>
            <a:ext cx="3719513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8243888" y="6381750"/>
            <a:ext cx="682625" cy="322263"/>
          </a:xfrm>
          <a:prstGeom prst="actionButtonBackPreviou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85" decel="100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85" decel="100000"/>
                                        <p:tgtEl>
                                          <p:spTgt spid="194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385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188913"/>
            <a:ext cx="8750300" cy="24479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4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Природа: «Хочу дарю-хочу уберу»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По каким то не понятным причинам. Природа распоряжается человеческим телом. Она может добавить лишний орган как запасное колесо к авто машине. Может вообще убрать часть конечностей. Даже если они жизненно необходимы человеку.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938" y="2852738"/>
            <a:ext cx="19431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2138" y="4724400"/>
            <a:ext cx="2790825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325" y="2997200"/>
            <a:ext cx="2573338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2997200"/>
            <a:ext cx="2520950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820</TotalTime>
  <Words>1806</Words>
  <Application>Microsoft Office PowerPoint</Application>
  <PresentationFormat>Экран (4:3)</PresentationFormat>
  <Paragraphs>63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Злые причуды генетики</vt:lpstr>
      <vt:lpstr>Маршрут</vt:lpstr>
      <vt:lpstr>Вступление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«Великаны» нашей страны</vt:lpstr>
      <vt:lpstr>Слайд 16</vt:lpstr>
      <vt:lpstr>Завидная щедрость природы</vt:lpstr>
      <vt:lpstr>Слайд 18</vt:lpstr>
      <vt:lpstr>Еще из жизни животных…</vt:lpstr>
      <vt:lpstr>Слайд 20</vt:lpstr>
      <vt:lpstr>Полосатый рейс</vt:lpstr>
      <vt:lpstr>Семейство кошачьих</vt:lpstr>
      <vt:lpstr>Слайд 23</vt:lpstr>
      <vt:lpstr>Заключение</vt:lpstr>
      <vt:lpstr>Использованные источники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Злые причуды генетики</dc:title>
  <dc:creator>User</dc:creator>
  <cp:lastModifiedBy>re</cp:lastModifiedBy>
  <cp:revision>74</cp:revision>
  <dcterms:created xsi:type="dcterms:W3CDTF">2010-02-12T17:54:04Z</dcterms:created>
  <dcterms:modified xsi:type="dcterms:W3CDTF">2014-07-20T18:07:17Z</dcterms:modified>
</cp:coreProperties>
</file>