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3" r:id="rId3"/>
    <p:sldId id="264" r:id="rId4"/>
    <p:sldId id="265" r:id="rId5"/>
    <p:sldId id="263" r:id="rId6"/>
    <p:sldId id="267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8810" autoAdjust="0"/>
  </p:normalViewPr>
  <p:slideViewPr>
    <p:cSldViewPr>
      <p:cViewPr varScale="1">
        <p:scale>
          <a:sx n="65" d="100"/>
          <a:sy n="65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EEFD-83D3-4220-8D09-C9F7F550F1ED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F79A4-A555-4E6A-8A8F-797B036BD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97806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16917-0164-4773-B929-EEE91E497E2D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8FFE-6A2C-41D4-8F12-9C380A2EF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49314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F39DA-049B-40F9-873A-3165B94ACFBA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2E4EA-18A7-44A3-810E-068BA637D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2150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410A-083D-4BC8-A262-61D54441AB6A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EC70-FF80-4683-AF92-0FF6D62F4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01745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1D532-BD68-4C3A-AB78-A8C4C8982A8D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53879-F983-451F-8143-AE06F9C69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793821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96F1-7629-4B92-9161-4B3770C74A1D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ED48-349E-4628-B239-B16EE7D1F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64589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634E-1050-4EAF-A98B-0D88748B72DD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1735-9CDE-4920-BA63-39EC9A2E8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32737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A6DC9-C036-413E-AE60-BDF98FDA057D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2BAB-2CD6-47E3-BA11-9DCA4B657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33376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E95C9-09BB-47D5-A09D-A78C9CDDB9DE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471E-C785-4D3A-9D7F-7B9930412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502062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C9351-37AF-4288-A9D1-8EF2DFA82F21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ECD6-168E-4D0F-B365-A5E7972E0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08760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235F8-4339-4E0E-A187-CDB7D04B7828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77582-2B88-433E-B638-C531361AB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229708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ECA14D-DF8B-44EC-8302-75CAD49488BA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BE207E-4A07-417A-9869-26EEAE048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9" r:id="rId9"/>
    <p:sldLayoutId id="2147483797" r:id="rId10"/>
    <p:sldLayoutId id="2147483798" r:id="rId11"/>
  </p:sldLayoutIdLst>
  <p:transition spd="med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www.fotoparus.com/photogalery/view/sesons/zima/slides/2008_0101winter238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hyperlink" Target="http://photo.murman.ru/albums/seasons/awinter/017.jpg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hotoforum.ru/f/photo/000/023/23747_1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8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050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9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082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0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1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2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2684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3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4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163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366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6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2050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22896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7200" dirty="0" smtClean="0"/>
              <a:t>Зимние явления в неживой природе</a:t>
            </a:r>
            <a:endParaRPr lang="ru-RU" sz="7200" dirty="0"/>
          </a:p>
        </p:txBody>
      </p:sp>
      <p:pic>
        <p:nvPicPr>
          <p:cNvPr id="3088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92918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508158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2862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07206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8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050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9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082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0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1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2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2684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3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4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163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366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6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2050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8229600" cy="792163"/>
          </a:xfrm>
        </p:spPr>
        <p:txBody>
          <a:bodyPr/>
          <a:lstStyle/>
          <a:p>
            <a:pPr algn="ctr"/>
            <a:r>
              <a:rPr lang="ru-RU" sz="5400" smtClean="0">
                <a:solidFill>
                  <a:schemeClr val="tx1"/>
                </a:solidFill>
              </a:rPr>
              <a:t>Оттепель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4114" name="Picture 18" descr="http://img1.liveinternet.ru/images/attach/c/0/52/834/52834675_10230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268413"/>
            <a:ext cx="7272338" cy="504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113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2862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42862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004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7864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8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050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9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082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0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1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2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2684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3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4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163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366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6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2050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1313" y="704850"/>
            <a:ext cx="7888287" cy="563563"/>
          </a:xfrm>
        </p:spPr>
        <p:txBody>
          <a:bodyPr/>
          <a:lstStyle/>
          <a:p>
            <a:r>
              <a:rPr lang="ru-RU" sz="6000" smtClean="0">
                <a:solidFill>
                  <a:schemeClr val="tx1"/>
                </a:solidFill>
              </a:rPr>
              <a:t>Гололедица</a:t>
            </a:r>
          </a:p>
        </p:txBody>
      </p:sp>
      <p:pic>
        <p:nvPicPr>
          <p:cNvPr id="21" name="Picture 6" descr="Картинка 16 из 570">
            <a:hlinkClick r:id="rId4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79388" y="2081213"/>
            <a:ext cx="4011612" cy="44354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9" name="Picture 19" descr="http://www.murman01.ru/news_image/2011-12-12/post-309118-13128640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2925" y="157163"/>
            <a:ext cx="4643438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138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2862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7863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4292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2144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8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050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9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082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0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1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2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2684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3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4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163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366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26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2050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214313"/>
            <a:ext cx="7888288" cy="1071562"/>
          </a:xfrm>
        </p:spPr>
        <p:txBody>
          <a:bodyPr/>
          <a:lstStyle/>
          <a:p>
            <a:r>
              <a:rPr lang="ru-RU" sz="5400" smtClean="0">
                <a:solidFill>
                  <a:schemeClr val="tx1"/>
                </a:solidFill>
              </a:rPr>
              <a:t>Снегопад</a:t>
            </a:r>
          </a:p>
        </p:txBody>
      </p:sp>
      <p:pic>
        <p:nvPicPr>
          <p:cNvPr id="6163" name="Picture 19" descr="http://cs5498.userapi.com/u5022539/-14/x_ce7e77f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3" y="2562225"/>
            <a:ext cx="4616450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65" name="Picture 21" descr="http://img-fotki.yandex.ru/get/4705/dmitri-gurov.3/0_60514_b03a05a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44463"/>
            <a:ext cx="4111625" cy="392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62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8577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214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2149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4287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14300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071563"/>
          </a:xfrm>
        </p:spPr>
        <p:txBody>
          <a:bodyPr/>
          <a:lstStyle/>
          <a:p>
            <a:pPr algn="ctr"/>
            <a:r>
              <a:rPr lang="ru-RU" sz="5400" smtClean="0">
                <a:solidFill>
                  <a:schemeClr val="tx1"/>
                </a:solidFill>
              </a:rPr>
              <a:t>Метель</a:t>
            </a:r>
          </a:p>
        </p:txBody>
      </p:sp>
      <p:pic>
        <p:nvPicPr>
          <p:cNvPr id="7171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8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050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9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082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0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1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2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2684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3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4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163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366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6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2050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 descr="1547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314325" y="2919413"/>
            <a:ext cx="4038600" cy="3622071"/>
          </a:xfrm>
          <a:effectLst>
            <a:softEdge rad="112500"/>
          </a:effectLst>
        </p:spPr>
      </p:pic>
      <p:pic>
        <p:nvPicPr>
          <p:cNvPr id="29" name="Picture 8" descr="Картинка 71 из 6223">
            <a:hlinkClick r:id="rId5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4929188" y="1357313"/>
            <a:ext cx="4038600" cy="36607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86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8578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5" descr="94eaad9d7cce53c9d73652c8f7f832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07168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704850"/>
            <a:ext cx="7978775" cy="1143000"/>
          </a:xfrm>
        </p:spPr>
        <p:txBody>
          <a:bodyPr/>
          <a:lstStyle/>
          <a:p>
            <a:r>
              <a:rPr lang="ru-RU" smtClean="0"/>
              <a:t>   Изморозь</a:t>
            </a:r>
          </a:p>
        </p:txBody>
      </p:sp>
      <p:pic>
        <p:nvPicPr>
          <p:cNvPr id="21" name="Picture 5" descr="Картинка 3 из 681">
            <a:hlinkClick r:id="rId2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0" y="3065463"/>
            <a:ext cx="4038600" cy="3521075"/>
          </a:xfrm>
          <a:effectLst>
            <a:softEdge rad="112500"/>
          </a:effectLst>
        </p:spPr>
      </p:pic>
      <p:pic>
        <p:nvPicPr>
          <p:cNvPr id="8196" name="Picture 4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8" descr="94eaad9d7cce53c9d73652c8f7f832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050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9" descr="94eaad9d7cce53c9d73652c8f7f832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082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0" descr="94eaad9d7cce53c9d73652c8f7f832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1" descr="94eaad9d7cce53c9d73652c8f7f832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2" descr="94eaad9d7cce53c9d73652c8f7f832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2684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3" descr="94eaad9d7cce53c9d73652c8f7f832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4" descr="94eaad9d7cce53c9d73652c8f7f832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163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5" descr="94eaad9d7cce53c9d73652c8f7f832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366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6" descr="94eaad9d7cce53c9d73652c8f7f832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2050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21" descr="http://icon.s.photosight.ru/img/0/8c0/4483644_la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0338"/>
            <a:ext cx="43021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5" descr="94eaad9d7cce53c9d73652c8f7f832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2862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5" descr="94eaad9d7cce53c9d73652c8f7f832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7864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5" descr="94eaad9d7cce53c9d73652c8f7f832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35768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5" descr="94eaad9d7cce53c9d73652c8f7f832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64356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5" descr="94eaad9d7cce53c9d73652c8f7f832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6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5" descr="94eaad9d7cce53c9d73652c8f7f832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928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11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Зимние явления в неживой природе</vt:lpstr>
      <vt:lpstr>Оттепель</vt:lpstr>
      <vt:lpstr>Гололедица</vt:lpstr>
      <vt:lpstr>Снегопад</vt:lpstr>
      <vt:lpstr>Метель</vt:lpstr>
      <vt:lpstr>   Изморозь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ДОМ</cp:lastModifiedBy>
  <cp:revision>50</cp:revision>
  <dcterms:created xsi:type="dcterms:W3CDTF">2011-12-12T15:37:19Z</dcterms:created>
  <dcterms:modified xsi:type="dcterms:W3CDTF">2013-01-20T12:40:53Z</dcterms:modified>
</cp:coreProperties>
</file>