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6" r:id="rId6"/>
    <p:sldId id="267" r:id="rId7"/>
    <p:sldId id="269" r:id="rId8"/>
    <p:sldId id="257" r:id="rId9"/>
    <p:sldId id="270" r:id="rId10"/>
    <p:sldId id="278" r:id="rId11"/>
    <p:sldId id="271" r:id="rId12"/>
    <p:sldId id="279" r:id="rId13"/>
    <p:sldId id="272" r:id="rId14"/>
    <p:sldId id="273" r:id="rId15"/>
    <p:sldId id="274" r:id="rId16"/>
    <p:sldId id="277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54246"/>
      </p:ext>
    </p:extLst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395307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991690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292434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226267"/>
      </p:ext>
    </p:extLst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610362"/>
      </p:ext>
    </p:extLst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179650"/>
      </p:ext>
    </p:extLst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975073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940011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190302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81000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1654-1C5C-4DA3-874B-1CE692062B26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BDBF-5DD9-41E2-822A-F563D7CA3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0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15\Desktop\&#1089;&#1077;&#1084;&#1080;&#1085;&#1072;&#1088;\severnyj_russkij_narodnyj_hor_-_priezzhajte_k_nam_na_sever%20(www.vozmimp3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2.s3.forblabla.com/u34/photoFD6A/20311546310-0/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vernyj_russkij_narodnyj_hor_-_priezzhajte_k_nam_na_sever (www.vozmi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871960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dikal.ua/data/upload/ba193/49112/5ffcee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55549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qzmn.users.photofile.ru/photo/qzmn/3799180/88094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57595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kupon.bigmir.net/uploaded/campaign_pictures/134331/data/main/main21791_1.jpg?1328092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007928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qzmn.users.photofile.ru/photo/qzmn/3799180/88094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06397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qzmn.users.photofile.ru/photo/qzmn/3799180/88094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403405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004.radikal.ru/i207/1001/a9/05c74a360b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17579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ub.foto.ru/gallery/images/photo/2004/05/26/21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143912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5003/milkamilkina.135/0_8582c_b81974b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52877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5900/lni9.1f/0_4e498_cd9684f4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88284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5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69726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ve4fun.ru/pictures/img_27781629_67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83215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_5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68381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iki.fototerra.ru/image.html?id=223364&amp;size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86267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iki.fototerra.ru/image.html?id=223368&amp;size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15203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ki.fototerra.ru/image.html?id=223380&amp;size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77503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iki.fototerra.ru/image.html?id=223381&amp;size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11562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5602/gushina-toma.0/0_43dd2_709da1d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0782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08262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1.s3.forblabla.com/u34/photo8F3A/20896023176-0/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29438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qzmn.users.photofile.ru/photo/qzmn/3799180/88094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24369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Экран (4:3)</PresentationFormat>
  <Paragraphs>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215</cp:lastModifiedBy>
  <cp:revision>14</cp:revision>
  <dcterms:created xsi:type="dcterms:W3CDTF">2013-01-16T15:33:46Z</dcterms:created>
  <dcterms:modified xsi:type="dcterms:W3CDTF">2013-03-25T07:28:07Z</dcterms:modified>
</cp:coreProperties>
</file>