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EB1D47F-8F81-44E3-8E01-8A56594B2B91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4739D8-E7D4-4EB5-9222-7FEE52DD1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50E02D-3E5F-4463-B180-FF50C85FE25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3DC8D7-A157-48E7-94B7-2FC8A053768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FCC928-A957-4F79-9E60-2F8061F29CB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EFD8A2-CD20-4009-905F-493D489C799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5131BF-C06B-45AD-8BE4-DCFD01C5BC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A3AB59-6016-418E-8B25-0D6CA05A647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FDBCFB-1E70-434C-9627-1044834DD78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132E09-0F0D-45FD-BF15-3C3345A502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F683D7-0B88-4277-B461-E3B2EC878F4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F4697-5F79-4C08-9D0C-F05834CE327F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FE2A3-1971-429B-BC0E-9F1C46544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FA9B-10B5-4A20-B995-8DAC779CC66E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D3F7F-9C85-45ED-8DB7-3680EA2D0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6453-B71F-4D32-9238-BB9412F9BE15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7E50-2664-488F-A37D-F6C17D704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B30E-86ED-496E-B5D9-37FAF4180FAA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C4B3-783B-4E10-9A4B-3EA542DC5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21A57-2969-4B2B-95A8-5AA28A295975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7D44-2903-4A01-8936-7CA372AAC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1D20D-09E6-4DC3-B3D8-8CBC73007867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0CD8-7F50-4EDA-880C-3CE82D9CA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D084-1B47-4FC2-B30C-EEDB8FE5F261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F436-B582-4F28-914E-1254DD985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F384-91FF-4480-A4C8-3BB98CA5AA3A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8C64-75B8-4E31-8ACF-B4C22783F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C68F-D3BF-40D1-A0A8-C5AEECD1B135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977F-ABF1-429D-93A7-56C8AD77B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40F4-8B6D-419A-861D-6EC67D074FC3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03A2-A6EB-4369-B43D-5E3D40A7B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BBEC-4C59-4C1B-9DE8-6F17EF791F54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2D7DF-407B-44DD-A8D2-F66E5B55F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43739-693A-4ED0-B915-3156D23D54D1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F73F3-D8FD-4113-92B1-AD5C60752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928688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2000" b="1" dirty="0" smtClean="0">
                <a:solidFill>
                  <a:schemeClr val="accent2">
                    <a:lumMod val="75000"/>
                  </a:schemeClr>
                </a:solidFill>
              </a:rPr>
              <a:t>Обучение</a:t>
            </a:r>
            <a:br>
              <a:rPr lang="ru-RU" sz="1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2000" b="1" dirty="0" smtClean="0">
                <a:solidFill>
                  <a:schemeClr val="accent2">
                    <a:lumMod val="75000"/>
                  </a:schemeClr>
                </a:solidFill>
              </a:rPr>
              <a:t>письму</a:t>
            </a:r>
            <a:endParaRPr lang="ru-RU" sz="1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8"/>
            <a:ext cx="6400800" cy="2709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0" cy="33289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 l="10500" t="13191" r="17499" b="15199"/>
          <a:stretch>
            <a:fillRect/>
          </a:stretch>
        </p:blipFill>
        <p:spPr bwMode="auto">
          <a:xfrm>
            <a:off x="571500" y="357188"/>
            <a:ext cx="7786688" cy="61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6429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ПЛАН</a:t>
            </a:r>
            <a:endParaRPr lang="ru-RU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75" y="1857375"/>
            <a:ext cx="3106738" cy="1003300"/>
          </a:xfrm>
        </p:spPr>
      </p:pic>
      <p:sp>
        <p:nvSpPr>
          <p:cNvPr id="7" name="Прямоугольник 6"/>
          <p:cNvSpPr/>
          <p:nvPr/>
        </p:nvSpPr>
        <p:spPr>
          <a:xfrm>
            <a:off x="4786313" y="928688"/>
            <a:ext cx="928687" cy="7858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4000500"/>
            <a:ext cx="171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ru-RU" sz="7200" b="1">
                <a:latin typeface="Calibri" pitchFamily="34" charset="0"/>
              </a:rPr>
              <a:t>  </a:t>
            </a:r>
            <a:r>
              <a:rPr lang="en-US" sz="7200" b="1">
                <a:solidFill>
                  <a:srgbClr val="00B050"/>
                </a:solidFill>
                <a:latin typeface="Calibri" pitchFamily="34" charset="0"/>
              </a:rPr>
              <a:t>v</a:t>
            </a:r>
            <a:endParaRPr lang="ru-RU" sz="7200" b="1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785813"/>
            <a:ext cx="2643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5357813"/>
            <a:ext cx="22637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143625" y="3071813"/>
            <a:ext cx="857250" cy="7858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00938" y="3071813"/>
            <a:ext cx="857250" cy="7858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57188" y="500063"/>
            <a:ext cx="8572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50" y="1428750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3" y="2357438"/>
            <a:ext cx="10715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75" y="3429000"/>
            <a:ext cx="1143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3" y="4572000"/>
            <a:ext cx="14287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5572125"/>
            <a:ext cx="17859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92 -0.03565 C -0.08438 -0.0368 -0.0967 -0.03449 -0.10747 -0.04004 C -0.10955 -0.0412 -0.11025 -0.04514 -0.11216 -0.04676 C -0.11407 -0.04838 -0.11632 -0.04838 -0.11841 -0.04907 C -0.12969 -0.05949 -0.12431 -0.05648 -0.1342 -0.06018 C -0.1415 -0.06713 -0.14948 -0.07824 -0.15764 -0.08241 C -0.16233 -0.08866 -0.16736 -0.09491 -0.17344 -0.09792 C -0.18611 -0.11504 -0.19861 -0.13148 -0.21111 -0.14907 C -0.21962 -0.16111 -0.21511 -0.15995 -0.22049 -0.17129 C -0.22552 -0.18194 -0.23299 -0.19097 -0.23941 -0.2 C -0.24497 -0.20787 -0.24896 -0.21435 -0.2566 -0.21782 C -0.26285 -0.22384 -0.26841 -0.2331 -0.27535 -0.23796 C -0.27726 -0.23935 -0.27952 -0.23912 -0.28177 -0.24004 C -0.28334 -0.24074 -0.28507 -0.2412 -0.28646 -0.24236 C -0.29132 -0.24583 -0.29358 -0.25069 -0.29896 -0.25347 C -0.31545 -0.25208 -0.329 -0.25139 -0.34445 -0.24676 C -0.35573 -0.23634 -0.36789 -0.23241 -0.38056 -0.22685 C -0.38959 -0.23102 -0.38802 -0.24236 -0.39775 -0.23796 C -0.40104 -0.2331 -0.40452 -0.22754 -0.40729 -0.22222 C -0.41545 -0.20648 -0.40955 -0.21088 -0.41823 -0.20671 C -0.41927 -0.2044 -0.41945 -0.20092 -0.42136 -0.2 C -0.42292 -0.19907 -0.42448 -0.20231 -0.42604 -0.20231 C -0.42813 -0.20231 -0.43021 -0.20069 -0.43229 -0.2 C -0.43872 -0.1912 -0.44289 -0.19352 -0.45261 -0.19352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C -0.02812 -0.00556 -0.075 0.00069 -0.10156 0.00139 C -0.11927 0.00764 -0.12986 0.00694 -0.15139 0.0081 C -0.16319 0.01018 -0.15712 0.0088 -0.16979 0.01296 C -0.1717 0.01366 -0.17309 0.01528 -0.17482 0.0162 C -0.17639 0.0169 -0.17812 0.01736 -0.17986 0.01782 C -0.18455 0.02245 -0.18906 0.02153 -0.19479 0.0243 C -0.20486 0.0294 -0.21562 0.03194 -0.22621 0.03588 C -0.23073 0.04236 -0.2335 0.04213 -0.24132 0.04398 C -0.24722 0.04792 -0.2526 0.05324 -0.25955 0.05532 C -0.26771 0.0581 -0.27639 0.05903 -0.28455 0.06204 C -0.29201 0.06898 -0.30972 0.07338 -0.31962 0.075 C -0.32535 0.07685 -0.32344 0.07523 -0.32604 0.07847 " pathEditMode="relative" rAng="0" ptsTypes="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0.02084 C -0.01719 -0.00046 -0.02899 -0.01713 -0.03889 -0.03703 C -0.04566 -0.05092 -0.04722 -0.06574 -0.05729 -0.07546 C -0.05816 -0.07847 -0.05937 -0.08125 -0.06076 -0.08379 C -0.06181 -0.08588 -0.06354 -0.08703 -0.06441 -0.08935 C -0.07205 -0.10648 -0.06337 -0.09583 -0.07361 -0.10578 C -0.07951 -0.11782 -0.08038 -0.12129 -0.08993 -0.125 C -0.09809 -0.13333 -0.10417 -0.14282 -0.11354 -0.14977 C -0.12899 -0.17314 -0.1059 -0.13889 -0.12812 -0.16921 C -0.14028 -0.18588 -0.13247 -0.18055 -0.14253 -0.18541 C -0.15156 -0.19861 -0.14045 -0.18402 -0.15156 -0.19375 C -0.15382 -0.19583 -0.16146 -0.20555 -0.16441 -0.20764 C -0.17483 -0.21435 -0.18785 -0.2162 -0.19896 -0.21852 C -0.20764 -0.22291 -0.21806 -0.22268 -0.22622 -0.22963 C -0.23785 -0.23935 -0.24809 -0.25856 -0.26059 -0.26551 C -0.27274 -0.28287 -0.29392 -0.28657 -0.30972 -0.29004 C -0.32118 -0.29606 -0.33247 -0.29745 -0.34427 -0.30092 C -0.34618 -0.30301 -0.3474 -0.30648 -0.34965 -0.30671 C -0.35885 -0.3074 -0.36806 -0.30694 -0.37691 -0.3037 C -0.37899 -0.30301 -0.37882 -0.29768 -0.38056 -0.2956 C -0.38385 -0.2912 -0.38854 -0.28958 -0.39149 -0.28472 C -0.39323 -0.28171 -0.39479 -0.2787 -0.39687 -0.27639 C -0.40399 -0.26875 -0.41389 -0.27199 -0.4224 -0.27083 C -0.42431 -0.26921 -0.42622 -0.26736 -0.42795 -0.26551 C -0.42917 -0.26365 -0.43142 -0.25972 -0.43142 -0.25949 " pathEditMode="relative" rAng="0" ptsTypes="ffffffffff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11111E-6 C -0.00938 0.00301 -0.01598 0.00926 -0.02501 0.01319 C -0.04358 0.02153 -0.06112 0.03194 -0.08004 0.03982 C -0.08473 0.04653 -0.08942 0.04468 -0.09515 0.04884 C -0.10574 0.05671 -0.11511 0.06829 -0.12674 0.07315 C -0.13872 0.08403 -0.12431 0.06991 -0.13681 0.08657 C -0.14185 0.09329 -0.14879 0.09792 -0.15504 0.10208 C -0.15886 0.10995 -0.1639 0.11273 -0.16841 0.11991 C -0.17553 0.13079 -0.18074 0.14375 -0.18681 0.15556 C -0.1915 0.16458 -0.19844 0.16968 -0.20348 0.17778 C -0.21633 0.19907 -0.22709 0.22269 -0.24167 0.24213 C -0.24775 0.25023 -0.25643 0.25556 -0.26181 0.26435 C -0.27258 0.28218 -0.28508 0.29745 -0.30001 0.30857 C -0.30765 0.31458 -0.31338 0.32269 -0.32171 0.32662 C -0.33681 0.3463 -0.32067 0.32801 -0.33508 0.33773 C -0.34393 0.34352 -0.34619 0.34722 -0.35504 0.35093 C -0.36025 0.3581 -0.36633 0.36574 -0.37344 0.36875 C -0.38594 0.37963 -0.39167 0.40023 -0.40678 0.40648 C -0.41442 0.41343 -0.41858 0.41366 -0.42848 0.41551 C -0.43542 0.42014 -0.44289 0.42245 -0.45001 0.42662 C -0.46129 0.4331 -0.4599 0.43704 -0.47344 0.43982 C -0.47518 0.44051 -0.49167 0.45116 -0.49167 0.43982 " pathEditMode="relative" ptsTypes="fffffffffffffffffffffA">
                                      <p:cBhvr>
                                        <p:cTn id="1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77 -0.04491 C -0.05798 -0.03102 -0.08576 -0.04838 -0.1144 -0.04931 C -0.15885 -0.0507 -0.20329 -0.05093 -0.24774 -0.05162 C -0.25434 -0.05602 -0.26076 -0.05718 -0.2677 -0.06042 C -0.27256 -0.06644 -0.27638 -0.06713 -0.28281 -0.06921 C -0.28975 -0.07546 -0.29965 -0.08033 -0.30781 -0.08264 C -0.31736 -0.09097 -0.33628 -0.09977 -0.34774 -0.10255 C -0.36892 -0.11435 -0.3927 -0.11273 -0.4144 -0.12269 C -0.45104 -0.12037 -0.44305 -0.12894 -0.46111 -0.10486 " pathEditMode="relative" rAng="0" ptsTypes="ffffffffA">
                                      <p:cBhvr>
                                        <p:cTn id="2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0.01042 C -0.04375 0.02523 -0.05174 0.02871 -0.06042 0.03704 C -0.06233 0.03889 -0.06354 0.0419 -0.06545 0.04375 C -0.07865 0.05602 -0.09358 0.06574 -0.10712 0.07709 C -0.11024 0.07963 -0.11233 0.08357 -0.11545 0.08611 C -0.11875 0.08889 -0.14201 0.10602 -0.14705 0.10834 C -0.16632 0.13334 -0.1375 0.09815 -0.15868 0.11713 C -0.16042 0.11875 -0.16059 0.12199 -0.16215 0.12385 C -0.17083 0.13357 -0.18958 0.14769 -0.20035 0.15278 C -0.21042 0.16551 -0.19497 0.14676 -0.21042 0.16158 C -0.2184 0.16922 -0.21875 0.17176 -0.22882 0.17709 C -0.22986 0.1794 -0.23056 0.18218 -0.23212 0.1838 C -0.23628 0.1882 -0.24549 0.19491 -0.24549 0.19491 C -0.25243 0.20903 -0.24462 0.19491 -0.25382 0.20602 C -0.26719 0.22199 -0.25833 0.21713 -0.26875 0.22153 C -0.27187 0.2257 -0.27396 0.23079 -0.27708 0.23496 C -0.27847 0.23681 -0.28056 0.23773 -0.28212 0.23935 C -0.28455 0.24213 -0.28663 0.24491 -0.28872 0.24815 C -0.29462 0.25741 -0.29931 0.26783 -0.30712 0.275 C -0.31111 0.29167 -0.30469 0.26806 -0.31701 0.2926 C -0.32483 0.30834 -0.32049 0.30301 -0.32882 0.31042 C -0.33194 0.32361 -0.3401 0.32847 -0.34549 0.33935 C -0.34653 0.34167 -0.3474 0.34422 -0.34878 0.34607 C -0.35312 0.35185 -0.35382 0.34954 -0.35868 0.35278 C -0.36042 0.35394 -0.36181 0.35648 -0.36372 0.35718 C -0.36858 0.3588 -0.37378 0.35857 -0.37882 0.35926 C -0.38976 0.36459 -0.39948 0.37222 -0.41042 0.37709 C -0.41372 0.37847 -0.41719 0.3801 -0.42049 0.38148 C -0.42378 0.38287 -0.43038 0.38611 -0.43038 0.38611 C -0.4401 0.38172 -0.45226 0.38866 -0.46215 0.39051 C -0.46615 0.38241 -0.46458 0.38611 -0.46701 0.3794 " pathEditMode="relative" ptsTypes="ffffffffffffffffffffffffffffff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0.01597 C -0.00313 0.03264 0.00677 0.01829 -0.00695 0.0294 C -0.0099 0.03195 -0.01233 0.03565 -0.01528 0.0382 C -0.02413 0.0456 -0.03611 0.04931 -0.04531 0.05602 C -0.05122 0.06042 -0.05365 0.06644 -0.06025 0.06922 C -0.06337 0.07199 -0.06736 0.07292 -0.07031 0.07593 C -0.07986 0.08542 -0.07934 0.08866 -0.09028 0.09607 C -0.09948 0.11204 -0.11285 0.12153 -0.12361 0.13588 C -0.12535 0.1382 -0.1283 0.13843 -0.13021 0.14051 C -0.13976 0.15116 -0.14775 0.17084 -0.16025 0.17593 C -0.16806 0.1838 -0.17483 0.19167 -0.18351 0.19815 C -0.18577 0.19977 -0.1882 0.20093 -0.19028 0.20255 C -0.19375 0.20533 -0.20018 0.21158 -0.20018 0.21181 C -0.20573 0.22222 -0.21337 0.2294 -0.22031 0.2382 C -0.22344 0.25116 -0.21945 0.23935 -0.22691 0.24931 C -0.23698 0.26273 -0.2217 0.24885 -0.23525 0.26482 C -0.23976 0.27014 -0.24514 0.27385 -0.25018 0.27824 C -0.25729 0.28449 -0.25834 0.29445 -0.26684 0.29815 C -0.27622 0.31644 -0.26389 0.29422 -0.27518 0.30926 C -0.27656 0.31111 -0.27726 0.31412 -0.27865 0.31597 C -0.28698 0.32709 -0.29983 0.32709 -0.31025 0.33148 C -0.31684 0.33727 -0.32188 0.34352 -0.32865 0.34931 C -0.33281 0.35301 -0.34705 0.3588 -0.35191 0.36042 C -0.36563 0.37246 -0.39115 0.35695 -0.39861 0.37593 " pathEditMode="relative" rAng="0" ptsTypes="fffffffffffffffffffffff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6600" b="1" smtClean="0">
                <a:solidFill>
                  <a:srgbClr val="002060"/>
                </a:solidFill>
              </a:rPr>
              <a:t>             ДА</a:t>
            </a:r>
          </a:p>
          <a:p>
            <a:pPr>
              <a:buFont typeface="Arial" charset="0"/>
              <a:buNone/>
            </a:pPr>
            <a:r>
              <a:rPr lang="ru-RU" sz="6600" b="1" smtClean="0">
                <a:solidFill>
                  <a:srgbClr val="002060"/>
                </a:solidFill>
              </a:rPr>
              <a:t>     НЕ ЗНАЮ        </a:t>
            </a:r>
            <a:endParaRPr lang="ru-RU" sz="6600" b="1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r>
              <a:rPr lang="ru-RU" sz="6600" b="1" smtClean="0">
                <a:solidFill>
                  <a:srgbClr val="002060"/>
                </a:solidFill>
              </a:rPr>
              <a:t>СОМНЕВАЮСЬ    </a:t>
            </a:r>
            <a:r>
              <a:rPr lang="ru-RU" sz="6600" b="1" smtClean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" name="Минус 4"/>
          <p:cNvSpPr/>
          <p:nvPr/>
        </p:nvSpPr>
        <p:spPr>
          <a:xfrm>
            <a:off x="6357938" y="3143250"/>
            <a:ext cx="1000125" cy="357188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6286500" y="1785938"/>
            <a:ext cx="857250" cy="714375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-214313"/>
            <a:ext cx="8229600" cy="114300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Допиши буквы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3" y="1285875"/>
            <a:ext cx="8648700" cy="528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Узнай буквы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1428750"/>
            <a:ext cx="8215312" cy="5122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общего?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2571750"/>
            <a:ext cx="7783513" cy="1538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-214313"/>
            <a:ext cx="8229600" cy="114300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Итог урока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42875" y="1000125"/>
            <a:ext cx="8858250" cy="5643563"/>
          </a:xfrm>
        </p:spPr>
        <p:txBody>
          <a:bodyPr/>
          <a:lstStyle/>
          <a:p>
            <a:r>
              <a:rPr lang="ru-RU" sz="8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Было легко    -</a:t>
            </a:r>
          </a:p>
          <a:p>
            <a:pPr>
              <a:buFont typeface="Arial" charset="0"/>
              <a:buNone/>
            </a:pPr>
            <a:r>
              <a:rPr lang="ru-RU" sz="8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Было трудно  -</a:t>
            </a:r>
          </a:p>
        </p:txBody>
      </p:sp>
      <p:sp>
        <p:nvSpPr>
          <p:cNvPr id="4" name="Овал 3"/>
          <p:cNvSpPr/>
          <p:nvPr/>
        </p:nvSpPr>
        <p:spPr>
          <a:xfrm>
            <a:off x="7858125" y="1285875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786688" y="4214813"/>
            <a:ext cx="928687" cy="8572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Итог урока</a:t>
            </a:r>
            <a:endParaRPr lang="ru-RU" sz="7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625" y="4429125"/>
            <a:ext cx="2686050" cy="1839913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00125" y="1857375"/>
            <a:ext cx="1785938" cy="15001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3571875" y="1571625"/>
            <a:ext cx="7143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- Прогноз оправдался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3419475" y="3860800"/>
            <a:ext cx="550068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Прогноз </a:t>
            </a:r>
          </a:p>
          <a:p>
            <a:r>
              <a:rPr lang="ru-RU" sz="6000" b="1">
                <a:solidFill>
                  <a:srgbClr val="002060"/>
                </a:solidFill>
                <a:latin typeface="Calibri" pitchFamily="34" charset="0"/>
              </a:rPr>
              <a:t>не оправдался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43</Words>
  <PresentationFormat>Экран (4:3)</PresentationFormat>
  <Paragraphs>33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 Обучение письму</vt:lpstr>
      <vt:lpstr>Слайд 2</vt:lpstr>
      <vt:lpstr>ПЛАН</vt:lpstr>
      <vt:lpstr>Прогнозируем</vt:lpstr>
      <vt:lpstr>Допиши буквы</vt:lpstr>
      <vt:lpstr>Узнай буквы</vt:lpstr>
      <vt:lpstr>Что общего?</vt:lpstr>
      <vt:lpstr>Итог урока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Обучение письму</dc:title>
  <cp:lastModifiedBy>Света</cp:lastModifiedBy>
  <cp:revision>14</cp:revision>
  <dcterms:modified xsi:type="dcterms:W3CDTF">2014-01-22T16:34:33Z</dcterms:modified>
</cp:coreProperties>
</file>