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6" r:id="rId3"/>
    <p:sldId id="258" r:id="rId4"/>
    <p:sldId id="259" r:id="rId5"/>
    <p:sldId id="260" r:id="rId6"/>
    <p:sldId id="261" r:id="rId7"/>
    <p:sldId id="265" r:id="rId8"/>
    <p:sldId id="267" r:id="rId9"/>
    <p:sldId id="264" r:id="rId10"/>
    <p:sldId id="266" r:id="rId11"/>
    <p:sldId id="28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79" d="100"/>
          <a:sy n="79" d="100"/>
        </p:scale>
        <p:origin x="-90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D85D3-8CA2-4050-88CB-DF8E53AC4DFB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70BC8-1BCF-4220-B87C-38F37EB87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70BC8-1BCF-4220-B87C-38F37EB87E7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85926"/>
            <a:ext cx="49855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4857751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-31481"/>
            <a:ext cx="4286248" cy="188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857365"/>
            <a:ext cx="4286248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57694"/>
            <a:ext cx="5000627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4048129"/>
            <a:ext cx="4214810" cy="280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урок!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Общая характеристика «</a:t>
            </a:r>
            <a:r>
              <a:rPr lang="ru-RU" dirty="0" err="1" smtClean="0"/>
              <a:t>Ме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r>
              <a:rPr lang="ru-RU" sz="2400" dirty="0" smtClean="0"/>
              <a:t>Положение «</a:t>
            </a:r>
            <a:r>
              <a:rPr lang="ru-RU" sz="2400" dirty="0" err="1" smtClean="0"/>
              <a:t>Ме</a:t>
            </a:r>
            <a:r>
              <a:rPr lang="ru-RU" sz="2400" dirty="0" smtClean="0"/>
              <a:t>» в ПСХЭ Д.И.Менделеева</a:t>
            </a:r>
          </a:p>
          <a:p>
            <a:r>
              <a:rPr lang="ru-RU" sz="2400" dirty="0" smtClean="0"/>
              <a:t>Как меняются «</a:t>
            </a:r>
            <a:r>
              <a:rPr lang="ru-RU" sz="2400" dirty="0" err="1" smtClean="0"/>
              <a:t>Ме</a:t>
            </a:r>
            <a:r>
              <a:rPr lang="ru-RU" sz="2400" dirty="0" smtClean="0"/>
              <a:t>» свойства в группах, периодах?</a:t>
            </a:r>
          </a:p>
          <a:p>
            <a:r>
              <a:rPr lang="ru-RU" sz="2400" dirty="0" smtClean="0"/>
              <a:t>Особенности строения атомов</a:t>
            </a:r>
          </a:p>
          <a:p>
            <a:r>
              <a:rPr lang="ru-RU" sz="2400" dirty="0" smtClean="0"/>
              <a:t>Строение атомов </a:t>
            </a:r>
            <a:r>
              <a:rPr lang="en-US" sz="2400" dirty="0" smtClean="0"/>
              <a:t>Na</a:t>
            </a:r>
            <a:r>
              <a:rPr lang="ru-RU" sz="2400" dirty="0" smtClean="0"/>
              <a:t>, </a:t>
            </a:r>
            <a:r>
              <a:rPr lang="en-US" sz="2400" dirty="0" smtClean="0"/>
              <a:t>Ca</a:t>
            </a:r>
            <a:r>
              <a:rPr lang="ru-RU" sz="2400" dirty="0" smtClean="0"/>
              <a:t>, </a:t>
            </a:r>
            <a:r>
              <a:rPr lang="en-US" sz="2400" dirty="0" smtClean="0"/>
              <a:t>Al</a:t>
            </a:r>
            <a:endParaRPr lang="ru-RU" sz="2400" dirty="0" smtClean="0"/>
          </a:p>
          <a:p>
            <a:r>
              <a:rPr lang="ru-RU" sz="2400" dirty="0" smtClean="0"/>
              <a:t>Вид химической связи, тип кристаллической решетки.</a:t>
            </a:r>
            <a:br>
              <a:rPr lang="ru-RU" sz="2400" dirty="0" smtClean="0"/>
            </a:b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-214338"/>
            <a:ext cx="11358642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</TotalTime>
  <Words>46</Words>
  <Application>Microsoft Office PowerPoint</Application>
  <PresentationFormat>Экран (4:3)</PresentationFormat>
  <Paragraphs>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Слайд 1</vt:lpstr>
      <vt:lpstr>Общая характеристика «Ме»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</cp:revision>
  <dcterms:modified xsi:type="dcterms:W3CDTF">2014-01-23T14:32:04Z</dcterms:modified>
</cp:coreProperties>
</file>