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7" r:id="rId3"/>
    <p:sldId id="258" r:id="rId4"/>
    <p:sldId id="264" r:id="rId5"/>
    <p:sldId id="266" r:id="rId6"/>
    <p:sldId id="267" r:id="rId7"/>
    <p:sldId id="259" r:id="rId8"/>
    <p:sldId id="260" r:id="rId9"/>
    <p:sldId id="269" r:id="rId10"/>
    <p:sldId id="262" r:id="rId11"/>
    <p:sldId id="263" r:id="rId12"/>
    <p:sldId id="261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9744" autoAdjust="0"/>
  </p:normalViewPr>
  <p:slideViewPr>
    <p:cSldViewPr>
      <p:cViewPr varScale="1">
        <p:scale>
          <a:sx n="33" d="100"/>
          <a:sy n="33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5609C-6782-4B55-BCC5-106A8128915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70571-F9DD-4C51-B531-5F88C7F84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послании Президента Федеральному Собранию говорится о важной роли экологического воспитания и образования.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ru-RU" baseline="0" dirty="0" smtClean="0"/>
              <a:t> процессе подготовки и проведения урока использовался коммуникативный метод (обучение, направленное на реальное общение), личностно-ориентированный подход (учёт индивидуальных особенностей обучаемых –</a:t>
            </a:r>
            <a:r>
              <a:rPr lang="ru-RU" baseline="0" dirty="0" err="1" smtClean="0"/>
              <a:t>эмоцион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сост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социокульт</a:t>
            </a:r>
            <a:r>
              <a:rPr lang="ru-RU" baseline="0" dirty="0" smtClean="0"/>
              <a:t> особенности) интегрированный подход (обучение, основанное на взаимосвязанном формировании 4 видов речевой деятельности) и подход, ориентированный на продукт.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 обучения под названием </a:t>
            </a:r>
            <a:r>
              <a:rPr lang="en-US" dirty="0" smtClean="0"/>
              <a:t>PPP </a:t>
            </a:r>
            <a:r>
              <a:rPr lang="ru-RU" dirty="0" smtClean="0"/>
              <a:t>также</a:t>
            </a:r>
            <a:r>
              <a:rPr lang="ru-RU" baseline="0" dirty="0" smtClean="0"/>
              <a:t> прослеживается.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составлении заданий к уроку использовались обозначенные принципы.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Предлагаю вашему вниманию методическую разработку урока английского языка  по теме «Что мы можем сделать, чтобы спасти Землю?»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Урок проводится в 8 классе во 2 четверти по теме раздела «Лучший друг планеты Земля –</a:t>
            </a:r>
            <a:r>
              <a:rPr lang="ru-RU" baseline="0" dirty="0" smtClean="0"/>
              <a:t> это ты».  Тип урока определён как урок закрепления знаний, вид учебного занятия – практическое.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проведения</a:t>
            </a:r>
            <a:r>
              <a:rPr lang="ru-RU" baseline="0" dirty="0" smtClean="0"/>
              <a:t> урока необходимы следующие пособия, названия которых обозначены на экране.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течение</a:t>
            </a:r>
            <a:r>
              <a:rPr lang="ru-RU" baseline="0" dirty="0" smtClean="0"/>
              <a:t> нескольких лет наша школа участвует в областном проекте школ по </a:t>
            </a:r>
            <a:r>
              <a:rPr lang="ru-RU" baseline="0" dirty="0" err="1" smtClean="0"/>
              <a:t>экологизации</a:t>
            </a:r>
            <a:r>
              <a:rPr lang="ru-RU" baseline="0" dirty="0" smtClean="0"/>
              <a:t> учебных предметов. Английский язык входит в их число. Поэтому я использую на уроках в 8 классах задания из сборника «Экологические капельки».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процессе работы на уроке используются индивидуальная, групповая и фронтальная работа.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Выделяются</a:t>
            </a:r>
            <a:r>
              <a:rPr lang="ru-RU" baseline="0" dirty="0" smtClean="0"/>
              <a:t> обучающие, развивающие и воспитательные цели урока.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Воспитательными целями урока обозначены: зачитать.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Каждая задача соотносится с соответствующим упражнением на уроке и ведёт к достижению конечной цели,</a:t>
            </a:r>
            <a:r>
              <a:rPr lang="ru-RU" baseline="0" dirty="0" smtClean="0"/>
              <a:t> акцентированной на продукт.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70571-F9DD-4C51-B531-5F88C7F84B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92D050">
                <a:alpha val="93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9D80A-7A6B-48D5-A46A-83643024CBD3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9327-F469-4EC0-90FD-142DBB625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Важность и 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В послании Президента Федеральному Собранию говорится: «Мне не раз приходилось слышать, что </a:t>
            </a:r>
            <a:r>
              <a:rPr lang="ru-RU" b="1" dirty="0" smtClean="0">
                <a:solidFill>
                  <a:srgbClr val="008000"/>
                </a:solidFill>
              </a:rPr>
              <a:t>экологическое </a:t>
            </a:r>
            <a:r>
              <a:rPr lang="ru-RU" dirty="0" smtClean="0"/>
              <a:t>мышление у нас не приживается, потому что общество к этому не готово. Поэтому чрезвычайно </a:t>
            </a:r>
            <a:r>
              <a:rPr lang="ru-RU" b="1" dirty="0" smtClean="0">
                <a:solidFill>
                  <a:srgbClr val="008000"/>
                </a:solidFill>
              </a:rPr>
              <a:t>важна роль экологического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воспитания и образования</a:t>
            </a:r>
            <a:r>
              <a:rPr lang="ru-RU" dirty="0" smtClean="0">
                <a:solidFill>
                  <a:schemeClr val="accent2"/>
                </a:solidFill>
              </a:rPr>
              <a:t>. </a:t>
            </a:r>
            <a:r>
              <a:rPr lang="ru-RU" dirty="0" smtClean="0"/>
              <a:t>И надо учесть это в новых образовательных стандартах.</a:t>
            </a:r>
          </a:p>
          <a:p>
            <a:r>
              <a:rPr lang="ru-RU" dirty="0" smtClean="0"/>
              <a:t>Президент России поручил Правительству РФ «принять меры по включению экологического образования в число обязательных учебных предметов образовательных учреждений системы общего… … образования, предусмотрев разработку соответствующих государственных образовательных стандартов.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Расширить словарный запас по теме;</a:t>
            </a:r>
          </a:p>
          <a:p>
            <a:r>
              <a:rPr lang="ru-RU" dirty="0"/>
              <a:t>у</a:t>
            </a:r>
            <a:r>
              <a:rPr lang="ru-RU" dirty="0" smtClean="0"/>
              <a:t>чить навыкам поискового чтения текста по теме;</a:t>
            </a:r>
          </a:p>
          <a:p>
            <a:r>
              <a:rPr lang="ru-RU" dirty="0"/>
              <a:t>у</a:t>
            </a:r>
            <a:r>
              <a:rPr lang="ru-RU" dirty="0" smtClean="0"/>
              <a:t>чить читать текст и извлекать информацию, содержащую советы по улучшению состояния экологии;</a:t>
            </a:r>
          </a:p>
          <a:p>
            <a:r>
              <a:rPr lang="ru-RU" dirty="0"/>
              <a:t>у</a:t>
            </a:r>
            <a:r>
              <a:rPr lang="ru-RU" dirty="0" smtClean="0"/>
              <a:t>чить соотносить проблемы, связанные с загрязнением экологии и пути их решения;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чить отвечать на вопросы по теме, используя своё суждение и мнение;</a:t>
            </a:r>
          </a:p>
          <a:p>
            <a:r>
              <a:rPr lang="ru-RU" dirty="0" smtClean="0"/>
              <a:t>учить устно высказываться </a:t>
            </a:r>
            <a:r>
              <a:rPr lang="ru-RU" smtClean="0"/>
              <a:t>по проблеме, </a:t>
            </a:r>
            <a:r>
              <a:rPr lang="ru-RU" dirty="0" smtClean="0"/>
              <a:t>пользуясь опорами.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Методы, подходы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5"/>
            <a:ext cx="8229600" cy="371477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Коммуникативный метод.</a:t>
            </a:r>
          </a:p>
          <a:p>
            <a:r>
              <a:rPr lang="ru-RU" dirty="0" smtClean="0"/>
              <a:t>Личностно-ориентированный подход.</a:t>
            </a:r>
          </a:p>
          <a:p>
            <a:r>
              <a:rPr lang="ru-RU" dirty="0" smtClean="0"/>
              <a:t>Интегрированный подход.</a:t>
            </a:r>
          </a:p>
          <a:p>
            <a:r>
              <a:rPr lang="ru-RU" dirty="0" smtClean="0"/>
              <a:t>Подход к обучению, ориентированный на продукт.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1857388"/>
          </a:xfrm>
        </p:spPr>
        <p:txBody>
          <a:bodyPr/>
          <a:lstStyle/>
          <a:p>
            <a:r>
              <a:rPr lang="ru-RU" dirty="0" smtClean="0"/>
              <a:t>Р – предъявление материала,</a:t>
            </a:r>
          </a:p>
          <a:p>
            <a:r>
              <a:rPr lang="ru-RU" dirty="0" smtClean="0"/>
              <a:t>Р – организация тренировки,</a:t>
            </a:r>
          </a:p>
          <a:p>
            <a:r>
              <a:rPr lang="en-US" dirty="0" smtClean="0"/>
              <a:t>P – </a:t>
            </a:r>
            <a:r>
              <a:rPr lang="ru-RU" dirty="0" smtClean="0"/>
              <a:t>организация общения.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500034" y="3429000"/>
            <a:ext cx="8072494" cy="2643206"/>
            <a:chOff x="500034" y="3429000"/>
            <a:chExt cx="8072494" cy="2643206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00034" y="3429000"/>
              <a:ext cx="8072494" cy="2643206"/>
              <a:chOff x="500034" y="3429000"/>
              <a:chExt cx="8072494" cy="2643206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500034" y="3429000"/>
                <a:ext cx="2286016" cy="17145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3428992" y="3429000"/>
                <a:ext cx="2286016" cy="17145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6286512" y="3429000"/>
                <a:ext cx="2286016" cy="171451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571472" y="5286388"/>
                <a:ext cx="785818" cy="78581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1857356" y="5286388"/>
                <a:ext cx="785818" cy="78581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428992" y="5286388"/>
                <a:ext cx="785818" cy="78581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786314" y="5286388"/>
                <a:ext cx="785818" cy="78581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6357950" y="5286388"/>
                <a:ext cx="785818" cy="78581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7715272" y="5286388"/>
                <a:ext cx="785818" cy="785818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войная стрелка влево/вправо 12"/>
              <p:cNvSpPr/>
              <p:nvPr/>
            </p:nvSpPr>
            <p:spPr>
              <a:xfrm>
                <a:off x="5857884" y="4643446"/>
                <a:ext cx="357190" cy="214314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Двойная стрелка влево/вправо 13"/>
              <p:cNvSpPr/>
              <p:nvPr/>
            </p:nvSpPr>
            <p:spPr>
              <a:xfrm>
                <a:off x="2928926" y="4643446"/>
                <a:ext cx="357190" cy="214314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285852" y="3714752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P</a:t>
              </a:r>
              <a:endParaRPr lang="ru-RU" sz="7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14810" y="3714752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P</a:t>
              </a:r>
              <a:endParaRPr lang="ru-RU" sz="7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72330" y="3714752"/>
              <a:ext cx="7143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P</a:t>
              </a:r>
              <a:endParaRPr lang="ru-RU" sz="7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785794"/>
            <a:ext cx="4000528" cy="1143000"/>
          </a:xfrm>
        </p:spPr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2828932"/>
          </a:xfrm>
        </p:spPr>
        <p:txBody>
          <a:bodyPr/>
          <a:lstStyle/>
          <a:p>
            <a:r>
              <a:rPr lang="ru-RU" dirty="0" smtClean="0"/>
              <a:t>От простого к сложному;</a:t>
            </a:r>
          </a:p>
          <a:p>
            <a:r>
              <a:rPr lang="ru-RU" dirty="0" smtClean="0"/>
              <a:t>Использование индивидуального обучения через групповое;</a:t>
            </a:r>
          </a:p>
          <a:p>
            <a:r>
              <a:rPr lang="ru-RU" dirty="0" smtClean="0"/>
              <a:t>Принцип коммуникативной направленности.</a:t>
            </a:r>
          </a:p>
        </p:txBody>
      </p:sp>
      <p:sp>
        <p:nvSpPr>
          <p:cNvPr id="6" name="Солнце 5"/>
          <p:cNvSpPr/>
          <p:nvPr/>
        </p:nvSpPr>
        <p:spPr>
          <a:xfrm rot="152582">
            <a:off x="6666485" y="128828"/>
            <a:ext cx="2357422" cy="2214578"/>
          </a:xfrm>
          <a:prstGeom prst="sun">
            <a:avLst>
              <a:gd name="adj" fmla="val 234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Источники для видеоклипов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Майкл Джексон «Песня Земли</a:t>
            </a:r>
            <a:r>
              <a:rPr lang="ru-RU" dirty="0" smtClean="0"/>
              <a:t>»</a:t>
            </a:r>
          </a:p>
          <a:p>
            <a:r>
              <a:rPr lang="en-US" sz="2000" dirty="0" smtClean="0"/>
              <a:t>http://www.youtube.com/watch?v=XAi3VTSdTxU</a:t>
            </a:r>
            <a:endParaRPr lang="ru-RU" sz="2000" dirty="0" smtClean="0"/>
          </a:p>
          <a:p>
            <a:r>
              <a:rPr lang="ru-RU" dirty="0" smtClean="0"/>
              <a:t>Видеоклип о красоте земли</a:t>
            </a:r>
          </a:p>
          <a:p>
            <a:r>
              <a:rPr lang="en-US" sz="2000" dirty="0" smtClean="0"/>
              <a:t>http://yandex.ru/video/search?text=%D1%81%D0%BF%D0%BE%D0%BA%D0%BE%D0%B9%D0%BD%D0%B0%D1%8F%20%D0%BC%D1%83%D0%B7%D1%8B%D0%BA%D0%B0%20%D0%B4%D0%BB%D1%8F%20%D0%B4%D1%83%D1%88%D0%B8&amp;where=all&amp;filmId=5_o2li0u8gE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«</a:t>
            </a:r>
            <a:r>
              <a:rPr lang="en-US" sz="4800" dirty="0" smtClean="0"/>
              <a:t>What Can We Do to Save  the Earth?</a:t>
            </a:r>
            <a:r>
              <a:rPr lang="ru-RU" sz="4800" dirty="0" smtClean="0"/>
              <a:t>»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43636" y="3571876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Мартынчик</a:t>
            </a:r>
            <a:r>
              <a:rPr lang="ru-RU" dirty="0" smtClean="0"/>
              <a:t> Галина Николаевна,</a:t>
            </a:r>
          </a:p>
          <a:p>
            <a:r>
              <a:rPr lang="ru-RU" dirty="0" smtClean="0"/>
              <a:t>учитель английского  языка ГБОУ Самарской области СОШ №2 «ОЦ» </a:t>
            </a:r>
          </a:p>
          <a:p>
            <a:r>
              <a:rPr lang="ru-RU" dirty="0" smtClean="0"/>
              <a:t>с. </a:t>
            </a:r>
            <a:r>
              <a:rPr lang="ru-RU" dirty="0" err="1" smtClean="0"/>
              <a:t>Кинель-Черкассы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 обучаемых: 8-й</a:t>
            </a:r>
          </a:p>
          <a:p>
            <a:r>
              <a:rPr lang="ru-RU" dirty="0" smtClean="0"/>
              <a:t>Тема раздела: «</a:t>
            </a:r>
            <a:r>
              <a:rPr lang="en-US" dirty="0" smtClean="0"/>
              <a:t>The World’s Best Friend Is You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Место данной темы в календарно-тематическом планировании: 2 четверть, 6й урок темы.</a:t>
            </a:r>
          </a:p>
          <a:p>
            <a:r>
              <a:rPr lang="ru-RU" dirty="0" smtClean="0"/>
              <a:t>Тип урока: урок закрепления знаний</a:t>
            </a:r>
          </a:p>
          <a:p>
            <a:r>
              <a:rPr lang="ru-RU" dirty="0" smtClean="0"/>
              <a:t>Вид учебного занятия</a:t>
            </a:r>
            <a:r>
              <a:rPr lang="en-US" dirty="0" smtClean="0"/>
              <a:t>: </a:t>
            </a:r>
            <a:r>
              <a:rPr lang="ru-RU" dirty="0" smtClean="0"/>
              <a:t>практикум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Оснащение урока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УМК М.З. </a:t>
            </a:r>
            <a:r>
              <a:rPr lang="ru-RU" dirty="0" err="1" smtClean="0"/>
              <a:t>Биболетова</a:t>
            </a:r>
            <a:r>
              <a:rPr lang="ru-RU" dirty="0" smtClean="0"/>
              <a:t> Учебник английского языка </a:t>
            </a:r>
            <a:r>
              <a:rPr lang="ru-RU" dirty="0" err="1" smtClean="0"/>
              <a:t>для</a:t>
            </a:r>
            <a:r>
              <a:rPr lang="ru-RU" dirty="0" err="1"/>
              <a:t>УМК</a:t>
            </a:r>
            <a:r>
              <a:rPr lang="ru-RU" dirty="0"/>
              <a:t>: Учебник английского языка для 8 класса общеобразовательных учреждений «Английский с удовольствием» М.З. </a:t>
            </a:r>
            <a:r>
              <a:rPr lang="ru-RU" dirty="0" err="1"/>
              <a:t>Биболетова</a:t>
            </a:r>
            <a:r>
              <a:rPr lang="ru-RU" dirty="0"/>
              <a:t>, Обнинск, Титул, 2013г.</a:t>
            </a:r>
          </a:p>
          <a:p>
            <a:r>
              <a:rPr lang="ru-RU" dirty="0"/>
              <a:t>Рабочая тетрадь к учебнику английского языка для 8 класса общеобразовательных учреждений «Английский с удовольствием», М.З. </a:t>
            </a:r>
            <a:r>
              <a:rPr lang="ru-RU" dirty="0" err="1"/>
              <a:t>Биболетова</a:t>
            </a:r>
            <a:r>
              <a:rPr lang="ru-RU" dirty="0"/>
              <a:t>, Обнинск, Титул, 2013г.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Серия «Экологические капельки», Английский язык 7-9. Сборник заданий для 7-9 классов общеобразовательных учреждений. М.; Изд-во: Международный экологический союз, 2010.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организации познавательной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214414" y="4071942"/>
            <a:ext cx="2628912" cy="1714512"/>
          </a:xfrm>
          <a:prstGeom prst="ellipse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500694" y="4071942"/>
            <a:ext cx="2628912" cy="1714512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57554" y="1785926"/>
            <a:ext cx="2628912" cy="1714512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14480" y="464344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Индивидуальная работа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9322" y="471488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Парная работа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86182" y="235743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Фронтальная работа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5" idx="0"/>
            <a:endCxn id="8" idx="3"/>
          </p:cNvCxnSpPr>
          <p:nvPr/>
        </p:nvCxnSpPr>
        <p:spPr>
          <a:xfrm rot="5400000" flipH="1" flipV="1">
            <a:off x="2724416" y="3053808"/>
            <a:ext cx="822588" cy="12136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0"/>
            <a:endCxn id="8" idx="5"/>
          </p:cNvCxnSpPr>
          <p:nvPr/>
        </p:nvCxnSpPr>
        <p:spPr>
          <a:xfrm rot="16200000" flipV="1">
            <a:off x="5797016" y="3053808"/>
            <a:ext cx="822588" cy="12136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6"/>
            <a:endCxn id="7" idx="2"/>
          </p:cNvCxnSpPr>
          <p:nvPr/>
        </p:nvCxnSpPr>
        <p:spPr>
          <a:xfrm>
            <a:off x="3843326" y="4929198"/>
            <a:ext cx="1657368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Обучающие: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Развитие лексических навыков по теме «Лучший друг планеты Земля – это ты».</a:t>
            </a:r>
          </a:p>
          <a:p>
            <a:r>
              <a:rPr lang="ru-RU" dirty="0" smtClean="0"/>
              <a:t>Развитие навыков и умений чтения и монологической речи по теме.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Развивающие:</a:t>
            </a:r>
          </a:p>
          <a:p>
            <a:r>
              <a:rPr lang="ru-RU" dirty="0" smtClean="0"/>
              <a:t>Развитие личной активности через учебную деятельность.</a:t>
            </a:r>
          </a:p>
          <a:p>
            <a:r>
              <a:rPr lang="ru-RU" dirty="0" smtClean="0"/>
              <a:t>Развитие умений использовать речевые средства для решения различных коммуникативных задач.</a:t>
            </a:r>
          </a:p>
          <a:p>
            <a:r>
              <a:rPr lang="ru-RU" dirty="0" smtClean="0"/>
              <a:t>Развитие умений использовать языковые средства для отображения своих мыслей.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Воспитательные:</a:t>
            </a:r>
          </a:p>
          <a:p>
            <a:pPr>
              <a:buNone/>
            </a:pPr>
            <a:r>
              <a:rPr lang="ru-RU" dirty="0" smtClean="0"/>
              <a:t> Воспитание у учащихся убеждённости в необходимости природоохранительной деятельности в стране и в своём селе.</a:t>
            </a:r>
          </a:p>
          <a:p>
            <a:pPr>
              <a:buNone/>
            </a:pPr>
            <a:r>
              <a:rPr lang="ru-RU" dirty="0" smtClean="0"/>
              <a:t>Воспитание ответственности за свои действия по отношению к природной среде.</a:t>
            </a:r>
          </a:p>
          <a:p>
            <a:pPr>
              <a:buNone/>
            </a:pPr>
            <a:r>
              <a:rPr lang="ru-RU" dirty="0" smtClean="0"/>
              <a:t>Воспитание культуры языкового общения.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747</Words>
  <Application>Microsoft Office PowerPoint</Application>
  <PresentationFormat>Экран (4:3)</PresentationFormat>
  <Paragraphs>94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Важность и актуальность</vt:lpstr>
      <vt:lpstr>Тема урока</vt:lpstr>
      <vt:lpstr>Слайд 3</vt:lpstr>
      <vt:lpstr>Оснащение урока </vt:lpstr>
      <vt:lpstr>Слайд 5</vt:lpstr>
      <vt:lpstr>Формы организации познавательной деятельности</vt:lpstr>
      <vt:lpstr>Цели урока</vt:lpstr>
      <vt:lpstr>Цели урока</vt:lpstr>
      <vt:lpstr>Цели урока</vt:lpstr>
      <vt:lpstr>Задачи урока</vt:lpstr>
      <vt:lpstr>Задачи урока</vt:lpstr>
      <vt:lpstr>Методы, подходы</vt:lpstr>
      <vt:lpstr>Модель обучения</vt:lpstr>
      <vt:lpstr>Принципы</vt:lpstr>
      <vt:lpstr>Источники для видеоклипов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163</cp:revision>
  <dcterms:created xsi:type="dcterms:W3CDTF">2014-01-30T09:09:51Z</dcterms:created>
  <dcterms:modified xsi:type="dcterms:W3CDTF">2014-02-06T12:33:06Z</dcterms:modified>
</cp:coreProperties>
</file>