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D059-EA12-494F-8BE5-51301811DCC7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17F4-7EAB-4427-A0B3-24A9F0720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D059-EA12-494F-8BE5-51301811DCC7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17F4-7EAB-4427-A0B3-24A9F0720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D059-EA12-494F-8BE5-51301811DCC7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17F4-7EAB-4427-A0B3-24A9F0720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D059-EA12-494F-8BE5-51301811DCC7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17F4-7EAB-4427-A0B3-24A9F0720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D059-EA12-494F-8BE5-51301811DCC7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17F4-7EAB-4427-A0B3-24A9F0720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D059-EA12-494F-8BE5-51301811DCC7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17F4-7EAB-4427-A0B3-24A9F0720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D059-EA12-494F-8BE5-51301811DCC7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17F4-7EAB-4427-A0B3-24A9F0720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D059-EA12-494F-8BE5-51301811DCC7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17F4-7EAB-4427-A0B3-24A9F0720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D059-EA12-494F-8BE5-51301811DCC7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17F4-7EAB-4427-A0B3-24A9F0720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D059-EA12-494F-8BE5-51301811DCC7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17F4-7EAB-4427-A0B3-24A9F0720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D059-EA12-494F-8BE5-51301811DCC7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17F4-7EAB-4427-A0B3-24A9F0720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92D050">
                <a:alpha val="93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2D059-EA12-494F-8BE5-51301811DCC7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317F4-7EAB-4427-A0B3-24A9F0720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&#1043;&#1072;&#1083;&#1080;&#1085;&#1072;\Documents\&#1086;&#1082;&#1088;%20&#1082;&#1086;&#1085;&#1082;%20&#1084;&#1077;&#1090;&#1086;&#1076;%20&#1088;&#1072;&#1079;&#1088;&#1072;&#1073;%202014\Earth%20Song.wmv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3;&#1072;&#1083;&#1080;&#1085;&#1072;\Documents\&#1086;&#1082;&#1088;%20&#1082;&#1086;&#1085;&#1082;%20&#1084;&#1077;&#1090;&#1086;&#1076;%20&#1088;&#1072;&#1079;&#1088;&#1072;&#1073;%202014\&#1087;&#1088;&#1080;&#1088;&#1086;&#1076;&#1072;.wmv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869947"/>
          </a:xfrm>
        </p:spPr>
        <p:txBody>
          <a:bodyPr/>
          <a:lstStyle/>
          <a:p>
            <a:r>
              <a:rPr lang="ru-RU" dirty="0" smtClean="0"/>
              <a:t>Видеофрагмент «Песня Земли»</a:t>
            </a:r>
            <a:endParaRPr lang="ru-RU" dirty="0"/>
          </a:p>
        </p:txBody>
      </p:sp>
      <p:pic>
        <p:nvPicPr>
          <p:cNvPr id="5" name="Earth Song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00034" y="1857364"/>
            <a:ext cx="813435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>Опоры для высказывания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9300" dirty="0" smtClean="0"/>
              <a:t>- </a:t>
            </a:r>
            <a:r>
              <a:rPr lang="en-US" sz="16000" dirty="0" smtClean="0"/>
              <a:t>There is a ……………in our…………….</a:t>
            </a:r>
          </a:p>
          <a:p>
            <a:r>
              <a:rPr lang="en-US" sz="16000" dirty="0" smtClean="0"/>
              <a:t>- It is…………………………………………….</a:t>
            </a:r>
          </a:p>
          <a:p>
            <a:r>
              <a:rPr lang="en-US" sz="16000" dirty="0" smtClean="0"/>
              <a:t>- Usually I……………in summer.</a:t>
            </a:r>
          </a:p>
          <a:p>
            <a:r>
              <a:rPr lang="en-US" sz="16000" dirty="0" smtClean="0"/>
              <a:t>- I think our river (doesn’t) ……….care.</a:t>
            </a:r>
          </a:p>
          <a:p>
            <a:r>
              <a:rPr lang="en-US" sz="16000" dirty="0" smtClean="0"/>
              <a:t>- There is ………………….….fish there.</a:t>
            </a:r>
          </a:p>
          <a:p>
            <a:r>
              <a:rPr lang="en-US" sz="16000" dirty="0" smtClean="0"/>
              <a:t>- I can see…………(often, sometimes, always).</a:t>
            </a:r>
          </a:p>
          <a:p>
            <a:pPr>
              <a:buNone/>
            </a:pPr>
            <a:endParaRPr lang="ru-RU" sz="8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>Опоры для высказывания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- </a:t>
            </a:r>
            <a:r>
              <a:rPr lang="en-US" sz="4400" dirty="0" smtClean="0"/>
              <a:t>I ‘</a:t>
            </a:r>
            <a:r>
              <a:rPr lang="en-US" sz="4400" dirty="0" err="1" smtClean="0"/>
              <a:t>ve</a:t>
            </a:r>
            <a:r>
              <a:rPr lang="en-US" sz="4400" dirty="0" smtClean="0"/>
              <a:t> seen…………………….(several times, never, each time).</a:t>
            </a:r>
          </a:p>
          <a:p>
            <a:r>
              <a:rPr lang="en-US" sz="4400" dirty="0" smtClean="0"/>
              <a:t>- To my mind we</a:t>
            </a:r>
            <a:r>
              <a:rPr lang="ru-RU" sz="4400" dirty="0" smtClean="0"/>
              <a:t> </a:t>
            </a:r>
            <a:r>
              <a:rPr lang="en-US" sz="4400" dirty="0" smtClean="0"/>
              <a:t>should….......</a:t>
            </a:r>
            <a:r>
              <a:rPr lang="ru-RU" sz="4400" dirty="0" smtClean="0"/>
              <a:t>....</a:t>
            </a:r>
          </a:p>
          <a:p>
            <a:r>
              <a:rPr lang="en-US" sz="4400" dirty="0" smtClean="0"/>
              <a:t>- Let’s………………………………..........</a:t>
            </a:r>
            <a:endParaRPr lang="ru-RU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>Опоры для высказывания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600" dirty="0" smtClean="0"/>
          </a:p>
          <a:p>
            <a:r>
              <a:rPr lang="en-US" sz="4300" dirty="0" smtClean="0"/>
              <a:t>- I think we should………………..</a:t>
            </a:r>
          </a:p>
          <a:p>
            <a:r>
              <a:rPr lang="en-US" sz="4300" dirty="0" smtClean="0"/>
              <a:t>- Also our planet needs……………………………………</a:t>
            </a:r>
          </a:p>
          <a:p>
            <a:r>
              <a:rPr lang="en-US" sz="4300" dirty="0" smtClean="0"/>
              <a:t>- Please, don’t……………………….</a:t>
            </a:r>
          </a:p>
          <a:p>
            <a:r>
              <a:rPr lang="en-US" sz="4300" dirty="0" smtClean="0"/>
              <a:t>- People must…………………….….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Homework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Напишите статью о необходимости охраны реки </a:t>
            </a:r>
            <a:r>
              <a:rPr lang="ru-RU" sz="4000" dirty="0" err="1" smtClean="0"/>
              <a:t>Кинель</a:t>
            </a:r>
            <a:r>
              <a:rPr lang="ru-RU" sz="4000" dirty="0" smtClean="0"/>
              <a:t>, опираясь на упр. 4 на стр. 35 в рабочей тетради и материал, изученный на уроке. </a:t>
            </a:r>
            <a:endParaRPr lang="ru-RU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Homework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Познакомьтесь с информацией на сайте </a:t>
            </a:r>
            <a:r>
              <a:rPr lang="en-US" sz="4000" dirty="0" smtClean="0"/>
              <a:t>www. ProjectEarth.net, </a:t>
            </a:r>
            <a:r>
              <a:rPr lang="ru-RU" sz="4000" dirty="0" smtClean="0"/>
              <a:t>зарегистрируйтесь и оставьте сообщение о необходимости охраны реки </a:t>
            </a:r>
            <a:r>
              <a:rPr lang="ru-RU" sz="4000" dirty="0" err="1" smtClean="0"/>
              <a:t>Кинель</a:t>
            </a:r>
            <a:r>
              <a:rPr lang="ru-RU" sz="4000" dirty="0" smtClean="0"/>
              <a:t>.</a:t>
            </a:r>
            <a:endParaRPr lang="en-US" sz="4000" dirty="0" smtClean="0"/>
          </a:p>
          <a:p>
            <a:r>
              <a:rPr lang="en-US" sz="4000" dirty="0" smtClean="0"/>
              <a:t>C</a:t>
            </a:r>
            <a:r>
              <a:rPr lang="ru-RU" sz="4000" dirty="0" err="1" smtClean="0"/>
              <a:t>оздайте</a:t>
            </a:r>
            <a:r>
              <a:rPr lang="ru-RU" sz="4000" dirty="0" smtClean="0"/>
              <a:t> презентацию по теме «</a:t>
            </a:r>
            <a:r>
              <a:rPr lang="en-US" sz="4000" dirty="0" smtClean="0"/>
              <a:t>Save the Earth</a:t>
            </a:r>
            <a:r>
              <a:rPr lang="ru-RU" sz="4000" smtClean="0"/>
              <a:t>».</a:t>
            </a:r>
            <a:endParaRPr lang="ru-RU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для видеоклипов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Майкл Джексон «Песня Земли</a:t>
            </a:r>
            <a:r>
              <a:rPr lang="ru-RU" dirty="0" smtClean="0"/>
              <a:t>»</a:t>
            </a:r>
          </a:p>
          <a:p>
            <a:r>
              <a:rPr lang="en-US" sz="2000" dirty="0" smtClean="0"/>
              <a:t>http://www.youtube.com/watch?v=XAi3VTSdTxU</a:t>
            </a:r>
            <a:endParaRPr lang="ru-RU" sz="2000" dirty="0" smtClean="0"/>
          </a:p>
          <a:p>
            <a:r>
              <a:rPr lang="ru-RU" dirty="0" smtClean="0"/>
              <a:t>Видеоклип о красоте земли</a:t>
            </a:r>
          </a:p>
          <a:p>
            <a:r>
              <a:rPr lang="en-US" sz="2000" dirty="0" smtClean="0"/>
              <a:t>http://yandex.ru/video/search?text=%D1%81%D0%BF%D0%BE%D0%BA%D0%BE%D0%B9%D0%BD%D0%B0%D1%8F%20%D0%BC%D1%83%D0%B7%D1%8B%D0%BA%D0%B0%20%D0%B4%D0%BB%D1%8F%20%D0%B4%D1%83%D1%88%D0%B8&amp;where=all&amp;filmId=5_o2li0u8gE</a:t>
            </a:r>
            <a:endParaRPr lang="ru-RU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Thank you for Your Time!</a:t>
            </a:r>
            <a:endParaRPr lang="ru-RU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What  Can You Do to Save the Earth?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Problems of the Earth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- Dangerous diseases</a:t>
            </a:r>
          </a:p>
          <a:p>
            <a:r>
              <a:rPr lang="en-US" sz="4000" dirty="0" smtClean="0"/>
              <a:t>- pollution</a:t>
            </a:r>
          </a:p>
          <a:p>
            <a:r>
              <a:rPr lang="en-US" sz="4000" dirty="0" smtClean="0"/>
              <a:t>- dangerous technologies</a:t>
            </a:r>
          </a:p>
          <a:p>
            <a:r>
              <a:rPr lang="en-US" sz="4000" dirty="0" smtClean="0"/>
              <a:t>- new local wars</a:t>
            </a:r>
          </a:p>
          <a:p>
            <a:r>
              <a:rPr lang="en-US" sz="4000" dirty="0" smtClean="0"/>
              <a:t>- endangered animals</a:t>
            </a:r>
          </a:p>
          <a:p>
            <a:r>
              <a:rPr lang="en-US" sz="4000" dirty="0" smtClean="0"/>
              <a:t>- lack of recycling</a:t>
            </a:r>
          </a:p>
          <a:p>
            <a:r>
              <a:rPr lang="en-US" sz="4000" dirty="0" smtClean="0"/>
              <a:t>- people and their interrelations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More Problems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5400" dirty="0" smtClean="0"/>
              <a:t>- Greenhouse gases</a:t>
            </a:r>
          </a:p>
          <a:p>
            <a:r>
              <a:rPr lang="en-US" sz="5400" dirty="0" smtClean="0"/>
              <a:t>- pollution of oceans, seas and rivers</a:t>
            </a:r>
          </a:p>
          <a:p>
            <a:r>
              <a:rPr lang="en-US" sz="5400" dirty="0" smtClean="0"/>
              <a:t>- cut down forests</a:t>
            </a:r>
          </a:p>
          <a:p>
            <a:r>
              <a:rPr lang="en-US" sz="5400" dirty="0" smtClean="0"/>
              <a:t>- too much land used for farming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The Ways of Saving the Earth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- </a:t>
            </a:r>
            <a:r>
              <a:rPr lang="en-US" sz="4000" dirty="0" smtClean="0"/>
              <a:t>Save energy (walk, ride a bike)</a:t>
            </a:r>
          </a:p>
          <a:p>
            <a:r>
              <a:rPr lang="en-US" sz="4000" dirty="0" smtClean="0"/>
              <a:t>- Plant trees, save water, take care of animals</a:t>
            </a:r>
          </a:p>
          <a:p>
            <a:r>
              <a:rPr lang="en-US" sz="4000" dirty="0" smtClean="0"/>
              <a:t>- Recycle</a:t>
            </a:r>
          </a:p>
          <a:p>
            <a:r>
              <a:rPr lang="en-US" sz="4000" dirty="0" smtClean="0"/>
              <a:t>- Give up bad habits</a:t>
            </a:r>
          </a:p>
          <a:p>
            <a:r>
              <a:rPr lang="en-US" sz="4000" dirty="0" smtClean="0"/>
              <a:t>- Be polite</a:t>
            </a:r>
          </a:p>
          <a:p>
            <a:r>
              <a:rPr lang="en-US" sz="4000" dirty="0" smtClean="0"/>
              <a:t> - Help people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Be an Example to Follow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- Be friendly</a:t>
            </a:r>
          </a:p>
          <a:p>
            <a:r>
              <a:rPr lang="en-US" sz="4400" dirty="0" smtClean="0"/>
              <a:t>- Be polite to people</a:t>
            </a:r>
          </a:p>
          <a:p>
            <a:r>
              <a:rPr lang="en-US" sz="4400" dirty="0" smtClean="0"/>
              <a:t>- Enter an ecological society</a:t>
            </a:r>
          </a:p>
          <a:p>
            <a:r>
              <a:rPr lang="en-US" sz="4400" dirty="0" smtClean="0"/>
              <a:t>- Take part in clean-up days</a:t>
            </a:r>
          </a:p>
          <a:p>
            <a:r>
              <a:rPr lang="en-US" sz="4400" dirty="0" smtClean="0"/>
              <a:t>- Go in for sport</a:t>
            </a:r>
          </a:p>
          <a:p>
            <a:r>
              <a:rPr lang="en-US" sz="4400" dirty="0" smtClean="0"/>
              <a:t>- Don’t say dirty words</a:t>
            </a:r>
          </a:p>
          <a:p>
            <a:r>
              <a:rPr lang="en-US" sz="4400" dirty="0" smtClean="0"/>
              <a:t>- Don’t drink </a:t>
            </a:r>
            <a:r>
              <a:rPr lang="en-US" sz="4400" dirty="0" err="1" smtClean="0"/>
              <a:t>alchohol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Video About Nature’s Beauty</a:t>
            </a:r>
            <a:endParaRPr lang="ru-RU" sz="6600" dirty="0"/>
          </a:p>
        </p:txBody>
      </p:sp>
      <p:pic>
        <p:nvPicPr>
          <p:cNvPr id="4" name="природа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00034" y="2000240"/>
            <a:ext cx="8134350" cy="4576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Questions to Make a Report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- Is there  a river in our village?</a:t>
            </a:r>
          </a:p>
          <a:p>
            <a:r>
              <a:rPr lang="en-US" sz="4000" dirty="0" smtClean="0"/>
              <a:t>- How is it called?</a:t>
            </a:r>
          </a:p>
          <a:p>
            <a:r>
              <a:rPr lang="en-US" sz="4000" dirty="0" smtClean="0"/>
              <a:t>- Do you usually swim in the river in summer?</a:t>
            </a:r>
          </a:p>
          <a:p>
            <a:r>
              <a:rPr lang="en-US" sz="4000" dirty="0" smtClean="0"/>
              <a:t>-  Does it need care?</a:t>
            </a:r>
          </a:p>
          <a:p>
            <a:r>
              <a:rPr lang="en-US" sz="4000" dirty="0" smtClean="0"/>
              <a:t>-  Is there little or much fish there?</a:t>
            </a:r>
          </a:p>
          <a:p>
            <a:r>
              <a:rPr lang="en-US" sz="4000" dirty="0" smtClean="0"/>
              <a:t>- Can you see litter on the banks?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- Have you seen people washing cars on the river?</a:t>
            </a:r>
          </a:p>
          <a:p>
            <a:r>
              <a:rPr lang="en-US" sz="4000" dirty="0" smtClean="0"/>
              <a:t>- What actions should be done to help the river? </a:t>
            </a:r>
            <a:endParaRPr lang="ru-RU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416</Words>
  <Application>Microsoft Office PowerPoint</Application>
  <PresentationFormat>Экран (4:3)</PresentationFormat>
  <Paragraphs>69</Paragraphs>
  <Slides>16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Видеофрагмент «Песня Земли»</vt:lpstr>
      <vt:lpstr>Тема урока</vt:lpstr>
      <vt:lpstr>Problems of the Earth</vt:lpstr>
      <vt:lpstr>More Problems</vt:lpstr>
      <vt:lpstr>The Ways of Saving the Earth</vt:lpstr>
      <vt:lpstr>Be an Example to Follow</vt:lpstr>
      <vt:lpstr>Video About Nature’s Beauty</vt:lpstr>
      <vt:lpstr>Questions to Make a Report</vt:lpstr>
      <vt:lpstr>Слайд 9</vt:lpstr>
      <vt:lpstr>Опоры для высказывания</vt:lpstr>
      <vt:lpstr>Опоры для высказывания</vt:lpstr>
      <vt:lpstr>Опоры для высказывания</vt:lpstr>
      <vt:lpstr>Homework</vt:lpstr>
      <vt:lpstr>Homework</vt:lpstr>
      <vt:lpstr>Источники для видеоклипов</vt:lpstr>
      <vt:lpstr>Слайд 16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Видеофрагмент «Песня Земли»</dc:title>
  <dc:creator>Галина</dc:creator>
  <cp:lastModifiedBy>Галина</cp:lastModifiedBy>
  <cp:revision>26</cp:revision>
  <dcterms:created xsi:type="dcterms:W3CDTF">2014-01-25T12:25:13Z</dcterms:created>
  <dcterms:modified xsi:type="dcterms:W3CDTF">2014-02-06T12:32:31Z</dcterms:modified>
</cp:coreProperties>
</file>