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8" r:id="rId3"/>
    <p:sldId id="270" r:id="rId4"/>
    <p:sldId id="271" r:id="rId5"/>
    <p:sldId id="273" r:id="rId6"/>
    <p:sldId id="274" r:id="rId7"/>
    <p:sldId id="276" r:id="rId8"/>
    <p:sldId id="289" r:id="rId9"/>
    <p:sldId id="278" r:id="rId10"/>
    <p:sldId id="280" r:id="rId11"/>
    <p:sldId id="285" r:id="rId12"/>
    <p:sldId id="286" r:id="rId13"/>
    <p:sldId id="288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845E9-131D-4474-9A31-BC4ECF02FA51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6238F0-8222-448E-8706-8F069C4DD071}">
      <dgm:prSet phldrT="[Текст]" custT="1"/>
      <dgm:spPr/>
      <dgm:t>
        <a:bodyPr/>
        <a:lstStyle/>
        <a:p>
          <a:r>
            <a:rPr lang="ru-RU" sz="2400" dirty="0"/>
            <a:t>климат резко континентальный</a:t>
          </a:r>
        </a:p>
      </dgm:t>
    </dgm:pt>
    <dgm:pt modelId="{C216C8D2-F5CA-4A91-9C7D-0128D8032C57}" type="parTrans" cxnId="{2548838F-D277-4DE9-A661-3D1D5D264A40}">
      <dgm:prSet/>
      <dgm:spPr/>
      <dgm:t>
        <a:bodyPr/>
        <a:lstStyle/>
        <a:p>
          <a:endParaRPr lang="ru-RU"/>
        </a:p>
      </dgm:t>
    </dgm:pt>
    <dgm:pt modelId="{B28BF4D1-091D-4CBF-AA0D-09B4B91FC2B9}" type="sibTrans" cxnId="{2548838F-D277-4DE9-A661-3D1D5D264A40}">
      <dgm:prSet/>
      <dgm:spPr/>
      <dgm:t>
        <a:bodyPr/>
        <a:lstStyle/>
        <a:p>
          <a:endParaRPr lang="ru-RU"/>
        </a:p>
      </dgm:t>
    </dgm:pt>
    <dgm:pt modelId="{71FE4A9C-363C-41FA-81D6-0FA6A00FD2F9}">
      <dgm:prSet phldrT="[Текст]"/>
      <dgm:spPr/>
      <dgm:t>
        <a:bodyPr/>
        <a:lstStyle/>
        <a:p>
          <a:r>
            <a:rPr lang="ru-RU" dirty="0"/>
            <a:t>удалена от морей и океанов</a:t>
          </a:r>
        </a:p>
      </dgm:t>
    </dgm:pt>
    <dgm:pt modelId="{0403C27E-0C37-4FC9-88CB-C85C9AA7AC46}" type="parTrans" cxnId="{F770C5D8-4465-4E72-9A41-F6E05F65816F}">
      <dgm:prSet/>
      <dgm:spPr/>
      <dgm:t>
        <a:bodyPr/>
        <a:lstStyle/>
        <a:p>
          <a:endParaRPr lang="ru-RU"/>
        </a:p>
      </dgm:t>
    </dgm:pt>
    <dgm:pt modelId="{C1E6A6D7-6D38-42FB-872E-8619A6014C1D}" type="sibTrans" cxnId="{F770C5D8-4465-4E72-9A41-F6E05F65816F}">
      <dgm:prSet/>
      <dgm:spPr/>
      <dgm:t>
        <a:bodyPr/>
        <a:lstStyle/>
        <a:p>
          <a:endParaRPr lang="ru-RU"/>
        </a:p>
      </dgm:t>
    </dgm:pt>
    <dgm:pt modelId="{701186B3-3499-4E3E-9829-BABB5CFBAD07}">
      <dgm:prSet phldrT="[Текст]"/>
      <dgm:spPr/>
      <dgm:t>
        <a:bodyPr/>
        <a:lstStyle/>
        <a:p>
          <a:r>
            <a:rPr lang="ru-RU"/>
            <a:t>высокие горы преграждают путь влажным ветрам</a:t>
          </a:r>
        </a:p>
      </dgm:t>
    </dgm:pt>
    <dgm:pt modelId="{6CA9594D-E4E3-4A90-B4AD-11F94FA4CD94}" type="parTrans" cxnId="{9B4AF75E-8716-4612-870C-5C0F672F8582}">
      <dgm:prSet/>
      <dgm:spPr/>
      <dgm:t>
        <a:bodyPr/>
        <a:lstStyle/>
        <a:p>
          <a:endParaRPr lang="ru-RU"/>
        </a:p>
      </dgm:t>
    </dgm:pt>
    <dgm:pt modelId="{AEC47F51-B0CC-4D7C-B121-163E65B4336F}" type="sibTrans" cxnId="{9B4AF75E-8716-4612-870C-5C0F672F8582}">
      <dgm:prSet/>
      <dgm:spPr/>
      <dgm:t>
        <a:bodyPr/>
        <a:lstStyle/>
        <a:p>
          <a:endParaRPr lang="ru-RU"/>
        </a:p>
      </dgm:t>
    </dgm:pt>
    <dgm:pt modelId="{A6484406-932E-449F-828E-18C5CB284BA0}">
      <dgm:prSet/>
      <dgm:spPr/>
      <dgm:t>
        <a:bodyPr/>
        <a:lstStyle/>
        <a:p>
          <a:r>
            <a:rPr lang="ru-RU"/>
            <a:t>зима холодная</a:t>
          </a:r>
        </a:p>
      </dgm:t>
    </dgm:pt>
    <dgm:pt modelId="{8B4711EA-E173-444B-A835-2DA9384C3701}" type="parTrans" cxnId="{90575AAB-3208-4670-A0C1-FC807AA3B290}">
      <dgm:prSet/>
      <dgm:spPr/>
      <dgm:t>
        <a:bodyPr/>
        <a:lstStyle/>
        <a:p>
          <a:endParaRPr lang="ru-RU"/>
        </a:p>
      </dgm:t>
    </dgm:pt>
    <dgm:pt modelId="{E2297B19-A860-4447-AE37-7BA33F93396C}" type="sibTrans" cxnId="{90575AAB-3208-4670-A0C1-FC807AA3B290}">
      <dgm:prSet/>
      <dgm:spPr/>
      <dgm:t>
        <a:bodyPr/>
        <a:lstStyle/>
        <a:p>
          <a:endParaRPr lang="ru-RU"/>
        </a:p>
      </dgm:t>
    </dgm:pt>
    <dgm:pt modelId="{794124EC-841D-42AE-8317-35EC987C6FC6}">
      <dgm:prSet/>
      <dgm:spPr/>
      <dgm:t>
        <a:bodyPr/>
        <a:lstStyle/>
        <a:p>
          <a:r>
            <a:rPr lang="ru-RU"/>
            <a:t>лето очень жаркое</a:t>
          </a:r>
        </a:p>
      </dgm:t>
    </dgm:pt>
    <dgm:pt modelId="{0149C78B-D8DA-4909-AA14-91F3160E51BF}" type="parTrans" cxnId="{094784B1-3FEC-4835-ADA0-1FD15437A2C2}">
      <dgm:prSet/>
      <dgm:spPr/>
      <dgm:t>
        <a:bodyPr/>
        <a:lstStyle/>
        <a:p>
          <a:endParaRPr lang="ru-RU"/>
        </a:p>
      </dgm:t>
    </dgm:pt>
    <dgm:pt modelId="{2FBDED51-5116-42A7-9241-43053D62489C}" type="sibTrans" cxnId="{094784B1-3FEC-4835-ADA0-1FD15437A2C2}">
      <dgm:prSet/>
      <dgm:spPr/>
      <dgm:t>
        <a:bodyPr/>
        <a:lstStyle/>
        <a:p>
          <a:endParaRPr lang="ru-RU"/>
        </a:p>
      </dgm:t>
    </dgm:pt>
    <dgm:pt modelId="{66626C75-D348-4D9A-B54D-0A5CF189F29B}" type="pres">
      <dgm:prSet presAssocID="{432845E9-131D-4474-9A31-BC4ECF02FA51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EEADD1-FFE8-42B4-913A-322AB1F812A2}" type="pres">
      <dgm:prSet presAssocID="{4E6238F0-8222-448E-8706-8F069C4DD071}" presName="centerShape" presStyleLbl="node0" presStyleIdx="0" presStyleCnt="1" custScaleX="155720" custLinFactNeighborX="-1131" custLinFactNeighborY="-992"/>
      <dgm:spPr/>
      <dgm:t>
        <a:bodyPr/>
        <a:lstStyle/>
        <a:p>
          <a:endParaRPr lang="ru-RU"/>
        </a:p>
      </dgm:t>
    </dgm:pt>
    <dgm:pt modelId="{49B6D368-27F9-41E8-9131-EC77EFBB635D}" type="pres">
      <dgm:prSet presAssocID="{0403C27E-0C37-4FC9-88CB-C85C9AA7AC46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42F6A378-F5D0-4FD4-9EAA-52A25C06AF10}" type="pres">
      <dgm:prSet presAssocID="{71FE4A9C-363C-41FA-81D6-0FA6A00FD2F9}" presName="node" presStyleLbl="node1" presStyleIdx="0" presStyleCnt="4" custRadScaleRad="99649" custRadScaleInc="-221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A3191-7B40-4F9B-8F2A-D60FC22F7010}" type="pres">
      <dgm:prSet presAssocID="{6CA9594D-E4E3-4A90-B4AD-11F94FA4CD94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C60234B9-1455-4334-91C0-2A26C4781E89}" type="pres">
      <dgm:prSet presAssocID="{701186B3-3499-4E3E-9829-BABB5CFBAD0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486EE-34BC-4132-8933-4CF774C2E8DB}" type="pres">
      <dgm:prSet presAssocID="{8B4711EA-E173-444B-A835-2DA9384C3701}" presName="parTrans" presStyleLbl="bgSibTrans2D1" presStyleIdx="2" presStyleCnt="4" custScaleX="30475" custLinFactNeighborX="-48268" custLinFactNeighborY="23102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60B4C858-BE98-4966-A637-AED797D0D92E}" type="pres">
      <dgm:prSet presAssocID="{A6484406-932E-449F-828E-18C5CB284BA0}" presName="node" presStyleLbl="node1" presStyleIdx="2" presStyleCnt="4" custScaleX="103019" custRadScaleRad="106200" custRadScaleInc="244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9D7E9-7244-4EDF-A2F9-DD67BCBDE47C}" type="pres">
      <dgm:prSet presAssocID="{0149C78B-D8DA-4909-AA14-91F3160E51BF}" presName="parTrans" presStyleLbl="bgSibTrans2D1" presStyleIdx="3" presStyleCnt="4" custScaleX="29112" custLinFactNeighborX="48643" custLinFactNeighborY="3194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C5BF1FDA-7BB9-42D9-BC0D-444BCE95F058}" type="pres">
      <dgm:prSet presAssocID="{794124EC-841D-42AE-8317-35EC987C6FC6}" presName="node" presStyleLbl="node1" presStyleIdx="3" presStyleCnt="4" custRadScaleRad="108908" custRadScaleInc="-25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7E2E4E-20E3-4E50-BDFB-D3077CCE14C3}" type="presOf" srcId="{8B4711EA-E173-444B-A835-2DA9384C3701}" destId="{147486EE-34BC-4132-8933-4CF774C2E8DB}" srcOrd="0" destOrd="0" presId="urn:microsoft.com/office/officeart/2005/8/layout/radial4"/>
    <dgm:cxn modelId="{0B13F549-95DE-4F6F-B6CD-F855D46D6E43}" type="presOf" srcId="{4E6238F0-8222-448E-8706-8F069C4DD071}" destId="{5BEEADD1-FFE8-42B4-913A-322AB1F812A2}" srcOrd="0" destOrd="0" presId="urn:microsoft.com/office/officeart/2005/8/layout/radial4"/>
    <dgm:cxn modelId="{9B4AF75E-8716-4612-870C-5C0F672F8582}" srcId="{4E6238F0-8222-448E-8706-8F069C4DD071}" destId="{701186B3-3499-4E3E-9829-BABB5CFBAD07}" srcOrd="1" destOrd="0" parTransId="{6CA9594D-E4E3-4A90-B4AD-11F94FA4CD94}" sibTransId="{AEC47F51-B0CC-4D7C-B121-163E65B4336F}"/>
    <dgm:cxn modelId="{619FA75C-98C2-4C4B-BF26-D5563FA2A837}" type="presOf" srcId="{71FE4A9C-363C-41FA-81D6-0FA6A00FD2F9}" destId="{42F6A378-F5D0-4FD4-9EAA-52A25C06AF10}" srcOrd="0" destOrd="0" presId="urn:microsoft.com/office/officeart/2005/8/layout/radial4"/>
    <dgm:cxn modelId="{F770C5D8-4465-4E72-9A41-F6E05F65816F}" srcId="{4E6238F0-8222-448E-8706-8F069C4DD071}" destId="{71FE4A9C-363C-41FA-81D6-0FA6A00FD2F9}" srcOrd="0" destOrd="0" parTransId="{0403C27E-0C37-4FC9-88CB-C85C9AA7AC46}" sibTransId="{C1E6A6D7-6D38-42FB-872E-8619A6014C1D}"/>
    <dgm:cxn modelId="{F4093118-1355-4C37-9CD1-5D76E5337873}" type="presOf" srcId="{6CA9594D-E4E3-4A90-B4AD-11F94FA4CD94}" destId="{B51A3191-7B40-4F9B-8F2A-D60FC22F7010}" srcOrd="0" destOrd="0" presId="urn:microsoft.com/office/officeart/2005/8/layout/radial4"/>
    <dgm:cxn modelId="{9E9526DF-234E-4A4C-AFD4-9032A575C78B}" type="presOf" srcId="{432845E9-131D-4474-9A31-BC4ECF02FA51}" destId="{66626C75-D348-4D9A-B54D-0A5CF189F29B}" srcOrd="0" destOrd="0" presId="urn:microsoft.com/office/officeart/2005/8/layout/radial4"/>
    <dgm:cxn modelId="{F869DFBE-E57B-4C22-A867-DF97F5A9DCFD}" type="presOf" srcId="{A6484406-932E-449F-828E-18C5CB284BA0}" destId="{60B4C858-BE98-4966-A637-AED797D0D92E}" srcOrd="0" destOrd="0" presId="urn:microsoft.com/office/officeart/2005/8/layout/radial4"/>
    <dgm:cxn modelId="{58109AA7-F8E2-4327-9F00-06EC9BC14C3C}" type="presOf" srcId="{794124EC-841D-42AE-8317-35EC987C6FC6}" destId="{C5BF1FDA-7BB9-42D9-BC0D-444BCE95F058}" srcOrd="0" destOrd="0" presId="urn:microsoft.com/office/officeart/2005/8/layout/radial4"/>
    <dgm:cxn modelId="{90575AAB-3208-4670-A0C1-FC807AA3B290}" srcId="{4E6238F0-8222-448E-8706-8F069C4DD071}" destId="{A6484406-932E-449F-828E-18C5CB284BA0}" srcOrd="2" destOrd="0" parTransId="{8B4711EA-E173-444B-A835-2DA9384C3701}" sibTransId="{E2297B19-A860-4447-AE37-7BA33F93396C}"/>
    <dgm:cxn modelId="{094784B1-3FEC-4835-ADA0-1FD15437A2C2}" srcId="{4E6238F0-8222-448E-8706-8F069C4DD071}" destId="{794124EC-841D-42AE-8317-35EC987C6FC6}" srcOrd="3" destOrd="0" parTransId="{0149C78B-D8DA-4909-AA14-91F3160E51BF}" sibTransId="{2FBDED51-5116-42A7-9241-43053D62489C}"/>
    <dgm:cxn modelId="{3CAB5B89-D4D6-4282-A73A-B5E8E49494F2}" type="presOf" srcId="{701186B3-3499-4E3E-9829-BABB5CFBAD07}" destId="{C60234B9-1455-4334-91C0-2A26C4781E89}" srcOrd="0" destOrd="0" presId="urn:microsoft.com/office/officeart/2005/8/layout/radial4"/>
    <dgm:cxn modelId="{E3AD9121-FD96-4B9A-8214-729B4961DA2F}" type="presOf" srcId="{0149C78B-D8DA-4909-AA14-91F3160E51BF}" destId="{EC39D7E9-7244-4EDF-A2F9-DD67BCBDE47C}" srcOrd="0" destOrd="0" presId="urn:microsoft.com/office/officeart/2005/8/layout/radial4"/>
    <dgm:cxn modelId="{9193B45C-92A7-4D03-A2E3-0B310C8AA78B}" type="presOf" srcId="{0403C27E-0C37-4FC9-88CB-C85C9AA7AC46}" destId="{49B6D368-27F9-41E8-9131-EC77EFBB635D}" srcOrd="0" destOrd="0" presId="urn:microsoft.com/office/officeart/2005/8/layout/radial4"/>
    <dgm:cxn modelId="{2548838F-D277-4DE9-A661-3D1D5D264A40}" srcId="{432845E9-131D-4474-9A31-BC4ECF02FA51}" destId="{4E6238F0-8222-448E-8706-8F069C4DD071}" srcOrd="0" destOrd="0" parTransId="{C216C8D2-F5CA-4A91-9C7D-0128D8032C57}" sibTransId="{B28BF4D1-091D-4CBF-AA0D-09B4B91FC2B9}"/>
    <dgm:cxn modelId="{3977F815-551F-4204-A705-DC8A25A53D9F}" type="presParOf" srcId="{66626C75-D348-4D9A-B54D-0A5CF189F29B}" destId="{5BEEADD1-FFE8-42B4-913A-322AB1F812A2}" srcOrd="0" destOrd="0" presId="urn:microsoft.com/office/officeart/2005/8/layout/radial4"/>
    <dgm:cxn modelId="{AA8AAA27-54DC-4B99-9DC0-9FE54A4B84C6}" type="presParOf" srcId="{66626C75-D348-4D9A-B54D-0A5CF189F29B}" destId="{49B6D368-27F9-41E8-9131-EC77EFBB635D}" srcOrd="1" destOrd="0" presId="urn:microsoft.com/office/officeart/2005/8/layout/radial4"/>
    <dgm:cxn modelId="{AB8B8299-E071-457C-9DA3-CAAD51569A7D}" type="presParOf" srcId="{66626C75-D348-4D9A-B54D-0A5CF189F29B}" destId="{42F6A378-F5D0-4FD4-9EAA-52A25C06AF10}" srcOrd="2" destOrd="0" presId="urn:microsoft.com/office/officeart/2005/8/layout/radial4"/>
    <dgm:cxn modelId="{532FF3B1-1DF5-4E44-92BD-6D6FCBD2D3D1}" type="presParOf" srcId="{66626C75-D348-4D9A-B54D-0A5CF189F29B}" destId="{B51A3191-7B40-4F9B-8F2A-D60FC22F7010}" srcOrd="3" destOrd="0" presId="urn:microsoft.com/office/officeart/2005/8/layout/radial4"/>
    <dgm:cxn modelId="{28177517-14EB-4194-AE01-A18E20B6B53A}" type="presParOf" srcId="{66626C75-D348-4D9A-B54D-0A5CF189F29B}" destId="{C60234B9-1455-4334-91C0-2A26C4781E89}" srcOrd="4" destOrd="0" presId="urn:microsoft.com/office/officeart/2005/8/layout/radial4"/>
    <dgm:cxn modelId="{7670B012-B638-40FC-8ED3-968942056A44}" type="presParOf" srcId="{66626C75-D348-4D9A-B54D-0A5CF189F29B}" destId="{147486EE-34BC-4132-8933-4CF774C2E8DB}" srcOrd="5" destOrd="0" presId="urn:microsoft.com/office/officeart/2005/8/layout/radial4"/>
    <dgm:cxn modelId="{B0E4E4BA-AAD0-4B56-AC4F-826C03B1FEF8}" type="presParOf" srcId="{66626C75-D348-4D9A-B54D-0A5CF189F29B}" destId="{60B4C858-BE98-4966-A637-AED797D0D92E}" srcOrd="6" destOrd="0" presId="urn:microsoft.com/office/officeart/2005/8/layout/radial4"/>
    <dgm:cxn modelId="{EF18B8F6-9058-41A6-A5BF-484F090C0922}" type="presParOf" srcId="{66626C75-D348-4D9A-B54D-0A5CF189F29B}" destId="{EC39D7E9-7244-4EDF-A2F9-DD67BCBDE47C}" srcOrd="7" destOrd="0" presId="urn:microsoft.com/office/officeart/2005/8/layout/radial4"/>
    <dgm:cxn modelId="{43C239C6-53CF-4A2E-AB94-0A5B82ACABF5}" type="presParOf" srcId="{66626C75-D348-4D9A-B54D-0A5CF189F29B}" destId="{C5BF1FDA-7BB9-42D9-BC0D-444BCE95F05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EADD1-FFE8-42B4-913A-322AB1F812A2}">
      <dsp:nvSpPr>
        <dsp:cNvPr id="0" name=""/>
        <dsp:cNvSpPr/>
      </dsp:nvSpPr>
      <dsp:spPr>
        <a:xfrm>
          <a:off x="2558078" y="2258556"/>
          <a:ext cx="3441876" cy="22102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климат резко континентальный</a:t>
          </a:r>
        </a:p>
      </dsp:txBody>
      <dsp:txXfrm>
        <a:off x="3062129" y="2582247"/>
        <a:ext cx="2433774" cy="1562916"/>
      </dsp:txXfrm>
    </dsp:sp>
    <dsp:sp modelId="{49B6D368-27F9-41E8-9131-EC77EFBB635D}">
      <dsp:nvSpPr>
        <dsp:cNvPr id="0" name=""/>
        <dsp:cNvSpPr/>
      </dsp:nvSpPr>
      <dsp:spPr>
        <a:xfrm rot="14773819">
          <a:off x="2717408" y="1214965"/>
          <a:ext cx="1507953" cy="6299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F6A378-F5D0-4FD4-9EAA-52A25C06AF10}">
      <dsp:nvSpPr>
        <dsp:cNvPr id="0" name=""/>
        <dsp:cNvSpPr/>
      </dsp:nvSpPr>
      <dsp:spPr>
        <a:xfrm>
          <a:off x="2117594" y="0"/>
          <a:ext cx="2099783" cy="1679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удалена от морей и океанов</a:t>
          </a:r>
        </a:p>
      </dsp:txBody>
      <dsp:txXfrm>
        <a:off x="2166794" y="49200"/>
        <a:ext cx="2001383" cy="1581426"/>
      </dsp:txXfrm>
    </dsp:sp>
    <dsp:sp modelId="{B51A3191-7B40-4F9B-8F2A-D60FC22F7010}">
      <dsp:nvSpPr>
        <dsp:cNvPr id="0" name=""/>
        <dsp:cNvSpPr/>
      </dsp:nvSpPr>
      <dsp:spPr>
        <a:xfrm rot="17800116">
          <a:off x="4419134" y="1220801"/>
          <a:ext cx="1555966" cy="6299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0234B9-1455-4334-91C0-2A26C4781E89}">
      <dsp:nvSpPr>
        <dsp:cNvPr id="0" name=""/>
        <dsp:cNvSpPr/>
      </dsp:nvSpPr>
      <dsp:spPr>
        <a:xfrm>
          <a:off x="4496407" y="636"/>
          <a:ext cx="2099783" cy="1679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высокие горы преграждают путь влажным ветрам</a:t>
          </a:r>
        </a:p>
      </dsp:txBody>
      <dsp:txXfrm>
        <a:off x="4545607" y="49836"/>
        <a:ext cx="2001383" cy="1581426"/>
      </dsp:txXfrm>
    </dsp:sp>
    <dsp:sp modelId="{147486EE-34BC-4132-8933-4CF774C2E8DB}">
      <dsp:nvSpPr>
        <dsp:cNvPr id="0" name=""/>
        <dsp:cNvSpPr/>
      </dsp:nvSpPr>
      <dsp:spPr>
        <a:xfrm rot="21383493">
          <a:off x="5891022" y="3040881"/>
          <a:ext cx="393614" cy="629935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B4C858-BE98-4966-A637-AED797D0D92E}">
      <dsp:nvSpPr>
        <dsp:cNvPr id="0" name=""/>
        <dsp:cNvSpPr/>
      </dsp:nvSpPr>
      <dsp:spPr>
        <a:xfrm>
          <a:off x="6274188" y="2329763"/>
          <a:ext cx="2163176" cy="1679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зима холодная</a:t>
          </a:r>
        </a:p>
      </dsp:txBody>
      <dsp:txXfrm>
        <a:off x="6323388" y="2378963"/>
        <a:ext cx="2064776" cy="1581426"/>
      </dsp:txXfrm>
    </dsp:sp>
    <dsp:sp modelId="{EC39D7E9-7244-4EDF-A2F9-DD67BCBDE47C}">
      <dsp:nvSpPr>
        <dsp:cNvPr id="0" name=""/>
        <dsp:cNvSpPr/>
      </dsp:nvSpPr>
      <dsp:spPr>
        <a:xfrm rot="10938955">
          <a:off x="2292214" y="2971391"/>
          <a:ext cx="361446" cy="629935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BF1FDA-7BB9-42D9-BC0D-444BCE95F058}">
      <dsp:nvSpPr>
        <dsp:cNvPr id="0" name=""/>
        <dsp:cNvSpPr/>
      </dsp:nvSpPr>
      <dsp:spPr>
        <a:xfrm>
          <a:off x="198829" y="2401239"/>
          <a:ext cx="2099783" cy="1679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лето очень жаркое</a:t>
          </a:r>
        </a:p>
      </dsp:txBody>
      <dsp:txXfrm>
        <a:off x="248029" y="2450439"/>
        <a:ext cx="2001383" cy="1581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E9A9B-35A7-4FEA-83D7-7D7975D924C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72748-8189-4BD2-9B07-D8B2C9DC9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0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908" y="242088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Монголия.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1592" y="4653136"/>
            <a:ext cx="3672408" cy="6949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Урок </a:t>
            </a:r>
            <a:r>
              <a:rPr lang="ru-RU" dirty="0" smtClean="0"/>
              <a:t>географии в 9 классе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1088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КУ «</a:t>
            </a:r>
            <a:r>
              <a:rPr lang="ru-RU" sz="2800" i="1" dirty="0" err="1" smtClean="0"/>
              <a:t>Сургутская</a:t>
            </a:r>
            <a:r>
              <a:rPr lang="ru-RU" sz="2800" i="1" dirty="0" smtClean="0"/>
              <a:t> школа с углубленной трудовой подготовкой»</a:t>
            </a:r>
            <a:endParaRPr lang="ru-RU" sz="2800" i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743200" y="6423720"/>
            <a:ext cx="6400800" cy="43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Учитель биологии и географии: </a:t>
            </a:r>
            <a:r>
              <a:rPr lang="ru-RU" sz="2000" dirty="0" err="1" smtClean="0">
                <a:solidFill>
                  <a:schemeClr val="tx1"/>
                </a:solidFill>
              </a:rPr>
              <a:t>Туйгунова</a:t>
            </a:r>
            <a:r>
              <a:rPr lang="ru-RU" sz="2000" dirty="0" smtClean="0">
                <a:solidFill>
                  <a:schemeClr val="tx1"/>
                </a:solidFill>
              </a:rPr>
              <a:t> Н.Р.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Монголия – страна гор и плоскогорий.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Пустыня Гоби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8200" y="1674019"/>
            <a:ext cx="762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 Монголии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ru-RU" dirty="0" smtClean="0"/>
              <a:t>пираясь </a:t>
            </a:r>
            <a:r>
              <a:rPr lang="ru-RU" dirty="0" smtClean="0"/>
              <a:t>на таблицу, составьте рассказ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746237"/>
              </p:ext>
            </p:extLst>
          </p:nvPr>
        </p:nvGraphicFramePr>
        <p:xfrm>
          <a:off x="1115616" y="1268760"/>
          <a:ext cx="6696744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/>
                <a:gridCol w="3348372"/>
              </a:tblGrid>
              <a:tr h="1111110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  <a:endParaRPr lang="ru-RU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</a:tr>
              <a:tr h="1095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Географическое положение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Центр Азии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</a:tr>
              <a:tr h="6437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Столицы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Улан-Батор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</a:tr>
              <a:tr h="1095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Климат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Резко континентальный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</a:tr>
              <a:tr h="1095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Экономика 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Животноводство, земледелие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Страницы 171—173. Прочитать. </a:t>
            </a:r>
          </a:p>
          <a:p>
            <a:pPr lvl="0"/>
            <a:r>
              <a:rPr lang="ru-RU" dirty="0" smtClean="0"/>
              <a:t>Р.т № 2,9 страница 131 (</a:t>
            </a:r>
            <a:r>
              <a:rPr lang="en-US" dirty="0" smtClean="0"/>
              <a:t>II</a:t>
            </a:r>
            <a:r>
              <a:rPr lang="ru-RU" dirty="0" smtClean="0"/>
              <a:t> гр.)</a:t>
            </a:r>
          </a:p>
          <a:p>
            <a:r>
              <a:rPr lang="ru-RU" dirty="0" smtClean="0"/>
              <a:t>Р.т. № 9 страница 133 (</a:t>
            </a:r>
            <a:r>
              <a:rPr lang="en-GB" dirty="0" smtClean="0"/>
              <a:t>III</a:t>
            </a:r>
            <a:r>
              <a:rPr lang="ru-RU" dirty="0" smtClean="0"/>
              <a:t> гр.)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</a:t>
            </a:r>
            <a:r>
              <a:rPr lang="ru-RU" dirty="0" smtClean="0"/>
              <a:t>ОМАШНЕЕ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16832"/>
            <a:ext cx="86868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9900" i="1" u="sng" dirty="0" smtClean="0"/>
              <a:t>Юрта</a:t>
            </a:r>
            <a:r>
              <a:rPr lang="ru-RU" sz="8000" u="sng" dirty="0" smtClean="0"/>
              <a:t> </a:t>
            </a:r>
            <a:endParaRPr lang="ru-RU" sz="8000" u="sng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76672"/>
            <a:ext cx="91440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сЛОВАРЬ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Юрта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1790700" y="1974056"/>
            <a:ext cx="5715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600" b="1" u="sng" dirty="0" smtClean="0"/>
              <a:t>Юрта </a:t>
            </a:r>
            <a:r>
              <a:rPr lang="ru-RU" sz="6600" dirty="0" smtClean="0"/>
              <a:t>– переносное жилище народов Азии</a:t>
            </a:r>
          </a:p>
          <a:p>
            <a:pPr>
              <a:buFontTx/>
              <a:buNone/>
            </a:pP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636912"/>
            <a:ext cx="8686800" cy="2378894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sz="13800" i="1" u="sng" dirty="0" smtClean="0"/>
              <a:t>Кочевники</a:t>
            </a:r>
            <a:endParaRPr lang="ru-RU" sz="13800" i="1" u="sng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04664"/>
            <a:ext cx="91440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сЛОВАРЬ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/>
          <a:lstStyle/>
          <a:p>
            <a:r>
              <a:rPr lang="ru-RU" dirty="0" smtClean="0"/>
              <a:t>Кочевники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42376" y="1554163"/>
            <a:ext cx="681164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600" b="1" u="sng" dirty="0" smtClean="0"/>
              <a:t>Кочевники –</a:t>
            </a:r>
            <a:r>
              <a:rPr lang="ru-RU" sz="6600" dirty="0" smtClean="0"/>
              <a:t> пастухи, которые перемещаются с места на место.</a:t>
            </a:r>
          </a:p>
          <a:p>
            <a:pPr>
              <a:buFontTx/>
              <a:buNone/>
            </a:pP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Географическое положение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Столица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Рельеф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Климат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Растительный и животный мир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Экономика (промышленность и с/х</a:t>
            </a:r>
            <a:r>
              <a:rPr lang="ru-RU" dirty="0" smtClean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Население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толица </a:t>
            </a:r>
            <a:r>
              <a:rPr lang="ru-RU" dirty="0" smtClean="0"/>
              <a:t>Монголии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Город Улан-Батор. </a:t>
            </a:r>
          </a:p>
          <a:p>
            <a:r>
              <a:rPr lang="ru-RU" sz="6600" dirty="0" smtClean="0"/>
              <a:t>Улан-Батор </a:t>
            </a:r>
            <a:r>
              <a:rPr lang="ru-RU" sz="6600" dirty="0" smtClean="0"/>
              <a:t>- «Красный богатырь»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326</TotalTime>
  <Words>146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Монголия. </vt:lpstr>
      <vt:lpstr>Презентация PowerPoint</vt:lpstr>
      <vt:lpstr>Юрта</vt:lpstr>
      <vt:lpstr>Презентация PowerPoint</vt:lpstr>
      <vt:lpstr>Презентация PowerPoint</vt:lpstr>
      <vt:lpstr>Кочевники</vt:lpstr>
      <vt:lpstr>Презентация PowerPoint</vt:lpstr>
      <vt:lpstr>ПЛАН:</vt:lpstr>
      <vt:lpstr>Столица Монголии</vt:lpstr>
      <vt:lpstr> Монголия – страна гор и плоскогорий. </vt:lpstr>
      <vt:lpstr>Пустыня Гоби</vt:lpstr>
      <vt:lpstr>Климат Монголии</vt:lpstr>
      <vt:lpstr>Опираясь на таблицу, составьте рассказ 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24</cp:lastModifiedBy>
  <cp:revision>39</cp:revision>
  <dcterms:modified xsi:type="dcterms:W3CDTF">2014-01-30T10:43:14Z</dcterms:modified>
</cp:coreProperties>
</file>