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8" r:id="rId2"/>
    <p:sldId id="256" r:id="rId3"/>
    <p:sldId id="267" r:id="rId4"/>
    <p:sldId id="259" r:id="rId5"/>
    <p:sldId id="262" r:id="rId6"/>
    <p:sldId id="269" r:id="rId7"/>
    <p:sldId id="263" r:id="rId8"/>
    <p:sldId id="261" r:id="rId9"/>
    <p:sldId id="270" r:id="rId10"/>
    <p:sldId id="260" r:id="rId11"/>
    <p:sldId id="264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462230-BAB4-4050-96C2-E710ECB269FF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A0236A-D260-43C1-BD97-B8C740883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643998" cy="5857916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>Татарские </a:t>
            </a:r>
            <a:r>
              <a:rPr lang="ru-RU" sz="8600" b="1" dirty="0" smtClean="0">
                <a:solidFill>
                  <a:srgbClr val="0070C0"/>
                </a:solidFill>
              </a:rPr>
              <a:t>национальные</a:t>
            </a:r>
            <a:r>
              <a:rPr lang="ru-RU" sz="8800" b="1" dirty="0" smtClean="0">
                <a:solidFill>
                  <a:srgbClr val="0070C0"/>
                </a:solidFill>
              </a:rPr>
              <a:t> узоры</a:t>
            </a:r>
            <a:r>
              <a:rPr lang="ru-RU" sz="6600" b="1" dirty="0" smtClean="0">
                <a:solidFill>
                  <a:srgbClr val="0070C0"/>
                </a:solidFill>
              </a:rPr>
              <a:t/>
            </a:r>
            <a:br>
              <a:rPr lang="ru-RU" sz="6600" b="1" dirty="0" smtClean="0">
                <a:solidFill>
                  <a:srgbClr val="0070C0"/>
                </a:solidFill>
              </a:rPr>
            </a:br>
            <a:r>
              <a:rPr lang="ru-RU" sz="66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</a:rPr>
              <a:t>в современном мире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731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8001056" cy="5786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731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3"/>
            <a:ext cx="7358115" cy="5357851"/>
          </a:xfrm>
          <a:prstGeom prst="snip2DiagRect">
            <a:avLst>
              <a:gd name="adj1" fmla="val 341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731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500990" cy="5165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643998" cy="5857916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>СПАСИБО</a:t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600" b="1" dirty="0" smtClean="0">
                <a:solidFill>
                  <a:srgbClr val="0070C0"/>
                </a:solidFill>
              </a:rPr>
              <a:t>З</a:t>
            </a:r>
            <a:r>
              <a:rPr lang="ru-RU" sz="8600" b="1" dirty="0" smtClean="0">
                <a:solidFill>
                  <a:srgbClr val="0070C0"/>
                </a:solidFill>
              </a:rPr>
              <a:t>а</a:t>
            </a:r>
            <a:br>
              <a:rPr lang="ru-RU" sz="8600" b="1" dirty="0" smtClean="0">
                <a:solidFill>
                  <a:srgbClr val="0070C0"/>
                </a:solidFill>
              </a:rPr>
            </a:br>
            <a:r>
              <a:rPr lang="ru-RU" sz="8600" b="1" dirty="0" smtClean="0">
                <a:solidFill>
                  <a:srgbClr val="0070C0"/>
                </a:solidFill>
              </a:rPr>
              <a:t>ВНИМАНИЕ!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731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7847944" cy="607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731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4204223" cy="6063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731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71567">
            <a:off x="551580" y="558758"/>
            <a:ext cx="3929058" cy="4708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L73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3732">
            <a:off x="4464680" y="1818186"/>
            <a:ext cx="4233695" cy="4143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73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2418">
            <a:off x="3217316" y="1254112"/>
            <a:ext cx="5357850" cy="4929223"/>
          </a:xfrm>
          <a:prstGeom prst="rect">
            <a:avLst/>
          </a:prstGeom>
        </p:spPr>
      </p:pic>
      <p:pic>
        <p:nvPicPr>
          <p:cNvPr id="4" name="Содержимое 3" descr="SL7318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84034">
            <a:off x="603019" y="735381"/>
            <a:ext cx="3057556" cy="46370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731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705779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731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428604"/>
            <a:ext cx="5715040" cy="5929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731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5952840" cy="5643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731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79249">
            <a:off x="2681382" y="403557"/>
            <a:ext cx="3857652" cy="5767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0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Татарские национальные узоры  в современном мире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СПАСИБО За ВНИМАНИЕ! </vt:lpstr>
    </vt:vector>
  </TitlesOfParts>
  <Company>Савиновы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</dc:creator>
  <cp:lastModifiedBy>Your User Name</cp:lastModifiedBy>
  <cp:revision>23</cp:revision>
  <dcterms:created xsi:type="dcterms:W3CDTF">2010-03-10T17:01:07Z</dcterms:created>
  <dcterms:modified xsi:type="dcterms:W3CDTF">2010-03-19T10:37:10Z</dcterms:modified>
</cp:coreProperties>
</file>