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22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DB6D6-C2BB-4097-891B-EBDDDB295D25}" type="datetimeFigureOut">
              <a:rPr lang="ru-RU" smtClean="0"/>
              <a:pPr/>
              <a:t>16.01.2014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AAF78-75F3-4A10-B242-ABB9F5B19A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DB6D6-C2BB-4097-891B-EBDDDB295D25}" type="datetimeFigureOut">
              <a:rPr lang="ru-RU" smtClean="0"/>
              <a:pPr/>
              <a:t>16.01.2014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AAF78-75F3-4A10-B242-ABB9F5B19A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DB6D6-C2BB-4097-891B-EBDDDB295D25}" type="datetimeFigureOut">
              <a:rPr lang="ru-RU" smtClean="0"/>
              <a:pPr/>
              <a:t>16.01.2014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AAF78-75F3-4A10-B242-ABB9F5B19A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DB6D6-C2BB-4097-891B-EBDDDB295D25}" type="datetimeFigureOut">
              <a:rPr lang="ru-RU" smtClean="0"/>
              <a:pPr/>
              <a:t>16.01.2014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AAF78-75F3-4A10-B242-ABB9F5B19A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DB6D6-C2BB-4097-891B-EBDDDB295D25}" type="datetimeFigureOut">
              <a:rPr lang="ru-RU" smtClean="0"/>
              <a:pPr/>
              <a:t>16.01.2014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AAF78-75F3-4A10-B242-ABB9F5B19A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DB6D6-C2BB-4097-891B-EBDDDB295D25}" type="datetimeFigureOut">
              <a:rPr lang="ru-RU" smtClean="0"/>
              <a:pPr/>
              <a:t>16.01.2014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AAF78-75F3-4A10-B242-ABB9F5B19A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DB6D6-C2BB-4097-891B-EBDDDB295D25}" type="datetimeFigureOut">
              <a:rPr lang="ru-RU" smtClean="0"/>
              <a:pPr/>
              <a:t>16.01.2014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AAF78-75F3-4A10-B242-ABB9F5B19A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DB6D6-C2BB-4097-891B-EBDDDB295D25}" type="datetimeFigureOut">
              <a:rPr lang="ru-RU" smtClean="0"/>
              <a:pPr/>
              <a:t>16.01.2014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AAF78-75F3-4A10-B242-ABB9F5B19A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DB6D6-C2BB-4097-891B-EBDDDB295D25}" type="datetimeFigureOut">
              <a:rPr lang="ru-RU" smtClean="0"/>
              <a:pPr/>
              <a:t>16.01.2014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AAF78-75F3-4A10-B242-ABB9F5B19A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DB6D6-C2BB-4097-891B-EBDDDB295D25}" type="datetimeFigureOut">
              <a:rPr lang="ru-RU" smtClean="0"/>
              <a:pPr/>
              <a:t>16.01.2014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AAF78-75F3-4A10-B242-ABB9F5B19A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DB6D6-C2BB-4097-891B-EBDDDB295D25}" type="datetimeFigureOut">
              <a:rPr lang="ru-RU" smtClean="0"/>
              <a:pPr/>
              <a:t>16.01.2014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AAF78-75F3-4A10-B242-ABB9F5B19A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DB6D6-C2BB-4097-891B-EBDDDB295D25}" type="datetimeFigureOut">
              <a:rPr lang="ru-RU" smtClean="0"/>
              <a:pPr/>
              <a:t>16.01.2014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AAF78-75F3-4A10-B242-ABB9F5B19A6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i.smartphone.ua/img/pleer/sandisk-sansa-e280/foto_003.jpg" TargetMode="External"/><Relationship Id="rId13" Type="http://schemas.openxmlformats.org/officeDocument/2006/relationships/image" Target="../media/image6.jpeg"/><Relationship Id="rId3" Type="http://schemas.openxmlformats.org/officeDocument/2006/relationships/image" Target="../media/image1.gif"/><Relationship Id="rId7" Type="http://schemas.openxmlformats.org/officeDocument/2006/relationships/image" Target="../media/image3.jpeg"/><Relationship Id="rId12" Type="http://schemas.openxmlformats.org/officeDocument/2006/relationships/hyperlink" Target="http://images.yandex.ru/yandsearch?img_url=http://f10.ifotki.info/org/8d65305f44da9bc829bbffbd8cfeb6626dad4c116133597.jpg&amp;iorient=&amp;ih=&amp;icolor=&amp;site=&amp;text=%D0%BA%D0%BE%D0%BC%D0%BF%D1%8C%D1%8E%D1%82%D0%B5%D1%80&amp;iw=&amp;wp=&amp;pos=11&amp;recent=&amp;type=&amp;isize=&amp;rpt=simage&amp;itype=&amp;nojs=1" TargetMode="External"/><Relationship Id="rId2" Type="http://schemas.openxmlformats.org/officeDocument/2006/relationships/hyperlink" Target="http://velotrek.narod.ru/SCOUT.gif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sportmag52.ru/published/publicdata/P11301SPORTMAG/attachments/SC/products_pictures/vel002.jpg" TargetMode="External"/><Relationship Id="rId11" Type="http://schemas.openxmlformats.org/officeDocument/2006/relationships/image" Target="../media/image5.jpeg"/><Relationship Id="rId5" Type="http://schemas.openxmlformats.org/officeDocument/2006/relationships/image" Target="../media/image2.jpeg"/><Relationship Id="rId15" Type="http://schemas.openxmlformats.org/officeDocument/2006/relationships/image" Target="../media/image7.jpeg"/><Relationship Id="rId10" Type="http://schemas.openxmlformats.org/officeDocument/2006/relationships/hyperlink" Target="http://images.yandex.ru/yandsearch?text=%D0%BC%D1%8F%D1%87&amp;img_url=http://www.photoshopstar.com/wp-content/uploads/2010/07/ball.jpg&amp;pos=0&amp;rpt=simage&amp;nojs=1" TargetMode="External"/><Relationship Id="rId4" Type="http://schemas.openxmlformats.org/officeDocument/2006/relationships/hyperlink" Target="http://images.yandex.ru/yandsearch?img_url=http://cs1423.userapi.com/g8382115/c_0ba322e4.jpg&amp;iorient=&amp;ih=&amp;icolor=&amp;site=&amp;text=%D0%BA%D0%BD%D0%B8%D0%B3%D0%B0,%20%20&amp;iw=&amp;wp=&amp;pos=11&amp;recent=&amp;type=&amp;isize=&amp;rpt=simage&amp;itype=&amp;nojs=1" TargetMode="External"/><Relationship Id="rId9" Type="http://schemas.openxmlformats.org/officeDocument/2006/relationships/image" Target="../media/image4.jpeg"/><Relationship Id="rId14" Type="http://schemas.openxmlformats.org/officeDocument/2006/relationships/hyperlink" Target="http://images.yandex.ru/yandsearch?img_url=http://www.clker.com/cliparts/9/8/d/3/1215441846820333162ben_Jigsaw_Puzzle.svg.hi.png&amp;iorient=&amp;ih=&amp;icolor=&amp;site=&amp;text=%D0%BF%D0%B0%D0%B7%D0%BB%D1%8B&amp;iw=&amp;wp=&amp;pos=5&amp;recent=&amp;type=&amp;isize=&amp;rpt=simage&amp;itype=&amp;nojs=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1520" y="116632"/>
            <a:ext cx="34403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Task.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What does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Tiny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do on ….?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71600" y="1268760"/>
            <a:ext cx="1301125" cy="48013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Sunday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Monday 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Tuesday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Wednesday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64088" y="1412776"/>
            <a:ext cx="1059970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Thursday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Friday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Saturday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ttp://velotrek.narod.ru/SCOUT.g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4208" y="4293096"/>
            <a:ext cx="2225824" cy="2225824"/>
          </a:xfrm>
          <a:prstGeom prst="rect">
            <a:avLst/>
          </a:prstGeom>
          <a:noFill/>
        </p:spPr>
      </p:pic>
      <p:pic>
        <p:nvPicPr>
          <p:cNvPr id="1030" name="Picture 6" descr="http://im5-tub-ru.yandex.net/i?id=402061807-54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32240" y="2276872"/>
            <a:ext cx="1190625" cy="1428750"/>
          </a:xfrm>
          <a:prstGeom prst="rect">
            <a:avLst/>
          </a:prstGeom>
          <a:noFill/>
        </p:spPr>
      </p:pic>
      <p:pic>
        <p:nvPicPr>
          <p:cNvPr id="1032" name="Picture 8" descr="http://sportmag52.ru/published/publicdata/P11301SPORTMAG/attachments/SC/products_pictures/vel002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123728" y="1988840"/>
            <a:ext cx="1616621" cy="1414985"/>
          </a:xfrm>
          <a:prstGeom prst="rect">
            <a:avLst/>
          </a:prstGeom>
          <a:noFill/>
        </p:spPr>
      </p:pic>
      <p:pic>
        <p:nvPicPr>
          <p:cNvPr id="1034" name="Picture 10" descr="http://i.smartphone.ua/img/pleer/sandisk-sansa-e280/foto_003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411760" y="3501008"/>
            <a:ext cx="1361728" cy="1361728"/>
          </a:xfrm>
          <a:prstGeom prst="rect">
            <a:avLst/>
          </a:prstGeom>
          <a:noFill/>
        </p:spPr>
      </p:pic>
      <p:pic>
        <p:nvPicPr>
          <p:cNvPr id="1036" name="Picture 12" descr="http://im3-tub-ru.yandex.net/i?id=137956228-47-72&amp;n=21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339752" y="5157192"/>
            <a:ext cx="1457325" cy="1428750"/>
          </a:xfrm>
          <a:prstGeom prst="rect">
            <a:avLst/>
          </a:prstGeom>
          <a:noFill/>
        </p:spPr>
      </p:pic>
      <p:pic>
        <p:nvPicPr>
          <p:cNvPr id="1038" name="Picture 14" descr="http://im4-tub-ru.yandex.net/i?id=329554862-47-72&amp;n=21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732240" y="476672"/>
            <a:ext cx="1438275" cy="1428750"/>
          </a:xfrm>
          <a:prstGeom prst="rect">
            <a:avLst/>
          </a:prstGeom>
          <a:noFill/>
        </p:spPr>
      </p:pic>
      <p:pic>
        <p:nvPicPr>
          <p:cNvPr id="1040" name="Picture 16" descr="http://im6-tub-ru.yandex.net/i?id=31719050-12-72&amp;n=21">
            <a:hlinkClick r:id="rId14"/>
          </p:cNvPr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1835696" y="692696"/>
            <a:ext cx="1816993" cy="123325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16</Words>
  <Application>Microsoft Office PowerPoint</Application>
  <PresentationFormat>Экран (4:3)</PresentationFormat>
  <Paragraphs>29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Melkosoft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Бедирханова М.Б.</dc:creator>
  <cp:lastModifiedBy>FuckYouBill</cp:lastModifiedBy>
  <cp:revision>2</cp:revision>
  <dcterms:created xsi:type="dcterms:W3CDTF">2014-01-16T14:31:09Z</dcterms:created>
  <dcterms:modified xsi:type="dcterms:W3CDTF">2014-01-16T14:33:51Z</dcterms:modified>
</cp:coreProperties>
</file>