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2D89-B2E7-477E-9F4D-0AC56458A093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06E9-006B-468A-966F-59E4AA330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2D89-B2E7-477E-9F4D-0AC56458A093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06E9-006B-468A-966F-59E4AA330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2D89-B2E7-477E-9F4D-0AC56458A093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06E9-006B-468A-966F-59E4AA330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2D89-B2E7-477E-9F4D-0AC56458A093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06E9-006B-468A-966F-59E4AA330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2D89-B2E7-477E-9F4D-0AC56458A093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06E9-006B-468A-966F-59E4AA330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2D89-B2E7-477E-9F4D-0AC56458A093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06E9-006B-468A-966F-59E4AA330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2D89-B2E7-477E-9F4D-0AC56458A093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06E9-006B-468A-966F-59E4AA330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2D89-B2E7-477E-9F4D-0AC56458A093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06E9-006B-468A-966F-59E4AA330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2D89-B2E7-477E-9F4D-0AC56458A093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06E9-006B-468A-966F-59E4AA330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2D89-B2E7-477E-9F4D-0AC56458A093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06E9-006B-468A-966F-59E4AA330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2D89-B2E7-477E-9F4D-0AC56458A093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06E9-006B-468A-966F-59E4AA330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82D89-B2E7-477E-9F4D-0AC56458A093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406E9-006B-468A-966F-59E4AA330B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www.gulum.net/kartlari-resimleri/yemek-resimleri/images/b09.jpg&amp;iorient=&amp;ih=&amp;icolor=&amp;site=&amp;text=%D0%BF%D0%B8%D1%80%D0%BE%D0%B6%D0%BD%D0%BE%D0%B5%20%D0%B8%20%D0%B1%D1%83%D1%82%D0%B5%D1%80%D0%B1%D1%80%D0%BE%D0%B4%D1%8B&amp;iw=&amp;wp=&amp;pos=2&amp;recent=&amp;type=&amp;isize=&amp;rpt=simage&amp;itype=&amp;nojs=1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://images.yandex.ru/yandsearch?img_url=http://televizor.goodsmir.com.ua/638-677-home/samsung-ue26eh4000w.jpg&amp;iorient=&amp;ih=&amp;icolor=&amp;site=&amp;text=%D1%82%D0%B5%D0%BB%D0%B5%D0%B2%D0%B8%D0%B7%D0%BE%D1%80&amp;iw=&amp;wp=&amp;pos=21&amp;recent=&amp;type=&amp;isize=&amp;rpt=simage&amp;itype=&amp;nojs=1" TargetMode="External"/><Relationship Id="rId26" Type="http://schemas.openxmlformats.org/officeDocument/2006/relationships/hyperlink" Target="http://images.yandex.ru/yandsearch?img_url=http://ruprom-image.s3.amazonaws.com/179717_w640_h640_ikca47wu0r.jpg&amp;iorient=&amp;ih=&amp;icolor=&amp;site=&amp;text=%D0%B1%D1%83%D0%B4%D0%B8%D0%BB%D1%8C%D0%BD%D0%B8%D0%BA&amp;iw=&amp;wp=&amp;pos=16&amp;recent=&amp;type=&amp;isize=&amp;rpt=simage&amp;itype=&amp;nojs=1" TargetMode="External"/><Relationship Id="rId3" Type="http://schemas.openxmlformats.org/officeDocument/2006/relationships/image" Target="../media/image1.jpeg"/><Relationship Id="rId21" Type="http://schemas.openxmlformats.org/officeDocument/2006/relationships/image" Target="../media/image10.jpeg"/><Relationship Id="rId7" Type="http://schemas.openxmlformats.org/officeDocument/2006/relationships/image" Target="../media/image3.jpeg"/><Relationship Id="rId12" Type="http://schemas.openxmlformats.org/officeDocument/2006/relationships/hyperlink" Target="http://images.yandex.ru/yandsearch?img_url=http://www.novosel.ru/i/135984.jpg&amp;iorient=&amp;ih=&amp;icolor=&amp;site=&amp;text=%D0%BE%D0%B1%D0%B5%D0%B4&amp;iw=&amp;wp=&amp;pos=1&amp;recent=&amp;type=&amp;isize=&amp;rpt=simage&amp;itype=&amp;nojs=1" TargetMode="External"/><Relationship Id="rId17" Type="http://schemas.openxmlformats.org/officeDocument/2006/relationships/image" Target="../media/image8.jpeg"/><Relationship Id="rId25" Type="http://schemas.openxmlformats.org/officeDocument/2006/relationships/image" Target="../media/image12.jpeg"/><Relationship Id="rId2" Type="http://schemas.openxmlformats.org/officeDocument/2006/relationships/hyperlink" Target="http://images.yandex.ru/yandsearch?img_url=http://img0.liveinternet.ru/images/attach/c/1/55/215/55215409_clip3807.jpg&amp;iorient=&amp;ih=&amp;icolor=&amp;site=&amp;text=%D1%87%D0%B0%D1%88%D0%BA%D0%B0%20%D1%87%D0%B0%D1%8F&amp;iw=&amp;wp=&amp;pos=11&amp;recent=&amp;type=&amp;isize=&amp;rpt=simage&amp;itype=&amp;nojs=1" TargetMode="External"/><Relationship Id="rId16" Type="http://schemas.openxmlformats.org/officeDocument/2006/relationships/hyperlink" Target="http://images.yandex.ru/yandsearch?img_url=http://img-fotki.yandex.ru/get/5901/108041243.4/0_86245_5597790a_XL&amp;iorient=&amp;ih=&amp;icolor=&amp;site=&amp;text=%D1%82%D0%B5%D0%BD%D0%BD%D0%B8%D1%81%D0%BD%D0%B0%D1%8F%20%D1%80%D0%B0%D0%BA%D0%B5%D1%82%D0%BA%D0%B0%20%D0%B8%20%D0%BC%D1%8F%D1%87&amp;iw=&amp;wp=&amp;pos=4&amp;recent=&amp;type=&amp;isize=&amp;rpt=simage&amp;itype=&amp;nojs=1" TargetMode="External"/><Relationship Id="rId20" Type="http://schemas.openxmlformats.org/officeDocument/2006/relationships/hyperlink" Target="http://images.yandex.ru/yandsearch?img_url=http://market.liveinternet.ru/images2012/82/8268/82688098.jpg&amp;iorient=&amp;ih=&amp;icolor=&amp;site=&amp;text=%D0%BA%D1%83%D0%BA%D0%BB%D0%B0%20%D0%B8%20%D0%BF%D0%BB%D1%8E%D1%88%D0%B5%D0%B2%D1%8B%D0%B9%20%D0%BC%D0%B5%D0%B4%D0%B2%D0%B5%D0%B6%D0%BE%D0%BD%D0%BE%D0%BA&amp;iw=&amp;wp=&amp;pos=18&amp;recent=&amp;type=&amp;isize=&amp;rpt=simage&amp;itype=&amp;nojs=1" TargetMode="Externa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4114694.zhovta.info/cache/700x500_85_site77_2_20101102100601_paste2.jpg" TargetMode="External"/><Relationship Id="rId11" Type="http://schemas.openxmlformats.org/officeDocument/2006/relationships/image" Target="../media/image5.jpeg"/><Relationship Id="rId24" Type="http://schemas.openxmlformats.org/officeDocument/2006/relationships/hyperlink" Target="http://images.yandex.ru/yandsearch?img_url=http://www.ikea.com/ru/ru/images/products/dekad-budilnik__0110719_PE262840_S4.JPG&amp;iorient=&amp;ih=&amp;icolor=&amp;site=&amp;text=%D0%B1%D1%83%D0%B4%D0%B8%D0%BB%D1%8C%D0%BD%D0%B8%D0%BA&amp;iw=&amp;wp=&amp;pos=0&amp;recent=&amp;type=&amp;isize=&amp;rpt=simage&amp;itype=&amp;nojs=1" TargetMode="External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image" Target="../media/image11.jpeg"/><Relationship Id="rId28" Type="http://schemas.openxmlformats.org/officeDocument/2006/relationships/hyperlink" Target="http://b.pix.ge:81/w/la2hz.png" TargetMode="External"/><Relationship Id="rId10" Type="http://schemas.openxmlformats.org/officeDocument/2006/relationships/hyperlink" Target="http://images.yandex.ru/yandsearch?img_url=http://shkolazhizni.ru/img/content/i16/16527.jpg&amp;iorient=&amp;ih=&amp;icolor=&amp;site=&amp;text=%20%D0%B1%D1%83%D1%82%D0%B5%D1%80%D0%B1%D1%80%D0%BE%D0%B4%D1%8B&amp;iw=&amp;wp=&amp;pos=14&amp;recent=&amp;type=&amp;isize=&amp;rpt=simage&amp;itype=&amp;nojs=1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images.yandex.ru/yandsearch?img_url=http://www.freeimagehosting.net/uploads/8a97f6b511.jpg&amp;iorient=&amp;ih=&amp;icolor=&amp;site=&amp;text=%D0%B1%D1%83%D0%B4%D0%B8%D0%BB%D1%8C%D0%BD%D0%B8%D0%BA&amp;iw=&amp;wp=&amp;pos=26&amp;recent=&amp;type=&amp;isize=&amp;rpt=simage&amp;itype=&amp;nojs=1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planostroy.ru/wp-content/uploads/2009/07/fdghh.jpg" TargetMode="External"/><Relationship Id="rId22" Type="http://schemas.openxmlformats.org/officeDocument/2006/relationships/hyperlink" Target="http://cs10870.vkontakte.ru/u137736627/-14/x_1c2359e4.jpg" TargetMode="External"/><Relationship Id="rId27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216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the morning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4" descr="http://im4-tub-ru.yandex.net/i?id=484936850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16832"/>
            <a:ext cx="1410396" cy="1125316"/>
          </a:xfrm>
          <a:prstGeom prst="rect">
            <a:avLst/>
          </a:prstGeom>
          <a:noFill/>
        </p:spPr>
      </p:pic>
      <p:pic>
        <p:nvPicPr>
          <p:cNvPr id="17414" name="Picture 6" descr="http://im4-tub-ru.yandex.net/i?id=98262581-7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764704"/>
            <a:ext cx="1344150" cy="1008112"/>
          </a:xfrm>
          <a:prstGeom prst="rect">
            <a:avLst/>
          </a:prstGeom>
          <a:noFill/>
        </p:spPr>
      </p:pic>
      <p:pic>
        <p:nvPicPr>
          <p:cNvPr id="17416" name="Picture 8" descr="http://4114694.zhovta.info/cache/700x500_85_site77_2_20101102100601_paste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764704"/>
            <a:ext cx="1279712" cy="957983"/>
          </a:xfrm>
          <a:prstGeom prst="rect">
            <a:avLst/>
          </a:prstGeom>
          <a:noFill/>
        </p:spPr>
      </p:pic>
      <p:pic>
        <p:nvPicPr>
          <p:cNvPr id="17418" name="Picture 10" descr="http://im2-tub-ru.yandex.net/i?id=472488275-0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19673" y="1916832"/>
            <a:ext cx="1296144" cy="11407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83968" y="188640"/>
            <a:ext cx="2323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the afternoon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22" name="Picture 14" descr="http://im5-tub-ru.yandex.net/i?id=539335981-22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9552" y="3068960"/>
            <a:ext cx="1905000" cy="1428750"/>
          </a:xfrm>
          <a:prstGeom prst="rect">
            <a:avLst/>
          </a:prstGeom>
          <a:noFill/>
        </p:spPr>
      </p:pic>
      <p:pic>
        <p:nvPicPr>
          <p:cNvPr id="17424" name="Picture 16" descr="http://im3-tub-ru.yandex.net/i?id=248018393-65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99992" y="692696"/>
            <a:ext cx="1905000" cy="1428750"/>
          </a:xfrm>
          <a:prstGeom prst="rect">
            <a:avLst/>
          </a:prstGeom>
          <a:noFill/>
        </p:spPr>
      </p:pic>
      <p:pic>
        <p:nvPicPr>
          <p:cNvPr id="17432" name="Picture 24" descr="http://www.planostroy.ru/wp-content/uploads/2009/07/fdghh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62750" y="1628800"/>
            <a:ext cx="2381250" cy="2200275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3059832" y="4293096"/>
            <a:ext cx="204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the evening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34" name="Picture 26" descr="http://im7-tub-ru.yandex.net/i?id=133205604-57-72&amp;n=21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716016" y="2348880"/>
            <a:ext cx="1581150" cy="1428750"/>
          </a:xfrm>
          <a:prstGeom prst="rect">
            <a:avLst/>
          </a:prstGeom>
          <a:noFill/>
        </p:spPr>
      </p:pic>
      <p:pic>
        <p:nvPicPr>
          <p:cNvPr id="17436" name="Picture 28" descr="http://im4-tub-ru.yandex.net/i?id=215250087-37-72&amp;n=21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536" y="5229200"/>
            <a:ext cx="1428750" cy="1428750"/>
          </a:xfrm>
          <a:prstGeom prst="rect">
            <a:avLst/>
          </a:prstGeom>
          <a:noFill/>
        </p:spPr>
      </p:pic>
      <p:pic>
        <p:nvPicPr>
          <p:cNvPr id="17438" name="Picture 30" descr="http://im7-tub-ru.yandex.net/i?id=200722629-20-72&amp;n=21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707904" y="5301208"/>
            <a:ext cx="2857500" cy="1371601"/>
          </a:xfrm>
          <a:prstGeom prst="rect">
            <a:avLst/>
          </a:prstGeom>
          <a:noFill/>
        </p:spPr>
      </p:pic>
      <p:pic>
        <p:nvPicPr>
          <p:cNvPr id="17442" name="Picture 34" descr="http://cs10870.vkontakte.ru/u137736627/-14/x_1c2359e4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804248" y="5013176"/>
            <a:ext cx="2170212" cy="1627659"/>
          </a:xfrm>
          <a:prstGeom prst="rect">
            <a:avLst/>
          </a:prstGeom>
          <a:noFill/>
        </p:spPr>
      </p:pic>
      <p:pic>
        <p:nvPicPr>
          <p:cNvPr id="17444" name="Picture 36" descr="http://im8-tub-ru.yandex.net/i?id=524932744-29-72&amp;n=21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236296" y="0"/>
            <a:ext cx="1428750" cy="1428750"/>
          </a:xfrm>
          <a:prstGeom prst="rect">
            <a:avLst/>
          </a:prstGeom>
          <a:noFill/>
        </p:spPr>
      </p:pic>
      <p:pic>
        <p:nvPicPr>
          <p:cNvPr id="17446" name="Picture 38" descr="http://im7-tub-ru.yandex.net/i?id=513888319-45-72&amp;n=21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148064" y="4149080"/>
            <a:ext cx="1284734" cy="1284734"/>
          </a:xfrm>
          <a:prstGeom prst="rect">
            <a:avLst/>
          </a:prstGeom>
          <a:noFill/>
        </p:spPr>
      </p:pic>
      <p:pic>
        <p:nvPicPr>
          <p:cNvPr id="17448" name="Picture 40" descr="http://b.pix.ge:81/w/la2hz.png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2195736" y="5013176"/>
            <a:ext cx="1201316" cy="16017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Бедирханова М.Б.</dc:creator>
  <cp:lastModifiedBy>FuckYouBill</cp:lastModifiedBy>
  <cp:revision>1</cp:revision>
  <dcterms:created xsi:type="dcterms:W3CDTF">2014-01-16T14:30:08Z</dcterms:created>
  <dcterms:modified xsi:type="dcterms:W3CDTF">2014-01-16T14:30:54Z</dcterms:modified>
</cp:coreProperties>
</file>