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1" r:id="rId4"/>
    <p:sldId id="263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1" y="1340767"/>
            <a:ext cx="5723468" cy="1008113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Написание разделительного твёрдого знака.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492896"/>
            <a:ext cx="6480720" cy="2952328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  <a:p>
            <a:r>
              <a:rPr lang="ru-RU" dirty="0" smtClean="0"/>
              <a:t>   </a:t>
            </a:r>
          </a:p>
          <a:p>
            <a:endParaRPr lang="ru-RU" dirty="0" smtClean="0"/>
          </a:p>
          <a:p>
            <a:r>
              <a:rPr lang="ru-RU" dirty="0" smtClean="0"/>
              <a:t>  </a:t>
            </a:r>
            <a:r>
              <a:rPr lang="ru-RU" sz="3600" b="1" dirty="0" smtClean="0">
                <a:solidFill>
                  <a:schemeClr val="tx1"/>
                </a:solidFill>
              </a:rPr>
              <a:t>  </a:t>
            </a:r>
            <a:r>
              <a:rPr lang="ru-RU" sz="18500" b="1" dirty="0" smtClean="0">
                <a:solidFill>
                  <a:srgbClr val="FF0000"/>
                </a:solidFill>
              </a:rPr>
              <a:t>Ъ</a:t>
            </a:r>
            <a:endParaRPr lang="ru-RU" sz="18500" b="1" dirty="0" smtClean="0">
              <a:solidFill>
                <a:schemeClr val="tx1"/>
              </a:solidFill>
            </a:endParaRPr>
          </a:p>
          <a:p>
            <a:r>
              <a:rPr lang="ru-RU" sz="9600" dirty="0" smtClean="0">
                <a:solidFill>
                  <a:srgbClr val="FF0000"/>
                </a:solidFill>
              </a:rPr>
              <a:t>  </a:t>
            </a:r>
          </a:p>
          <a:p>
            <a:r>
              <a:rPr lang="ru-RU" sz="3900" dirty="0" smtClean="0"/>
              <a:t>                                                             </a:t>
            </a:r>
            <a:endParaRPr lang="ru-RU" sz="39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36" y="5175288"/>
            <a:ext cx="1790700" cy="1428750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1907704" y="34290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19625654">
            <a:off x="5448686" y="2821157"/>
            <a:ext cx="1131282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874" y="3574203"/>
            <a:ext cx="1220224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794" y="4420137"/>
            <a:ext cx="1388365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06166">
            <a:off x="5406586" y="5226335"/>
            <a:ext cx="1345028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389442" y="2420888"/>
            <a:ext cx="8114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  Е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23014" y="3349420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Ё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04248" y="4343398"/>
            <a:ext cx="8002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Ю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87713" y="5701249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Я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67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Проверь по образцу: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побег</a:t>
            </a:r>
          </a:p>
          <a:p>
            <a:pPr marL="0" indent="0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отморозил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подводный</a:t>
            </a:r>
          </a:p>
          <a:p>
            <a:pPr marL="0" indent="0"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принёс</a:t>
            </a:r>
          </a:p>
          <a:p>
            <a:pPr marL="0" indent="0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затруднение   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7947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365104"/>
            <a:ext cx="2038350" cy="2238375"/>
          </a:xfrm>
          <a:prstGeom prst="rect">
            <a:avLst/>
          </a:prstGeom>
        </p:spPr>
      </p:pic>
      <p:sp>
        <p:nvSpPr>
          <p:cNvPr id="4" name="Фигура, имеющая форму буквы L 3"/>
          <p:cNvSpPr/>
          <p:nvPr/>
        </p:nvSpPr>
        <p:spPr>
          <a:xfrm rot="10800000">
            <a:off x="1405534" y="1736813"/>
            <a:ext cx="576064" cy="216024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Фигура, имеющая форму буквы L 6"/>
          <p:cNvSpPr/>
          <p:nvPr/>
        </p:nvSpPr>
        <p:spPr>
          <a:xfrm rot="10800000">
            <a:off x="1353631" y="2636912"/>
            <a:ext cx="576065" cy="216024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Фигура, имеющая форму буквы L 9"/>
          <p:cNvSpPr/>
          <p:nvPr/>
        </p:nvSpPr>
        <p:spPr>
          <a:xfrm rot="10800000">
            <a:off x="1403648" y="3429000"/>
            <a:ext cx="792088" cy="184666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Фигура, имеющая форму буквы L 10"/>
          <p:cNvSpPr/>
          <p:nvPr/>
        </p:nvSpPr>
        <p:spPr>
          <a:xfrm rot="10800000">
            <a:off x="1331639" y="4365104"/>
            <a:ext cx="1008113" cy="144016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Фигура, имеющая форму буквы L 11"/>
          <p:cNvSpPr/>
          <p:nvPr/>
        </p:nvSpPr>
        <p:spPr>
          <a:xfrm rot="10800000">
            <a:off x="1331638" y="5229200"/>
            <a:ext cx="504057" cy="144016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96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2856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Употребление разделительного твёрдого знака.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132856"/>
            <a:ext cx="5567866" cy="4104456"/>
          </a:xfrm>
        </p:spPr>
      </p:pic>
    </p:spTree>
    <p:extLst>
      <p:ext uri="{BB962C8B-B14F-4D97-AF65-F5344CB8AC3E}">
        <p14:creationId xmlns:p14="http://schemas.microsoft.com/office/powerpoint/2010/main" val="409680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311"/>
            <a:ext cx="9144000" cy="6898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Фигура, имеющая форму буквы L 3"/>
          <p:cNvSpPr/>
          <p:nvPr/>
        </p:nvSpPr>
        <p:spPr>
          <a:xfrm rot="10800000">
            <a:off x="395536" y="2767590"/>
            <a:ext cx="2160240" cy="504056"/>
          </a:xfrm>
          <a:prstGeom prst="corne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626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Проверь по образцу: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       отъел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       объел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       поел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       съел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346451"/>
            <a:ext cx="253365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19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Проверь по образцу: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Нам об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явили , что будет   контрольная.</a:t>
            </a:r>
          </a:p>
          <a:p>
            <a:pPr marL="0" indent="0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 гору шёл крутой под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ём.</a:t>
            </a:r>
          </a:p>
          <a:p>
            <a:pPr marL="0" indent="0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Машина с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ехала с горы и под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ехала к пристани.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72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78</TotalTime>
  <Words>73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Исполнительная</vt:lpstr>
      <vt:lpstr>Написание разделительного твёрдого знака.</vt:lpstr>
      <vt:lpstr>Проверь по образцу:</vt:lpstr>
      <vt:lpstr>Употребление разделительного твёрдого знака.</vt:lpstr>
      <vt:lpstr>Презентация PowerPoint</vt:lpstr>
      <vt:lpstr>Проверь по образцу:</vt:lpstr>
      <vt:lpstr>Проверь по образцу: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Написание разделительного твёрдого знака.</dc:title>
  <dc:creator>Егорова</dc:creator>
  <cp:lastModifiedBy>Егорова</cp:lastModifiedBy>
  <cp:revision>13</cp:revision>
  <dcterms:created xsi:type="dcterms:W3CDTF">2013-03-14T10:23:30Z</dcterms:created>
  <dcterms:modified xsi:type="dcterms:W3CDTF">2014-01-17T05:12:22Z</dcterms:modified>
</cp:coreProperties>
</file>