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77" r:id="rId19"/>
    <p:sldId id="276" r:id="rId20"/>
    <p:sldId id="283" r:id="rId21"/>
    <p:sldId id="284" r:id="rId22"/>
    <p:sldId id="285" r:id="rId23"/>
    <p:sldId id="287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7414" autoAdjust="0"/>
  </p:normalViewPr>
  <p:slideViewPr>
    <p:cSldViewPr>
      <p:cViewPr varScale="1">
        <p:scale>
          <a:sx n="72" d="100"/>
          <a:sy n="72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B2BA-4380-436E-8EAC-93E148AE6AFD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B51E-FA3F-4F4D-9B08-59067A498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1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60F5-329F-4267-99FB-28BBE655E4DE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2B89-EE84-40B3-B396-C53622500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3638-25C4-4647-A2C9-5CB68005A53A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4DC2-85E9-400D-A82B-3975D6EE7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DC63-ECE8-4CEB-A692-3CF868413490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1429-B613-4B19-BD91-10678FF62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5785-68D8-4BAB-8A3F-88104CE53170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1BC5-C413-40EE-A8EC-7E92CF0B9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4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6FE4-9229-4473-B091-273DDC15C3F3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037E-C181-4F1B-81AB-22994CAF5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E485-0887-4402-9598-286EF51EA342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D4AE-2881-44BF-BFF7-2624D020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6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1FBE-E424-4083-8AED-1403EB9472FF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A60B-F149-43F9-991A-8EE263391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1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415A-A866-4090-A2FE-3E2558429B59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4A46-D621-49BD-9FB6-30CC213A6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3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33DD-8C90-4526-80F5-CE7525D15818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4196-81A5-41AB-BA1D-DB407FF3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782D-19DD-44B0-8974-49441D0C3248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FC3A-6FCB-41A8-8D9E-5CF672E88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B76F2-B5FD-4B24-A116-0CF216E47C99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A5D0E-6BFF-476F-AC21-798589EB3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psearch&amp;uinfo=sw-1259-sh-841-fw-1034-fh-598-pd-1&amp;p=1&amp;text=%D1%84%D0%B8%D0%BB%D1%8C%D1%82%D1%80%D1%8B%20%D0%B4%D0%BB%D1%8F%20%D0%BE%D1%87%D0%B8%D1%81%D1%82%D0%BA%D0%B8%20%D0%B2%D0%BE%D0%B4%D1%8B%20%D0%BA%D0%B5%D0%BE%D1%81%D0%B0%D0%BD&amp;noreask=1&amp;pos=36&amp;rpt=simage&amp;lr=213&amp;img_url=http://campingaz-trade.ucoz.ru/_ph/1/1/37595806.jpg" TargetMode="External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8&amp;text=%D1%81%D1%82%D0%B0%D0%BA%D0%B0%D0%BD%20%D0%B2%D0%BE%D0%B4%D1%8B&amp;pos=263&amp;uinfo=sw-1259-sh-841-fw-1034-fh-598-pd-1&amp;rpt=simage&amp;img_url=http://img2.timeinc.net/health/images/slides/46-sensor-cup-122x122.jpg" TargetMode="External"/><Relationship Id="rId5" Type="http://schemas.openxmlformats.org/officeDocument/2006/relationships/image" Target="../media/image52.jpeg"/><Relationship Id="rId4" Type="http://schemas.openxmlformats.org/officeDocument/2006/relationships/hyperlink" Target="http://images.yandex.ru/yandsearch?source=psearch&amp;uinfo=sw-1259-sh-841-fw-1034-fh-598-pd-1&amp;p=1&amp;text=%D0%BE%D1%87%D0%B8%D1%89%D0%B5%D0%BD%D0%B8%D0%B5%20%D0%B2%D0%BE%D0%B4%D1%8B%20%D0%BC%D0%B0%D0%B3%D0%BD%D0%B8%D1%82%D0%BD%D1%8B%D0%BC%20%D0%BF%D0%BE%D0%BB%D0%B5%D0%BC&amp;noreask=1&amp;pos=52&amp;rpt=simage&amp;lr=213&amp;img_url=http://images.unian.net/photos/2008_01/1200588323.jpg" TargetMode="External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hyperlink" Target="http://images.yandex.ru/yandsearch?source=psearch&amp;uinfo=sw-1259-sh-841-fw-1034-fh-598-pd-1&amp;p=1&amp;text=%D0%BE%D1%87%D0%B8%D1%89%D0%B5%D0%BD%D0%B8%D0%B5%20%D0%B2%D0%BE%D0%B4%D1%8B%20%D0%BC%D0%B0%D0%B3%D0%BD%D0%B8%D1%82%D0%BD%D1%8B%D0%BC%20%D0%BF%D0%BE%D0%BB%D0%B5%D0%BC&amp;noreask=1&amp;pos=47&amp;rpt=simage&amp;lr=213&amp;img_url=http://knyagna.ru/wp-content/gallery/cache/969__320x240_kreshhenie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://images.yandex.ru/yandsearch?source=psearch&amp;uinfo=sw-1259-sh-841-fw-1034-fh-598-pd-1&amp;p=5&amp;text=%D0%BE%D0%B7%D0%BE%D0%BD%D0%B8%D1%80%D0%BE%D0%B2%D0%B0%D0%BD%D0%B8%D0%B5%20%D0%B2%D0%BE%D0%B4%D1%8B&amp;noreask=1&amp;pos=169&amp;rpt=simage&amp;lr=213&amp;img_url=http://hedy-mobile.ru/web/upload/goods/images/28/2787/2786982/ozonator-795f32.jpg" TargetMode="Externa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Living%20Tomorrow%20house%20of%20the%20future%20-%20YouTube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Untitled2_0001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ru-RU" sz="6000" b="1" smtClean="0"/>
              <a:t>Modern Technology</a:t>
            </a:r>
            <a:endParaRPr lang="ru-RU" altLang="ru-RU" sz="6000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5400" y="4800600"/>
            <a:ext cx="3886200" cy="14478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1600" b="1" dirty="0" smtClean="0"/>
              <a:t>Prepared by students of the 10th grades</a:t>
            </a:r>
          </a:p>
          <a:p>
            <a:pPr algn="r">
              <a:defRPr/>
            </a:pPr>
            <a:r>
              <a:rPr lang="en-US" sz="1600" b="1" dirty="0" smtClean="0"/>
              <a:t>English teachers:</a:t>
            </a:r>
          </a:p>
          <a:p>
            <a:pPr algn="r">
              <a:defRPr/>
            </a:pPr>
            <a:r>
              <a:rPr lang="en-US" sz="1600" b="1" dirty="0" err="1" smtClean="0"/>
              <a:t>Kerimova</a:t>
            </a:r>
            <a:r>
              <a:rPr lang="en-US" sz="1600" b="1" dirty="0" smtClean="0"/>
              <a:t> Lyudmila</a:t>
            </a:r>
            <a:r>
              <a:rPr lang="ru-RU" sz="1600" b="1" dirty="0" smtClean="0"/>
              <a:t> </a:t>
            </a:r>
            <a:r>
              <a:rPr lang="en-US" sz="1600" b="1" dirty="0" err="1" smtClean="0"/>
              <a:t>Alexandrovna</a:t>
            </a:r>
            <a:r>
              <a:rPr lang="en-US" sz="1600" b="1" dirty="0" smtClean="0"/>
              <a:t>,</a:t>
            </a:r>
          </a:p>
          <a:p>
            <a:pPr algn="r">
              <a:defRPr/>
            </a:pPr>
            <a:r>
              <a:rPr lang="en-US" sz="1600" b="1" dirty="0" err="1" smtClean="0"/>
              <a:t>Faina</a:t>
            </a:r>
            <a:r>
              <a:rPr lang="en-US" sz="1600" b="1" dirty="0" smtClean="0"/>
              <a:t> Svetlana </a:t>
            </a:r>
            <a:r>
              <a:rPr lang="en-US" sz="1600" b="1" dirty="0" err="1" smtClean="0"/>
              <a:t>Rufovna</a:t>
            </a:r>
            <a:endParaRPr lang="en-US" sz="1600" b="1" dirty="0" smtClean="0"/>
          </a:p>
          <a:p>
            <a:pPr algn="r">
              <a:defRPr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538" y="228600"/>
            <a:ext cx="4392612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It will have a new design!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296853" cy="2859360"/>
          </a:xfrm>
          <a:effectLst>
            <a:softEdge rad="112500"/>
          </a:effectLst>
        </p:spPr>
      </p:pic>
      <p:pic>
        <p:nvPicPr>
          <p:cNvPr id="4098" name="Picture 2" descr="C:\Users\User\Desktop\English\images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40768"/>
            <a:ext cx="3828228" cy="2867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English\images (1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" y="4343400"/>
            <a:ext cx="4637856" cy="229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38800" y="3573463"/>
            <a:ext cx="35052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It will look unusual.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37"/>
            <a:ext cx="3907160" cy="3452509"/>
          </a:xfrm>
          <a:effectLst>
            <a:softEdge rad="112500"/>
          </a:effectLst>
        </p:spPr>
      </p:pic>
      <p:pic>
        <p:nvPicPr>
          <p:cNvPr id="13" name="Picture 2" descr="C:\Users\User\Desktop\English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536"/>
            <a:ext cx="3847186" cy="316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English\images (1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6607"/>
            <a:ext cx="2976841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User\Desktop\English\загруженное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53" y="3464699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English\images (2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41540"/>
            <a:ext cx="3293243" cy="18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7680325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300" b="1" dirty="0" smtClean="0">
                <a:latin typeface="Candara" pitchFamily="34" charset="0"/>
              </a:rPr>
              <a:t>It can be controlled by gadgets!</a:t>
            </a:r>
            <a:endParaRPr lang="ru-RU" b="1" dirty="0">
              <a:latin typeface="Candara" pitchFamily="34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4269911" cy="284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C:\Users\User\Desktop\English\image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86" y="1542092"/>
            <a:ext cx="3247700" cy="2200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English\images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3918744" cy="316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80325" cy="1066800"/>
          </a:xfrm>
        </p:spPr>
        <p:txBody>
          <a:bodyPr/>
          <a:lstStyle/>
          <a:p>
            <a:r>
              <a:rPr lang="en-US" altLang="ru-RU" b="1" smtClean="0">
                <a:latin typeface="Castellar" pitchFamily="18" charset="0"/>
              </a:rPr>
              <a:t>own system OF control</a:t>
            </a:r>
            <a:endParaRPr lang="ru-RU" altLang="ru-RU" b="1" smtClean="0"/>
          </a:p>
        </p:txBody>
      </p:sp>
      <p:pic>
        <p:nvPicPr>
          <p:cNvPr id="6146" name="Picture 2" descr="C:\Users\User\Desktop\English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4350" y="2740025"/>
            <a:ext cx="2447925" cy="1866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7" name="Picture 3" descr="C:\Users\User\Desktop\English\images (13).jpg"/>
          <p:cNvPicPr>
            <a:picLocks noChangeAspect="1" noChangeArrowheads="1"/>
          </p:cNvPicPr>
          <p:nvPr/>
        </p:nvPicPr>
        <p:blipFill rotWithShape="1">
          <a:blip r:embed="rId3"/>
          <a:srcRect l="35612"/>
          <a:stretch/>
        </p:blipFill>
        <p:spPr bwMode="auto">
          <a:xfrm>
            <a:off x="465138" y="2212975"/>
            <a:ext cx="1643062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2894013" y="2141538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3200"/>
              <a:t>Main computer</a:t>
            </a:r>
            <a:endParaRPr lang="ru-RU" altLang="ru-RU" sz="3200"/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654050" y="1628775"/>
            <a:ext cx="1265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3200"/>
              <a:t>Fridge</a:t>
            </a:r>
            <a:endParaRPr lang="ru-RU" altLang="ru-RU" sz="3200"/>
          </a:p>
        </p:txBody>
      </p:sp>
      <p:pic>
        <p:nvPicPr>
          <p:cNvPr id="6148" name="Picture 4" descr="C:\Users\User\Desktop\English\56565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38" y="4941888"/>
            <a:ext cx="2136775" cy="160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Box 5"/>
          <p:cNvSpPr txBox="1">
            <a:spLocks noChangeArrowheads="1"/>
          </p:cNvSpPr>
          <p:nvPr/>
        </p:nvSpPr>
        <p:spPr bwMode="auto">
          <a:xfrm>
            <a:off x="779463" y="4356100"/>
            <a:ext cx="1174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3200"/>
              <a:t>Music</a:t>
            </a:r>
            <a:endParaRPr lang="ru-RU" altLang="ru-RU" sz="3200"/>
          </a:p>
        </p:txBody>
      </p:sp>
      <p:cxnSp>
        <p:nvCxnSpPr>
          <p:cNvPr id="8" name="Прямая со стрелкой 7"/>
          <p:cNvCxnSpPr>
            <a:stCxn id="6146" idx="1"/>
            <a:endCxn id="6147" idx="3"/>
          </p:cNvCxnSpPr>
          <p:nvPr/>
        </p:nvCxnSpPr>
        <p:spPr>
          <a:xfrm flipH="1" flipV="1">
            <a:off x="2108200" y="3041650"/>
            <a:ext cx="946150" cy="6318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146" idx="1"/>
            <a:endCxn id="6148" idx="3"/>
          </p:cNvCxnSpPr>
          <p:nvPr/>
        </p:nvCxnSpPr>
        <p:spPr>
          <a:xfrm flipH="1">
            <a:off x="2601913" y="3673475"/>
            <a:ext cx="452437" cy="206851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 descr="C:\Users\User\Desktop\English\загруженное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985963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6521450" y="1557338"/>
            <a:ext cx="1304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3200"/>
              <a:t>TV Set</a:t>
            </a:r>
            <a:endParaRPr lang="ru-RU" altLang="ru-RU" sz="3200"/>
          </a:p>
        </p:txBody>
      </p:sp>
      <p:cxnSp>
        <p:nvCxnSpPr>
          <p:cNvPr id="14" name="Прямая со стрелкой 13"/>
          <p:cNvCxnSpPr>
            <a:stCxn id="6146" idx="3"/>
          </p:cNvCxnSpPr>
          <p:nvPr/>
        </p:nvCxnSpPr>
        <p:spPr>
          <a:xfrm flipV="1">
            <a:off x="5502275" y="2930525"/>
            <a:ext cx="615950" cy="7429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9" descr="http://www.eurostylekursk.ru/images/stories/modulnue_construction/garaz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941888"/>
            <a:ext cx="2735262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" name="TextBox 19"/>
          <p:cNvSpPr txBox="1">
            <a:spLocks noChangeArrowheads="1"/>
          </p:cNvSpPr>
          <p:nvPr/>
        </p:nvSpPr>
        <p:spPr bwMode="auto">
          <a:xfrm>
            <a:off x="7186613" y="4338638"/>
            <a:ext cx="1417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3200"/>
              <a:t>Garage</a:t>
            </a:r>
            <a:endParaRPr lang="ru-RU" altLang="ru-RU" sz="3200"/>
          </a:p>
        </p:txBody>
      </p:sp>
      <p:cxnSp>
        <p:nvCxnSpPr>
          <p:cNvPr id="22" name="Прямая со стрелкой 21"/>
          <p:cNvCxnSpPr>
            <a:stCxn id="6146" idx="3"/>
          </p:cNvCxnSpPr>
          <p:nvPr/>
        </p:nvCxnSpPr>
        <p:spPr>
          <a:xfrm>
            <a:off x="5502275" y="3673475"/>
            <a:ext cx="1230313" cy="148431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AutoShape 11" descr="data:image/jpeg;base64,/9j/4AAQSkZJRgABAQAAAQABAAD/2wCEAAkGBg8PEBAPDRANDg4ODw8NDg4PDw4PDQ0MFBAVFBMQEhIXGyceFxklGRISHy8gIycpLCwtFR4xNTAqNSYrLCkBCQoKDgwOGg8PGi8cHyQqKSwuKiosNS4pKSwtLCwpKikpLCktKikpKSwpLCwpKSkpNCwsLi8uKSwsKSwpKSkpNf/AABEIAOEA4QMBIgACEQEDEQH/xAAcAAEAAgMBAQEAAAAAAAAAAAAAAwQCBQcGAQj/xAA/EAACAQMBBgQDBgIHCQAAAAAAAQIDBBEhBQYSMUFRImFxgRMykQehscHR8GLhFCNDcoKSohUkM0JSc8Li8f/EABoBAQADAQEBAAAAAAAAAAAAAAACAwQBBQb/xAAsEQEAAgIBAwEGBgMAAAAAAAAAAQIDERIEITFBBTJRYaGxI3GBkdHhExQi/9oADAMBAAIRAxEAPwDhoAAAAAAAAAAAGSiBifVEljTJI0jm3UCgffhlpUTJUTnI0p/DHwy78ExdE5yNKTgfMFx0SOVI7s0rAllTI2iTj4AAAAAAAAAAAAAAAAAAAAAH0+EsIAfIwJ4UjOnTLNOiQmyWkUKJNGgWqduWqdoVTdLSjG3M1bG1p2L7FiOzn2K5yJcWj/oxi7Y9B/s19iOezn2Of5IOLz8rchnRN7UsvIq1LUnF0dNNOkQTpm1qUCrUpFsWR01soGJbqUyvOJZEosAAdAAAAAAAAAAAAAAAPqQGUIlqlTMKUC7RpkLSlDKjRL9C3FvQNzY2DljQzXvpOIQW1i30N3s/YM5tKMW2+yPS7v7pOeJTWI8/Nrv5LzZ7Oz2bCCxTiku+uH+cvfC8jzM3Va7Q00xb8vHWO5En8+I918zXqly9zbUt0aEfmbb9Yr8MnqI2q66+vJeiWhNGmlySXoYbZslvVfFaw8u91rftL6/+pVuNzKT+SXs0j2fAYyprqkc55I9XdVn0cx2hubOOeFcXpz+h5q92RKOco7fO2T6foanae71Oqnla91zL8fV2r7yu2KJ8OHXFng11agdD29u1Kk3ladGuTR5G8s8Hq4s0WjcMtqaecq0ipUgbi4omvrUzZWVUw18kYk1WJCXIAAAAAAAAAAAAAAZ00YE1JHJFqjA2NtTKdCJtrOmUXlOGwsLXLR0XdHdnjxUmvCtdeT835Hnd19kurUjFLm17LudcoW0acY04rCilnzf8vxPI6rN6NeKnqU6CxhLEe3WXnL9OhYjERiSRiYK15eV8y+KJkoGaiZqBprjVzZDwhwJ+A+OBKcTnJWcTCUSzKJHKJRfGnFkFzsinc03DC+Ily6TXddmcm3n2A6M2sadHjmjrmqeVo1yaNRvNs9XMJNpceOJY6yxr9SVM0U16fH5/P8/j8XJpMuDXlvjJqLimet2xZ8LawebuqZ7eO24Y7Q09aJUkjYV4lGojXVVLAAEnAAAAAAAAAAACxRRXLNA5LrYWyN5s+nlo0tqeg2XHVGTLPZZV1L7PrFJSqtfKsL1/eD2cUaLdClw2sf4pZ/f0N9BHz2SeV2+sahJFE0YmEUTRRpx1V2l9jEzUT6kZQg3yNtaqZlikj44lj+ivujCdKS56+aLZxWiO8IxaFeUSKUSy0RSRkyVW1lWkiCpHJZkiGaPOy1X1lyzffZ3BVk0tJeJe5z69hzOvb/22YRl/ej+f5s5RtCOrPV6O/KkM2aNS0FxEoVUbK5RrqyPVqzSgABYiAAAAAAAAAAAWKLK5LRZyRtbVnodlS1R5q2kb3Z1XVGXLHZbV3HdSpm2p+rRvoHjdxb3ioyh1jJS9noz2MGfOXjWSYehHeqxAmgQQZNBmzFKmyZEznJYxy64IEyWFTGp6FJ/RRaB1W3001MoVZdFn6mMrvGvA+eM6YyYSqN82S5xE9rbc18mVZ51xhvOSvMmqPl6EE2Z8091lEMiGZLNkM2eXllpq8pvyv6j/AB/+JyDaXNnV9/LjFKMe8pS9locl2jPVm/oI/wCFGfy0lya6sbC5ZrqzPZqySgABYiAAAAAAAAAAAZQZiANhbzNvZVeRoaMzZ2tUpvCcS6ZuRtb4dWKk/DLwy9GdUoT09NDgGyrzhaeTsW6u2FXpLL8cEoy810Z4HWYuNucN2G2409NBk0ZFWMiWMirHdK0LUZEkXoyrGZNReXjuvob8WTc6UWqwrrP0b9/2iWD0XfC/AyrQS/yyz5+Fny4SUOJdI8ifGa7lHe2E6mdf3ghlI+cWmOywRykZMmTa6tXybIK0tGZykanb201QpSm3qliK7zf6GG0zadQujs8Lv5tJSqOCekFwe/X7znV7V5m52zfOcm285Z5q6qnv9Nj4ViGHJbc7U7iRQqssV5lSTPQrCiXwAEnAAAAAAAAAAAAABnTkXqFQ1xYozIzDsN/Z3GMHtN1duOjUi86cmu66o55b1TdWF3hoxZscWjUrqW0/QtndRqRjKLymsr0LMZHPdyt4+VKb0fyt9JdvRnvac8r8T53JScVtN9Z5RtYUyelcqMZZ8n6lPIk8prumidM80ncI2ptYq1W8vL6/gz5WqvGMvD4Vj6EEamUs9Un9xjUnlx95fRY/M7OaTinczCUjHJ8KbXmU4hjVqcKy/wD55nLd894fizcYvwQyo+fd+56ffTbypU3Ti/HUWv8ADT/mcj2le5b1N/RYNzzlRmvrsq3tznJqLiqSXFc19Wqe9SrFMsKsyMAuQAAAAAAAAAAAAAAAADKMsGIAuUapsbauaWE8FyhVK7VSiXrtl37i00zsO7G1fjUoSby/kl6rr9MHBbOvyOsfZrWc6dSPapF/WL/Q8br8UcOXwbOnt306EYzlhd30XmZEdV6J9mv0/M8SfDUwt6MpeKTUafJS56tZ4WuaFGMs+PCaTSxyab5/cfLeosyisLhnqtOsVLP+pnyrNfGil80lr18MU37ayR2sOysla/uFTpyk+STfslllk0e+FThtasl0pVPwR2sbmIcco3m2xKtUnNvm2/RdEeQu7gv7SuMtmiuKp9XhxxWNQ8y9tyirVSu2JPJ8NUQqAAdAAAAAAAAAAAAAAAAAAACWlMiPqYG2tKp1r7Jq3/GXeVP8JHHLSZ0/7NLrh+Kuv9U1/qPL9oR+DP6fdq6f34dhIriWIvPljprlY+/BBS2nTcU5SjF9U3h5K20r+nOCjCUZP4lPKyvl4ll/gfNXnVZehFZ22SXPGNdMYysESoYqyllaxxw4S08GufZ/VEf9MpwSTkm/LUKpGdWM4STWJxa0fOEX7Pw/cxSfmTC4ee35eLOt/wBqp+CPQHlt+ryErOuotPFOefpgtx+/H5wjPiXCL+pqzT1p5NhtCerNXJn2FI7PJl8ABYiAAAAAAAAAAAAAAAAAAAAAAAAntp4Z7HdTbUbabnUb+G48MmtceJNNrqv1PDly2vWvC1lPCa768jPnxRkrNZ8Ssx34zEw7bS2hTqx4qM4VF3i02l5rmi1sqb43l/8AJL8ji+eHLpOUXnRZxKHdFu23ovqXyXFVY/6nx6f4sng39lTMapb93px1cesO1ybw0k/XJHFtRqvLXhTz1XmvvOT0/tE2jH+1hL+9Sp/kkZz+0baDTTnS8Sw8Uo6ozx7Kzxfe4/f+kv8Aapp0yltaqsqM54eebzn1yaLffa7Vv8PwRlVaUkniTgvFnh6ZeDwz3pvaia+M4ctYxjDTrqlk1V7tVrMeKVSTeXOTbbykbcHs+9ckTafHoqzdTWazEQqX1TUomVSbk8sxPoIjUPMkAB1wAAAAAAAAAAAAAAAAAAAAAAAAJLebjOLj8ykmvXOhGfYyw8o5JD1ez/gVnKN3ONGXSeOF59GuF/54lLaNrCnJqnWjWj0lH8HzX0bJdmXEYr/eKLrUViU+FJuK5Pxc48u6Ku0JUXNu3jUjTfJTkpNLt+2zDWsxfXfX0/lqmeysT21FzkoxcYtvGZNJfUrmdJRbSm2o9Wkm0vQvnwhDe3mwlbwU61WFST/s4S4Fjz4+Fv2TPM7SqRlNuMYxWEsR4sPz1/kb27hZQSVu6lebiuJzUo4n1xFJZx7nn7uo3J56aeZDBE73O/t9DJ4QAA1qAAAAAAAAAAAAAAAAAAAAAAAAAAAAABs9lbXqUJRlTnKE48mnJZXbKaZbvto1bh8U/h5/ghTg/dxSb98mhJqVfGj1/IptijfKI7rIvOtSu8EuzJKEpReXCMl2kk0yqrpd2vqYzuljRts5xmeyXKG1vdt5WI06VFJYxTjTWX38MVn3yaGcm3l82fG88z4TpjinhC1psAAsQ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4" name="AutoShape 13" descr="data:image/jpeg;base64,/9j/4AAQSkZJRgABAQAAAQABAAD/2wCEAAkGBg8PEBAPDRANDg4ODw8NDg4PDw4PDQ0MFBAVFBMQEhIXGyceFxklGRISHy8gIycpLCwtFR4xNTAqNSYrLCkBCQoKDgwOGg8PGi8cHyQqKSwuKiosNS4pKSwtLCwpKikpLCktKikpKSwpLCwpKSkpNCwsLi8uKSwsKSwpKSkpNf/AABEIAOEA4QMBIgACEQEDEQH/xAAcAAEAAgMBAQEAAAAAAAAAAAAAAwQCBQcGAQj/xAA/EAACAQMBBgQDBgIHCQAAAAAAAQIDBBEhBQYSMUFRImFxgRMykQehscHR8GLhFCNDcoKSohUkM0JSc8Li8f/EABoBAQADAQEBAAAAAAAAAAAAAAACAwQBBQb/xAAsEQEAAgIBAwEGBgMAAAAAAAAAAQIDERIEITFBBTJRYaGxI3GBkdHhExQi/9oADAMBAAIRAxEAPwDhoAAAAAAAAAAAGSiBifVEljTJI0jm3UCgffhlpUTJUTnI0p/DHwy78ExdE5yNKTgfMFx0SOVI7s0rAllTI2iTj4AAAAAAAAAAAAAAAAAAAAAH0+EsIAfIwJ4UjOnTLNOiQmyWkUKJNGgWqduWqdoVTdLSjG3M1bG1p2L7FiOzn2K5yJcWj/oxi7Y9B/s19iOezn2Of5IOLz8rchnRN7UsvIq1LUnF0dNNOkQTpm1qUCrUpFsWR01soGJbqUyvOJZEosAAdAAAAAAAAAAAAAAAPqQGUIlqlTMKUC7RpkLSlDKjRL9C3FvQNzY2DljQzXvpOIQW1i30N3s/YM5tKMW2+yPS7v7pOeJTWI8/Nrv5LzZ7Oz2bCCxTiku+uH+cvfC8jzM3Va7Q00xb8vHWO5En8+I918zXqly9zbUt0aEfmbb9Yr8MnqI2q66+vJeiWhNGmlySXoYbZslvVfFaw8u91rftL6/+pVuNzKT+SXs0j2fAYyprqkc55I9XdVn0cx2hubOOeFcXpz+h5q92RKOco7fO2T6foanae71Oqnla91zL8fV2r7yu2KJ8OHXFng11agdD29u1Kk3ladGuTR5G8s8Hq4s0WjcMtqaecq0ipUgbi4omvrUzZWVUw18kYk1WJCXIAAAAAAAAAAAAAAZ00YE1JHJFqjA2NtTKdCJtrOmUXlOGwsLXLR0XdHdnjxUmvCtdeT835Hnd19kurUjFLm17LudcoW0acY04rCilnzf8vxPI6rN6NeKnqU6CxhLEe3WXnL9OhYjERiSRiYK15eV8y+KJkoGaiZqBprjVzZDwhwJ+A+OBKcTnJWcTCUSzKJHKJRfGnFkFzsinc03DC+Ily6TXddmcm3n2A6M2sadHjmjrmqeVo1yaNRvNs9XMJNpceOJY6yxr9SVM0U16fH5/P8/j8XJpMuDXlvjJqLimet2xZ8LawebuqZ7eO24Y7Q09aJUkjYV4lGojXVVLAAEnAAAAAAAAAAACxRRXLNA5LrYWyN5s+nlo0tqeg2XHVGTLPZZV1L7PrFJSqtfKsL1/eD2cUaLdClw2sf4pZ/f0N9BHz2SeV2+sahJFE0YmEUTRRpx1V2l9jEzUT6kZQg3yNtaqZlikj44lj+ivujCdKS56+aLZxWiO8IxaFeUSKUSy0RSRkyVW1lWkiCpHJZkiGaPOy1X1lyzffZ3BVk0tJeJe5z69hzOvb/22YRl/ej+f5s5RtCOrPV6O/KkM2aNS0FxEoVUbK5RrqyPVqzSgABYiAAAAAAAAAAAWKLK5LRZyRtbVnodlS1R5q2kb3Z1XVGXLHZbV3HdSpm2p+rRvoHjdxb3ioyh1jJS9noz2MGfOXjWSYehHeqxAmgQQZNBmzFKmyZEznJYxy64IEyWFTGp6FJ/RRaB1W3001MoVZdFn6mMrvGvA+eM6YyYSqN82S5xE9rbc18mVZ51xhvOSvMmqPl6EE2Z8091lEMiGZLNkM2eXllpq8pvyv6j/AB/+JyDaXNnV9/LjFKMe8pS9locl2jPVm/oI/wCFGfy0lya6sbC5ZrqzPZqySgABYiAAAAAAAAAAAZQZiANhbzNvZVeRoaMzZ2tUpvCcS6ZuRtb4dWKk/DLwy9GdUoT09NDgGyrzhaeTsW6u2FXpLL8cEoy810Z4HWYuNucN2G2409NBk0ZFWMiWMirHdK0LUZEkXoyrGZNReXjuvob8WTc6UWqwrrP0b9/2iWD0XfC/AyrQS/yyz5+Fny4SUOJdI8ifGa7lHe2E6mdf3ghlI+cWmOywRykZMmTa6tXybIK0tGZykanb201QpSm3qliK7zf6GG0zadQujs8Lv5tJSqOCekFwe/X7znV7V5m52zfOcm285Z5q6qnv9Nj4ViGHJbc7U7iRQqssV5lSTPQrCiXwAEnAAAAAAAAAAAAABnTkXqFQ1xYozIzDsN/Z3GMHtN1duOjUi86cmu66o55b1TdWF3hoxZscWjUrqW0/QtndRqRjKLymsr0LMZHPdyt4+VKb0fyt9JdvRnvac8r8T53JScVtN9Z5RtYUyelcqMZZ8n6lPIk8prumidM80ncI2ptYq1W8vL6/gz5WqvGMvD4Vj6EEamUs9Un9xjUnlx95fRY/M7OaTinczCUjHJ8KbXmU4hjVqcKy/wD55nLd894fizcYvwQyo+fd+56ffTbypU3Ti/HUWv8ADT/mcj2le5b1N/RYNzzlRmvrsq3tznJqLiqSXFc19Wqe9SrFMsKsyMAuQAAAAAAAAAAAAAAAADKMsGIAuUapsbauaWE8FyhVK7VSiXrtl37i00zsO7G1fjUoSby/kl6rr9MHBbOvyOsfZrWc6dSPapF/WL/Q8br8UcOXwbOnt306EYzlhd30XmZEdV6J9mv0/M8SfDUwt6MpeKTUafJS56tZ4WuaFGMs+PCaTSxyab5/cfLeosyisLhnqtOsVLP+pnyrNfGil80lr18MU37ayR2sOysla/uFTpyk+STfslllk0e+FThtasl0pVPwR2sbmIcco3m2xKtUnNvm2/RdEeQu7gv7SuMtmiuKp9XhxxWNQ8y9tyirVSu2JPJ8NUQqAAdAAAAAAAAAAAAAAAAAAACWlMiPqYG2tKp1r7Jq3/GXeVP8JHHLSZ0/7NLrh+Kuv9U1/qPL9oR+DP6fdq6f34dhIriWIvPljprlY+/BBS2nTcU5SjF9U3h5K20r+nOCjCUZP4lPKyvl4ll/gfNXnVZehFZ22SXPGNdMYysESoYqyllaxxw4S08GufZ/VEf9MpwSTkm/LUKpGdWM4STWJxa0fOEX7Pw/cxSfmTC4ee35eLOt/wBqp+CPQHlt+ryErOuotPFOefpgtx+/H5wjPiXCL+pqzT1p5NhtCerNXJn2FI7PJl8ABYiAAAAAAAAAAAAAAAAAAAAAAAAntp4Z7HdTbUbabnUb+G48MmtceJNNrqv1PDly2vWvC1lPCa768jPnxRkrNZ8Ssx34zEw7bS2hTqx4qM4VF3i02l5rmi1sqb43l/8AJL8ji+eHLpOUXnRZxKHdFu23ovqXyXFVY/6nx6f4sng39lTMapb93px1cesO1ybw0k/XJHFtRqvLXhTz1XmvvOT0/tE2jH+1hL+9Sp/kkZz+0baDTTnS8Sw8Uo6ozx7Kzxfe4/f+kv8Aapp0yltaqsqM54eebzn1yaLffa7Vv8PwRlVaUkniTgvFnh6ZeDwz3pvaia+M4ctYxjDTrqlk1V7tVrMeKVSTeXOTbbykbcHs+9ckTafHoqzdTWazEQqX1TUomVSbk8sxPoIjUPMkAB1wAAAAAAAAAAAAAAAAAAAAAAAAJLebjOLj8ykmvXOhGfYyw8o5JD1ez/gVnKN3ONGXSeOF59GuF/54lLaNrCnJqnWjWj0lH8HzX0bJdmXEYr/eKLrUViU+FJuK5Pxc48u6Ku0JUXNu3jUjTfJTkpNLt+2zDWsxfXfX0/lqmeysT21FzkoxcYtvGZNJfUrmdJRbSm2o9Wkm0vQvnwhDe3mwlbwU61WFST/s4S4Fjz4+Fv2TPM7SqRlNuMYxWEsR4sPz1/kb27hZQSVu6lebiuJzUo4n1xFJZx7nn7uo3J56aeZDBE73O/t9DJ4QAA1qAAAAAAAAAAAAAAAAAAAAAAAAAAAAABs9lbXqUJRlTnKE48mnJZXbKaZbvto1bh8U/h5/ghTg/dxSb98mhJqVfGj1/IptijfKI7rIvOtSu8EuzJKEpReXCMl2kk0yqrpd2vqYzuljRts5xmeyXKG1vdt5WI06VFJYxTjTWX38MVn3yaGcm3l82fG88z4TpjinhC1psAAsQ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5" name="AutoShape 15" descr="data:image/jpeg;base64,/9j/4AAQSkZJRgABAQAAAQABAAD/2wCEAAkGBg8PEBAPDRANDg4ODw8NDg4PDw4PDQ0MFBAVFBMQEhIXGyceFxklGRISHy8gIycpLCwtFR4xNTAqNSYrLCkBCQoKDgwOGg8PGi8cHyQqKSwuKiosNS4pKSwtLCwpKikpLCktKikpKSwpLCwpKSkpNCwsLi8uKSwsKSwpKSkpNf/AABEIAOEA4QMBIgACEQEDEQH/xAAcAAEAAgMBAQEAAAAAAAAAAAAAAwQCBQcGAQj/xAA/EAACAQMBBgQDBgIHCQAAAAAAAQIDBBEhBQYSMUFRImFxgRMykQehscHR8GLhFCNDcoKSohUkM0JSc8Li8f/EABoBAQADAQEBAAAAAAAAAAAAAAACAwQBBQb/xAAsEQEAAgIBAwEGBgMAAAAAAAAAAQIDERIEITFBBTJRYaGxI3GBkdHhExQi/9oADAMBAAIRAxEAPwDhoAAAAAAAAAAAGSiBifVEljTJI0jm3UCgffhlpUTJUTnI0p/DHwy78ExdE5yNKTgfMFx0SOVI7s0rAllTI2iTj4AAAAAAAAAAAAAAAAAAAAAH0+EsIAfIwJ4UjOnTLNOiQmyWkUKJNGgWqduWqdoVTdLSjG3M1bG1p2L7FiOzn2K5yJcWj/oxi7Y9B/s19iOezn2Of5IOLz8rchnRN7UsvIq1LUnF0dNNOkQTpm1qUCrUpFsWR01soGJbqUyvOJZEosAAdAAAAAAAAAAAAAAAPqQGUIlqlTMKUC7RpkLSlDKjRL9C3FvQNzY2DljQzXvpOIQW1i30N3s/YM5tKMW2+yPS7v7pOeJTWI8/Nrv5LzZ7Oz2bCCxTiku+uH+cvfC8jzM3Va7Q00xb8vHWO5En8+I918zXqly9zbUt0aEfmbb9Yr8MnqI2q66+vJeiWhNGmlySXoYbZslvVfFaw8u91rftL6/+pVuNzKT+SXs0j2fAYyprqkc55I9XdVn0cx2hubOOeFcXpz+h5q92RKOco7fO2T6foanae71Oqnla91zL8fV2r7yu2KJ8OHXFng11agdD29u1Kk3ladGuTR5G8s8Hq4s0WjcMtqaecq0ipUgbi4omvrUzZWVUw18kYk1WJCXIAAAAAAAAAAAAAAZ00YE1JHJFqjA2NtTKdCJtrOmUXlOGwsLXLR0XdHdnjxUmvCtdeT835Hnd19kurUjFLm17LudcoW0acY04rCilnzf8vxPI6rN6NeKnqU6CxhLEe3WXnL9OhYjERiSRiYK15eV8y+KJkoGaiZqBprjVzZDwhwJ+A+OBKcTnJWcTCUSzKJHKJRfGnFkFzsinc03DC+Ily6TXddmcm3n2A6M2sadHjmjrmqeVo1yaNRvNs9XMJNpceOJY6yxr9SVM0U16fH5/P8/j8XJpMuDXlvjJqLimet2xZ8LawebuqZ7eO24Y7Q09aJUkjYV4lGojXVVLAAEnAAAAAAAAAAACxRRXLNA5LrYWyN5s+nlo0tqeg2XHVGTLPZZV1L7PrFJSqtfKsL1/eD2cUaLdClw2sf4pZ/f0N9BHz2SeV2+sahJFE0YmEUTRRpx1V2l9jEzUT6kZQg3yNtaqZlikj44lj+ivujCdKS56+aLZxWiO8IxaFeUSKUSy0RSRkyVW1lWkiCpHJZkiGaPOy1X1lyzffZ3BVk0tJeJe5z69hzOvb/22YRl/ej+f5s5RtCOrPV6O/KkM2aNS0FxEoVUbK5RrqyPVqzSgABYiAAAAAAAAAAAWKLK5LRZyRtbVnodlS1R5q2kb3Z1XVGXLHZbV3HdSpm2p+rRvoHjdxb3ioyh1jJS9noz2MGfOXjWSYehHeqxAmgQQZNBmzFKmyZEznJYxy64IEyWFTGp6FJ/RRaB1W3001MoVZdFn6mMrvGvA+eM6YyYSqN82S5xE9rbc18mVZ51xhvOSvMmqPl6EE2Z8091lEMiGZLNkM2eXllpq8pvyv6j/AB/+JyDaXNnV9/LjFKMe8pS9locl2jPVm/oI/wCFGfy0lya6sbC5ZrqzPZqySgABYiAAAAAAAAAAAZQZiANhbzNvZVeRoaMzZ2tUpvCcS6ZuRtb4dWKk/DLwy9GdUoT09NDgGyrzhaeTsW6u2FXpLL8cEoy810Z4HWYuNucN2G2409NBk0ZFWMiWMirHdK0LUZEkXoyrGZNReXjuvob8WTc6UWqwrrP0b9/2iWD0XfC/AyrQS/yyz5+Fny4SUOJdI8ifGa7lHe2E6mdf3ghlI+cWmOywRykZMmTa6tXybIK0tGZykanb201QpSm3qliK7zf6GG0zadQujs8Lv5tJSqOCekFwe/X7znV7V5m52zfOcm285Z5q6qnv9Nj4ViGHJbc7U7iRQqssV5lSTPQrCiXwAEnAAAAAAAAAAAAABnTkXqFQ1xYozIzDsN/Z3GMHtN1duOjUi86cmu66o55b1TdWF3hoxZscWjUrqW0/QtndRqRjKLymsr0LMZHPdyt4+VKb0fyt9JdvRnvac8r8T53JScVtN9Z5RtYUyelcqMZZ8n6lPIk8prumidM80ncI2ptYq1W8vL6/gz5WqvGMvD4Vj6EEamUs9Un9xjUnlx95fRY/M7OaTinczCUjHJ8KbXmU4hjVqcKy/wD55nLd894fizcYvwQyo+fd+56ffTbypU3Ti/HUWv8ADT/mcj2le5b1N/RYNzzlRmvrsq3tznJqLiqSXFc19Wqe9SrFMsKsyMAuQAAAAAAAAAAAAAAAADKMsGIAuUapsbauaWE8FyhVK7VSiXrtl37i00zsO7G1fjUoSby/kl6rr9MHBbOvyOsfZrWc6dSPapF/WL/Q8br8UcOXwbOnt306EYzlhd30XmZEdV6J9mv0/M8SfDUwt6MpeKTUafJS56tZ4WuaFGMs+PCaTSxyab5/cfLeosyisLhnqtOsVLP+pnyrNfGil80lr18MU37ayR2sOysla/uFTpyk+STfslllk0e+FThtasl0pVPwR2sbmIcco3m2xKtUnNvm2/RdEeQu7gv7SuMtmiuKp9XhxxWNQ8y9tyirVSu2JPJ8NUQqAAdAAAAAAAAAAAAAAAAAAACWlMiPqYG2tKp1r7Jq3/GXeVP8JHHLSZ0/7NLrh+Kuv9U1/qPL9oR+DP6fdq6f34dhIriWIvPljprlY+/BBS2nTcU5SjF9U3h5K20r+nOCjCUZP4lPKyvl4ll/gfNXnVZehFZ22SXPGNdMYysESoYqyllaxxw4S08GufZ/VEf9MpwSTkm/LUKpGdWM4STWJxa0fOEX7Pw/cxSfmTC4ee35eLOt/wBqp+CPQHlt+ryErOuotPFOefpgtx+/H5wjPiXCL+pqzT1p5NhtCerNXJn2FI7PJl8ABYiAAAAAAAAAAAAAAAAAAAAAAAAntp4Z7HdTbUbabnUb+G48MmtceJNNrqv1PDly2vWvC1lPCa768jPnxRkrNZ8Ssx34zEw7bS2hTqx4qM4VF3i02l5rmi1sqb43l/8AJL8ji+eHLpOUXnRZxKHdFu23ovqXyXFVY/6nx6f4sng39lTMapb93px1cesO1ybw0k/XJHFtRqvLXhTz1XmvvOT0/tE2jH+1hL+9Sp/kkZz+0baDTTnS8Sw8Uo6ozx7Kzxfe4/f+kv8Aapp0yltaqsqM54eebzn1yaLffa7Vv8PwRlVaUkniTgvFnh6ZeDwz3pvaia+M4ctYxjDTrqlk1V7tVrMeKVSTeXOTbbykbcHs+9ckTafHoqzdTWazEQqX1TUomVSbk8sxPoIjUPMkAB1wAAAAAAAAAAAAAAAAAAAAAAAAJLebjOLj8ykmvXOhGfYyw8o5JD1ez/gVnKN3ONGXSeOF59GuF/54lLaNrCnJqnWjWj0lH8HzX0bJdmXEYr/eKLrUViU+FJuK5Pxc48u6Ku0JUXNu3jUjTfJTkpNLt+2zDWsxfXfX0/lqmeysT21FzkoxcYtvGZNJfUrmdJRbSm2o9Wkm0vQvnwhDe3mwlbwU61WFST/s4S4Fjz4+Fv2TPM7SqRlNuMYxWEsR4sPz1/kb27hZQSVu6lebiuJzUo4n1xFJZx7nn7uo3J56aeZDBE73O/t9DJ4QAA1qAAAAAAAAAAAAAAAAAAAAAAAAAAAAABs9lbXqUJRlTnKE48mnJZXbKaZbvto1bh8U/h5/ghTg/dxSb98mhJqVfGj1/IptijfKI7rIvOtSu8EuzJKEpReXCMl2kk0yqrpd2vqYzuljRts5xmeyXKG1vdt5WI06VFJYxTjTWX38MVn3yaGcm3l82fG88z4TpjinhC1psAAsQ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6" name="AutoShape 17" descr="data:image/jpeg;base64,/9j/4AAQSkZJRgABAQAAAQABAAD/2wCEAAkGBg8PEBAPDRANDg4ODw8NDg4PDw4PDQ0MFBAVFBMQEhIXGyceFxklGRISHy8gIycpLCwtFR4xNTAqNSYrLCkBCQoKDgwOGg8PGi8cHyQqKSwuKiosNS4pKSwtLCwpKikpLCktKikpKSwpLCwpKSkpNCwsLi8uKSwsKSwpKSkpNf/AABEIAOEA4QMBIgACEQEDEQH/xAAcAAEAAgMBAQEAAAAAAAAAAAAAAwQCBQcGAQj/xAA/EAACAQMBBgQDBgIHCQAAAAAAAQIDBBEhBQYSMUFRImFxgRMykQehscHR8GLhFCNDcoKSohUkM0JSc8Li8f/EABoBAQADAQEBAAAAAAAAAAAAAAACAwQBBQb/xAAsEQEAAgIBAwEGBgMAAAAAAAAAAQIDERIEITFBBTJRYaGxI3GBkdHhExQi/9oADAMBAAIRAxEAPwDhoAAAAAAAAAAAGSiBifVEljTJI0jm3UCgffhlpUTJUTnI0p/DHwy78ExdE5yNKTgfMFx0SOVI7s0rAllTI2iTj4AAAAAAAAAAAAAAAAAAAAAH0+EsIAfIwJ4UjOnTLNOiQmyWkUKJNGgWqduWqdoVTdLSjG3M1bG1p2L7FiOzn2K5yJcWj/oxi7Y9B/s19iOezn2Of5IOLz8rchnRN7UsvIq1LUnF0dNNOkQTpm1qUCrUpFsWR01soGJbqUyvOJZEosAAdAAAAAAAAAAAAAAAPqQGUIlqlTMKUC7RpkLSlDKjRL9C3FvQNzY2DljQzXvpOIQW1i30N3s/YM5tKMW2+yPS7v7pOeJTWI8/Nrv5LzZ7Oz2bCCxTiku+uH+cvfC8jzM3Va7Q00xb8vHWO5En8+I918zXqly9zbUt0aEfmbb9Yr8MnqI2q66+vJeiWhNGmlySXoYbZslvVfFaw8u91rftL6/+pVuNzKT+SXs0j2fAYyprqkc55I9XdVn0cx2hubOOeFcXpz+h5q92RKOco7fO2T6foanae71Oqnla91zL8fV2r7yu2KJ8OHXFng11agdD29u1Kk3ladGuTR5G8s8Hq4s0WjcMtqaecq0ipUgbi4omvrUzZWVUw18kYk1WJCXIAAAAAAAAAAAAAAZ00YE1JHJFqjA2NtTKdCJtrOmUXlOGwsLXLR0XdHdnjxUmvCtdeT835Hnd19kurUjFLm17LudcoW0acY04rCilnzf8vxPI6rN6NeKnqU6CxhLEe3WXnL9OhYjERiSRiYK15eV8y+KJkoGaiZqBprjVzZDwhwJ+A+OBKcTnJWcTCUSzKJHKJRfGnFkFzsinc03DC+Ily6TXddmcm3n2A6M2sadHjmjrmqeVo1yaNRvNs9XMJNpceOJY6yxr9SVM0U16fH5/P8/j8XJpMuDXlvjJqLimet2xZ8LawebuqZ7eO24Y7Q09aJUkjYV4lGojXVVLAAEnAAAAAAAAAAACxRRXLNA5LrYWyN5s+nlo0tqeg2XHVGTLPZZV1L7PrFJSqtfKsL1/eD2cUaLdClw2sf4pZ/f0N9BHz2SeV2+sahJFE0YmEUTRRpx1V2l9jEzUT6kZQg3yNtaqZlikj44lj+ivujCdKS56+aLZxWiO8IxaFeUSKUSy0RSRkyVW1lWkiCpHJZkiGaPOy1X1lyzffZ3BVk0tJeJe5z69hzOvb/22YRl/ej+f5s5RtCOrPV6O/KkM2aNS0FxEoVUbK5RrqyPVqzSgABYiAAAAAAAAAAAWKLK5LRZyRtbVnodlS1R5q2kb3Z1XVGXLHZbV3HdSpm2p+rRvoHjdxb3ioyh1jJS9noz2MGfOXjWSYehHeqxAmgQQZNBmzFKmyZEznJYxy64IEyWFTGp6FJ/RRaB1W3001MoVZdFn6mMrvGvA+eM6YyYSqN82S5xE9rbc18mVZ51xhvOSvMmqPl6EE2Z8091lEMiGZLNkM2eXllpq8pvyv6j/AB/+JyDaXNnV9/LjFKMe8pS9locl2jPVm/oI/wCFGfy0lya6sbC5ZrqzPZqySgABYiAAAAAAAAAAAZQZiANhbzNvZVeRoaMzZ2tUpvCcS6ZuRtb4dWKk/DLwy9GdUoT09NDgGyrzhaeTsW6u2FXpLL8cEoy810Z4HWYuNucN2G2409NBk0ZFWMiWMirHdK0LUZEkXoyrGZNReXjuvob8WTc6UWqwrrP0b9/2iWD0XfC/AyrQS/yyz5+Fny4SUOJdI8ifGa7lHe2E6mdf3ghlI+cWmOywRykZMmTa6tXybIK0tGZykanb201QpSm3qliK7zf6GG0zadQujs8Lv5tJSqOCekFwe/X7znV7V5m52zfOcm285Z5q6qnv9Nj4ViGHJbc7U7iRQqssV5lSTPQrCiXwAEnAAAAAAAAAAAAABnTkXqFQ1xYozIzDsN/Z3GMHtN1duOjUi86cmu66o55b1TdWF3hoxZscWjUrqW0/QtndRqRjKLymsr0LMZHPdyt4+VKb0fyt9JdvRnvac8r8T53JScVtN9Z5RtYUyelcqMZZ8n6lPIk8prumidM80ncI2ptYq1W8vL6/gz5WqvGMvD4Vj6EEamUs9Un9xjUnlx95fRY/M7OaTinczCUjHJ8KbXmU4hjVqcKy/wD55nLd894fizcYvwQyo+fd+56ffTbypU3Ti/HUWv8ADT/mcj2le5b1N/RYNzzlRmvrsq3tznJqLiqSXFc19Wqe9SrFMsKsyMAuQAAAAAAAAAAAAAAAADKMsGIAuUapsbauaWE8FyhVK7VSiXrtl37i00zsO7G1fjUoSby/kl6rr9MHBbOvyOsfZrWc6dSPapF/WL/Q8br8UcOXwbOnt306EYzlhd30XmZEdV6J9mv0/M8SfDUwt6MpeKTUafJS56tZ4WuaFGMs+PCaTSxyab5/cfLeosyisLhnqtOsVLP+pnyrNfGil80lr18MU37ayR2sOysla/uFTpyk+STfslllk0e+FThtasl0pVPwR2sbmIcco3m2xKtUnNvm2/RdEeQu7gv7SuMtmiuKp9XhxxWNQ8y9tyirVSu2JPJ8NUQqAAdAAAAAAAAAAAAAAAAAAACWlMiPqYG2tKp1r7Jq3/GXeVP8JHHLSZ0/7NLrh+Kuv9U1/qPL9oR+DP6fdq6f34dhIriWIvPljprlY+/BBS2nTcU5SjF9U3h5K20r+nOCjCUZP4lPKyvl4ll/gfNXnVZehFZ22SXPGNdMYysESoYqyllaxxw4S08GufZ/VEf9MpwSTkm/LUKpGdWM4STWJxa0fOEX7Pw/cxSfmTC4ee35eLOt/wBqp+CPQHlt+ryErOuotPFOefpgtx+/H5wjPiXCL+pqzT1p5NhtCerNXJn2FI7PJl8ABYiAAAAAAAAAAAAAAAAAAAAAAAAntp4Z7HdTbUbabnUb+G48MmtceJNNrqv1PDly2vWvC1lPCa768jPnxRkrNZ8Ssx34zEw7bS2hTqx4qM4VF3i02l5rmi1sqb43l/8AJL8ji+eHLpOUXnRZxKHdFu23ovqXyXFVY/6nx6f4sng39lTMapb93px1cesO1ybw0k/XJHFtRqvLXhTz1XmvvOT0/tE2jH+1hL+9Sp/kkZz+0baDTTnS8Sw8Uo6ozx7Kzxfe4/f+kv8Aapp0yltaqsqM54eebzn1yaLffa7Vv8PwRlVaUkniTgvFnh6ZeDwz3pvaia+M4ctYxjDTrqlk1V7tVrMeKVSTeXOTbbykbcHs+9ckTafHoqzdTWazEQqX1TUomVSbk8sxPoIjUPMkAB1wAAAAAAAAAAAAAAAAAAAAAAAAJLebjOLj8ykmvXOhGfYyw8o5JD1ez/gVnKN3ONGXSeOF59GuF/54lLaNrCnJqnWjWj0lH8HzX0bJdmXEYr/eKLrUViU+FJuK5Pxc48u6Ku0JUXNu3jUjTfJTkpNLt+2zDWsxfXfX0/lqmeysT21FzkoxcYtvGZNJfUrmdJRbSm2o9Wkm0vQvnwhDe3mwlbwU61WFST/s4S4Fjz4+Fv2TPM7SqRlNuMYxWEsR4sPz1/kb27hZQSVu6lebiuJzUo4n1xFJZx7nn7uo3J56aeZDBE73O/t9DJ4QAA1qAAAAAAAAAAAAAAAAAAAAAAAAAAAAABs9lbXqUJRlTnKE48mnJZXbKaZbvto1bh8U/h5/ghTg/dxSb98mhJqVfGj1/IptijfKI7rIvOtSu8EuzJKEpReXCMl2kk0yqrpd2vqYzuljRts5xmeyXKG1vdt5WI06VFJYxTjTWX38MVn3yaGcm3l82fG88z4TpjinhC1psAAsQ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7" name="AutoShape 19" descr="data:image/jpeg;base64,/9j/4AAQSkZJRgABAQAAAQABAAD/2wCEAAkGBg8PEBAPDRANDg4ODw8NDg4PDw4PDQ0MFBAVFBMQEhIXGyceFxklGRISHy8gIycpLCwtFR4xNTAqNSYrLCkBCQoKDgwOGg8PGi8cHyQqKSwuKiosNS4pKSwtLCwpKikpLCktKikpKSwpLCwpKSkpNCwsLi8uKSwsKSwpKSkpNf/AABEIAOEA4QMBIgACEQEDEQH/xAAcAAEAAgMBAQEAAAAAAAAAAAAAAwQCBQcGAQj/xAA/EAACAQMBBgQDBgIHCQAAAAAAAQIDBBEhBQYSMUFRImFxgRMykQehscHR8GLhFCNDcoKSohUkM0JSc8Li8f/EABoBAQADAQEBAAAAAAAAAAAAAAACAwQBBQb/xAAsEQEAAgIBAwEGBgMAAAAAAAAAAQIDERIEITFBBTJRYaGxI3GBkdHhExQi/9oADAMBAAIRAxEAPwDhoAAAAAAAAAAAGSiBifVEljTJI0jm3UCgffhlpUTJUTnI0p/DHwy78ExdE5yNKTgfMFx0SOVI7s0rAllTI2iTj4AAAAAAAAAAAAAAAAAAAAAH0+EsIAfIwJ4UjOnTLNOiQmyWkUKJNGgWqduWqdoVTdLSjG3M1bG1p2L7FiOzn2K5yJcWj/oxi7Y9B/s19iOezn2Of5IOLz8rchnRN7UsvIq1LUnF0dNNOkQTpm1qUCrUpFsWR01soGJbqUyvOJZEosAAdAAAAAAAAAAAAAAAPqQGUIlqlTMKUC7RpkLSlDKjRL9C3FvQNzY2DljQzXvpOIQW1i30N3s/YM5tKMW2+yPS7v7pOeJTWI8/Nrv5LzZ7Oz2bCCxTiku+uH+cvfC8jzM3Va7Q00xb8vHWO5En8+I918zXqly9zbUt0aEfmbb9Yr8MnqI2q66+vJeiWhNGmlySXoYbZslvVfFaw8u91rftL6/+pVuNzKT+SXs0j2fAYyprqkc55I9XdVn0cx2hubOOeFcXpz+h5q92RKOco7fO2T6foanae71Oqnla91zL8fV2r7yu2KJ8OHXFng11agdD29u1Kk3ladGuTR5G8s8Hq4s0WjcMtqaecq0ipUgbi4omvrUzZWVUw18kYk1WJCXIAAAAAAAAAAAAAAZ00YE1JHJFqjA2NtTKdCJtrOmUXlOGwsLXLR0XdHdnjxUmvCtdeT835Hnd19kurUjFLm17LudcoW0acY04rCilnzf8vxPI6rN6NeKnqU6CxhLEe3WXnL9OhYjERiSRiYK15eV8y+KJkoGaiZqBprjVzZDwhwJ+A+OBKcTnJWcTCUSzKJHKJRfGnFkFzsinc03DC+Ily6TXddmcm3n2A6M2sadHjmjrmqeVo1yaNRvNs9XMJNpceOJY6yxr9SVM0U16fH5/P8/j8XJpMuDXlvjJqLimet2xZ8LawebuqZ7eO24Y7Q09aJUkjYV4lGojXVVLAAEnAAAAAAAAAAACxRRXLNA5LrYWyN5s+nlo0tqeg2XHVGTLPZZV1L7PrFJSqtfKsL1/eD2cUaLdClw2sf4pZ/f0N9BHz2SeV2+sahJFE0YmEUTRRpx1V2l9jEzUT6kZQg3yNtaqZlikj44lj+ivujCdKS56+aLZxWiO8IxaFeUSKUSy0RSRkyVW1lWkiCpHJZkiGaPOy1X1lyzffZ3BVk0tJeJe5z69hzOvb/22YRl/ej+f5s5RtCOrPV6O/KkM2aNS0FxEoVUbK5RrqyPVqzSgABYiAAAAAAAAAAAWKLK5LRZyRtbVnodlS1R5q2kb3Z1XVGXLHZbV3HdSpm2p+rRvoHjdxb3ioyh1jJS9noz2MGfOXjWSYehHeqxAmgQQZNBmzFKmyZEznJYxy64IEyWFTGp6FJ/RRaB1W3001MoVZdFn6mMrvGvA+eM6YyYSqN82S5xE9rbc18mVZ51xhvOSvMmqPl6EE2Z8091lEMiGZLNkM2eXllpq8pvyv6j/AB/+JyDaXNnV9/LjFKMe8pS9locl2jPVm/oI/wCFGfy0lya6sbC5ZrqzPZqySgABYiAAAAAAAAAAAZQZiANhbzNvZVeRoaMzZ2tUpvCcS6ZuRtb4dWKk/DLwy9GdUoT09NDgGyrzhaeTsW6u2FXpLL8cEoy810Z4HWYuNucN2G2409NBk0ZFWMiWMirHdK0LUZEkXoyrGZNReXjuvob8WTc6UWqwrrP0b9/2iWD0XfC/AyrQS/yyz5+Fny4SUOJdI8ifGa7lHe2E6mdf3ghlI+cWmOywRykZMmTa6tXybIK0tGZykanb201QpSm3qliK7zf6GG0zadQujs8Lv5tJSqOCekFwe/X7znV7V5m52zfOcm285Z5q6qnv9Nj4ViGHJbc7U7iRQqssV5lSTPQrCiXwAEnAAAAAAAAAAAAABnTkXqFQ1xYozIzDsN/Z3GMHtN1duOjUi86cmu66o55b1TdWF3hoxZscWjUrqW0/QtndRqRjKLymsr0LMZHPdyt4+VKb0fyt9JdvRnvac8r8T53JScVtN9Z5RtYUyelcqMZZ8n6lPIk8prumidM80ncI2ptYq1W8vL6/gz5WqvGMvD4Vj6EEamUs9Un9xjUnlx95fRY/M7OaTinczCUjHJ8KbXmU4hjVqcKy/wD55nLd894fizcYvwQyo+fd+56ffTbypU3Ti/HUWv8ADT/mcj2le5b1N/RYNzzlRmvrsq3tznJqLiqSXFc19Wqe9SrFMsKsyMAuQAAAAAAAAAAAAAAAADKMsGIAuUapsbauaWE8FyhVK7VSiXrtl37i00zsO7G1fjUoSby/kl6rr9MHBbOvyOsfZrWc6dSPapF/WL/Q8br8UcOXwbOnt306EYzlhd30XmZEdV6J9mv0/M8SfDUwt6MpeKTUafJS56tZ4WuaFGMs+PCaTSxyab5/cfLeosyisLhnqtOsVLP+pnyrNfGil80lr18MU37ayR2sOysla/uFTpyk+STfslllk0e+FThtasl0pVPwR2sbmIcco3m2xKtUnNvm2/RdEeQu7gv7SuMtmiuKp9XhxxWNQ8y9tyirVSu2JPJ8NUQqAAdAAAAAAAAAAAAAAAAAAACWlMiPqYG2tKp1r7Jq3/GXeVP8JHHLSZ0/7NLrh+Kuv9U1/qPL9oR+DP6fdq6f34dhIriWIvPljprlY+/BBS2nTcU5SjF9U3h5K20r+nOCjCUZP4lPKyvl4ll/gfNXnVZehFZ22SXPGNdMYysESoYqyllaxxw4S08GufZ/VEf9MpwSTkm/LUKpGdWM4STWJxa0fOEX7Pw/cxSfmTC4ee35eLOt/wBqp+CPQHlt+ryErOuotPFOefpgtx+/H5wjPiXCL+pqzT1p5NhtCerNXJn2FI7PJl8ABYiAAAAAAAAAAAAAAAAAAAAAAAAntp4Z7HdTbUbabnUb+G48MmtceJNNrqv1PDly2vWvC1lPCa768jPnxRkrNZ8Ssx34zEw7bS2hTqx4qM4VF3i02l5rmi1sqb43l/8AJL8ji+eHLpOUXnRZxKHdFu23ovqXyXFVY/6nx6f4sng39lTMapb93px1cesO1ybw0k/XJHFtRqvLXhTz1XmvvOT0/tE2jH+1hL+9Sp/kkZz+0baDTTnS8Sw8Uo6ozx7Kzxfe4/f+kv8Aapp0yltaqsqM54eebzn1yaLffa7Vv8PwRlVaUkniTgvFnh6ZeDwz3pvaia+M4ctYxjDTrqlk1V7tVrMeKVSTeXOTbbykbcHs+9ckTafHoqzdTWazEQqX1TUomVSbk8sxPoIjUPMkAB1wAAAAAAAAAAAAAAAAAAAAAAAAJLebjOLj8ykmvXOhGfYyw8o5JD1ez/gVnKN3ONGXSeOF59GuF/54lLaNrCnJqnWjWj0lH8HzX0bJdmXEYr/eKLrUViU+FJuK5Pxc48u6Ku0JUXNu3jUjTfJTkpNLt+2zDWsxfXfX0/lqmeysT21FzkoxcYtvGZNJfUrmdJRbSm2o9Wkm0vQvnwhDe3mwlbwU61WFST/s4S4Fjz4+Fv2TPM7SqRlNuMYxWEsR4sPz1/kb27hZQSVu6lebiuJzUo4n1xFJZx7nn7uo3J56aeZDBE73O/t9DJ4QAA1qAAAAAAAAAAAAAAAAAAAAAAAAAAAAABs9lbXqUJRlTnKE48mnJZXbKaZbvto1bh8U/h5/ghTg/dxSb98mhJqVfGj1/IptijfKI7rIvOtSu8EuzJKEpReXCMl2kk0yqrpd2vqYzuljRts5xmeyXKG1vdt5WI06VFJYxTjTWX38MVn3yaGcm3l82fG88z4TpjinhC1psAAsQ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8" name="AutoShape 21" descr="data:image/jpeg;base64,/9j/4AAQSkZJRgABAQAAAQABAAD/2wCEAAkGBg8PEBAPDRANDg4ODw8NDg4PDw4PDQ0MFBAVFBMQEhIXGyceFxklGRISHy8gIycpLCwtFR4xNTAqNSYrLCkBCQoKDgwOGg8PGi8cHyQqKSwuKiosNS4pKSwtLCwpKikpLCktKikpKSwpLCwpKSkpNCwsLi8uKSwsKSwpKSkpNf/AABEIAOEA4QMBIgACEQEDEQH/xAAcAAEAAgMBAQEAAAAAAAAAAAAAAwQCBQcGAQj/xAA/EAACAQMBBgQDBgIHCQAAAAAAAQIDBBEhBQYSMUFRImFxgRMykQehscHR8GLhFCNDcoKSohUkM0JSc8Li8f/EABoBAQADAQEBAAAAAAAAAAAAAAACAwQBBQb/xAAsEQEAAgIBAwEGBgMAAAAAAAAAAQIDERIEITFBBTJRYaGxI3GBkdHhExQi/9oADAMBAAIRAxEAPwDhoAAAAAAAAAAAGSiBifVEljTJI0jm3UCgffhlpUTJUTnI0p/DHwy78ExdE5yNKTgfMFx0SOVI7s0rAllTI2iTj4AAAAAAAAAAAAAAAAAAAAAH0+EsIAfIwJ4UjOnTLNOiQmyWkUKJNGgWqduWqdoVTdLSjG3M1bG1p2L7FiOzn2K5yJcWj/oxi7Y9B/s19iOezn2Of5IOLz8rchnRN7UsvIq1LUnF0dNNOkQTpm1qUCrUpFsWR01soGJbqUyvOJZEosAAdAAAAAAAAAAAAAAAPqQGUIlqlTMKUC7RpkLSlDKjRL9C3FvQNzY2DljQzXvpOIQW1i30N3s/YM5tKMW2+yPS7v7pOeJTWI8/Nrv5LzZ7Oz2bCCxTiku+uH+cvfC8jzM3Va7Q00xb8vHWO5En8+I918zXqly9zbUt0aEfmbb9Yr8MnqI2q66+vJeiWhNGmlySXoYbZslvVfFaw8u91rftL6/+pVuNzKT+SXs0j2fAYyprqkc55I9XdVn0cx2hubOOeFcXpz+h5q92RKOco7fO2T6foanae71Oqnla91zL8fV2r7yu2KJ8OHXFng11agdD29u1Kk3ladGuTR5G8s8Hq4s0WjcMtqaecq0ipUgbi4omvrUzZWVUw18kYk1WJCXIAAAAAAAAAAAAAAZ00YE1JHJFqjA2NtTKdCJtrOmUXlOGwsLXLR0XdHdnjxUmvCtdeT835Hnd19kurUjFLm17LudcoW0acY04rCilnzf8vxPI6rN6NeKnqU6CxhLEe3WXnL9OhYjERiSRiYK15eV8y+KJkoGaiZqBprjVzZDwhwJ+A+OBKcTnJWcTCUSzKJHKJRfGnFkFzsinc03DC+Ily6TXddmcm3n2A6M2sadHjmjrmqeVo1yaNRvNs9XMJNpceOJY6yxr9SVM0U16fH5/P8/j8XJpMuDXlvjJqLimet2xZ8LawebuqZ7eO24Y7Q09aJUkjYV4lGojXVVLAAEnAAAAAAAAAAACxRRXLNA5LrYWyN5s+nlo0tqeg2XHVGTLPZZV1L7PrFJSqtfKsL1/eD2cUaLdClw2sf4pZ/f0N9BHz2SeV2+sahJFE0YmEUTRRpx1V2l9jEzUT6kZQg3yNtaqZlikj44lj+ivujCdKS56+aLZxWiO8IxaFeUSKUSy0RSRkyVW1lWkiCpHJZkiGaPOy1X1lyzffZ3BVk0tJeJe5z69hzOvb/22YRl/ej+f5s5RtCOrPV6O/KkM2aNS0FxEoVUbK5RrqyPVqzSgABYiAAAAAAAAAAAWKLK5LRZyRtbVnodlS1R5q2kb3Z1XVGXLHZbV3HdSpm2p+rRvoHjdxb3ioyh1jJS9noz2MGfOXjWSYehHeqxAmgQQZNBmzFKmyZEznJYxy64IEyWFTGp6FJ/RRaB1W3001MoVZdFn6mMrvGvA+eM6YyYSqN82S5xE9rbc18mVZ51xhvOSvMmqPl6EE2Z8091lEMiGZLNkM2eXllpq8pvyv6j/AB/+JyDaXNnV9/LjFKMe8pS9locl2jPVm/oI/wCFGfy0lya6sbC5ZrqzPZqySgABYiAAAAAAAAAAAZQZiANhbzNvZVeRoaMzZ2tUpvCcS6ZuRtb4dWKk/DLwy9GdUoT09NDgGyrzhaeTsW6u2FXpLL8cEoy810Z4HWYuNucN2G2409NBk0ZFWMiWMirHdK0LUZEkXoyrGZNReXjuvob8WTc6UWqwrrP0b9/2iWD0XfC/AyrQS/yyz5+Fny4SUOJdI8ifGa7lHe2E6mdf3ghlI+cWmOywRykZMmTa6tXybIK0tGZykanb201QpSm3qliK7zf6GG0zadQujs8Lv5tJSqOCekFwe/X7znV7V5m52zfOcm285Z5q6qnv9Nj4ViGHJbc7U7iRQqssV5lSTPQrCiXwAEnAAAAAAAAAAAAABnTkXqFQ1xYozIzDsN/Z3GMHtN1duOjUi86cmu66o55b1TdWF3hoxZscWjUrqW0/QtndRqRjKLymsr0LMZHPdyt4+VKb0fyt9JdvRnvac8r8T53JScVtN9Z5RtYUyelcqMZZ8n6lPIk8prumidM80ncI2ptYq1W8vL6/gz5WqvGMvD4Vj6EEamUs9Un9xjUnlx95fRY/M7OaTinczCUjHJ8KbXmU4hjVqcKy/wD55nLd894fizcYvwQyo+fd+56ffTbypU3Ti/HUWv8ADT/mcj2le5b1N/RYNzzlRmvrsq3tznJqLiqSXFc19Wqe9SrFMsKsyMAuQAAAAAAAAAAAAAAAADKMsGIAuUapsbauaWE8FyhVK7VSiXrtl37i00zsO7G1fjUoSby/kl6rr9MHBbOvyOsfZrWc6dSPapF/WL/Q8br8UcOXwbOnt306EYzlhd30XmZEdV6J9mv0/M8SfDUwt6MpeKTUafJS56tZ4WuaFGMs+PCaTSxyab5/cfLeosyisLhnqtOsVLP+pnyrNfGil80lr18MU37ayR2sOysla/uFTpyk+STfslllk0e+FThtasl0pVPwR2sbmIcco3m2xKtUnNvm2/RdEeQu7gv7SuMtmiuKp9XhxxWNQ8y9tyirVSu2JPJ8NUQqAAdAAAAAAAAAAAAAAAAAAACWlMiPqYG2tKp1r7Jq3/GXeVP8JHHLSZ0/7NLrh+Kuv9U1/qPL9oR+DP6fdq6f34dhIriWIvPljprlY+/BBS2nTcU5SjF9U3h5K20r+nOCjCUZP4lPKyvl4ll/gfNXnVZehFZ22SXPGNdMYysESoYqyllaxxw4S08GufZ/VEf9MpwSTkm/LUKpGdWM4STWJxa0fOEX7Pw/cxSfmTC4ee35eLOt/wBqp+CPQHlt+ryErOuotPFOefpgtx+/H5wjPiXCL+pqzT1p5NhtCerNXJn2FI7PJl8ABYiAAAAAAAAAAAAAAAAAAAAAAAAntp4Z7HdTbUbabnUb+G48MmtceJNNrqv1PDly2vWvC1lPCa768jPnxRkrNZ8Ssx34zEw7bS2hTqx4qM4VF3i02l5rmi1sqb43l/8AJL8ji+eHLpOUXnRZxKHdFu23ovqXyXFVY/6nx6f4sng39lTMapb93px1cesO1ybw0k/XJHFtRqvLXhTz1XmvvOT0/tE2jH+1hL+9Sp/kkZz+0baDTTnS8Sw8Uo6ozx7Kzxfe4/f+kv8Aapp0yltaqsqM54eebzn1yaLffa7Vv8PwRlVaUkniTgvFnh6ZeDwz3pvaia+M4ctYxjDTrqlk1V7tVrMeKVSTeXOTbbykbcHs+9ckTafHoqzdTWazEQqX1TUomVSbk8sxPoIjUPMkAB1wAAAAAAAAAAAAAAAAAAAAAAAAJLebjOLj8ykmvXOhGfYyw8o5JD1ez/gVnKN3ONGXSeOF59GuF/54lLaNrCnJqnWjWj0lH8HzX0bJdmXEYr/eKLrUViU+FJuK5Pxc48u6Ku0JUXNu3jUjTfJTkpNLt+2zDWsxfXfX0/lqmeysT21FzkoxcYtvGZNJfUrmdJRbSm2o9Wkm0vQvnwhDe3mwlbwU61WFST/s4S4Fjz4+Fv2TPM7SqRlNuMYxWEsR4sPz1/kb27hZQSVu6lebiuJzUo4n1xFJZx7nn7uo3J56aeZDBE73O/t9DJ4QAA1qAAAAAAAAAAAAAAAAAAAAAAAAAAAAABs9lbXqUJRlTnKE48mnJZXbKaZbvto1bh8U/h5/ghTg/dxSb98mhJqVfGj1/IptijfKI7rIvOtSu8EuzJKEpReXCMl2kk0yqrpd2vqYzuljRts5xmeyXKG1vdt5WI06VFJYxTjTWX38MVn3yaGcm3l82fG88z4TpjinhC1psAAsQ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9" name="AutoShape 23" descr="data:image/jpeg;base64,/9j/4AAQSkZJRgABAQAAAQABAAD/2wCEAAkGBg8PEBAPDRANDg4ODw8NDg4PDw4PDQ0MFBAVFBMQEhIXGyceFxklGRISHy8gIycpLCwtFR4xNTAqNSYrLCkBCQoKDgwOGg8PGi8cHyQqKSwuKiosNS4pKSwtLCwpKikpLCktKikpKSwpLCwpKSkpNCwsLi8uKSwsKSwpKSkpNf/AABEIAOEA4QMBIgACEQEDEQH/xAAcAAEAAgMBAQEAAAAAAAAAAAAAAwQCBQcGAQj/xAA/EAACAQMBBgQDBgIHCQAAAAAAAQIDBBEhBQYSMUFRImFxgRMykQehscHR8GLhFCNDcoKSohUkM0JSc8Li8f/EABoBAQADAQEBAAAAAAAAAAAAAAACAwQBBQb/xAAsEQEAAgIBAwEGBgMAAAAAAAAAAQIDERIEITFBBTJRYaGxI3GBkdHhExQi/9oADAMBAAIRAxEAPwDhoAAAAAAAAAAAGSiBifVEljTJI0jm3UCgffhlpUTJUTnI0p/DHwy78ExdE5yNKTgfMFx0SOVI7s0rAllTI2iTj4AAAAAAAAAAAAAAAAAAAAAH0+EsIAfIwJ4UjOnTLNOiQmyWkUKJNGgWqduWqdoVTdLSjG3M1bG1p2L7FiOzn2K5yJcWj/oxi7Y9B/s19iOezn2Of5IOLz8rchnRN7UsvIq1LUnF0dNNOkQTpm1qUCrUpFsWR01soGJbqUyvOJZEosAAdAAAAAAAAAAAAAAAPqQGUIlqlTMKUC7RpkLSlDKjRL9C3FvQNzY2DljQzXvpOIQW1i30N3s/YM5tKMW2+yPS7v7pOeJTWI8/Nrv5LzZ7Oz2bCCxTiku+uH+cvfC8jzM3Va7Q00xb8vHWO5En8+I918zXqly9zbUt0aEfmbb9Yr8MnqI2q66+vJeiWhNGmlySXoYbZslvVfFaw8u91rftL6/+pVuNzKT+SXs0j2fAYyprqkc55I9XdVn0cx2hubOOeFcXpz+h5q92RKOco7fO2T6foanae71Oqnla91zL8fV2r7yu2KJ8OHXFng11agdD29u1Kk3ladGuTR5G8s8Hq4s0WjcMtqaecq0ipUgbi4omvrUzZWVUw18kYk1WJCXIAAAAAAAAAAAAAAZ00YE1JHJFqjA2NtTKdCJtrOmUXlOGwsLXLR0XdHdnjxUmvCtdeT835Hnd19kurUjFLm17LudcoW0acY04rCilnzf8vxPI6rN6NeKnqU6CxhLEe3WXnL9OhYjERiSRiYK15eV8y+KJkoGaiZqBprjVzZDwhwJ+A+OBKcTnJWcTCUSzKJHKJRfGnFkFzsinc03DC+Ily6TXddmcm3n2A6M2sadHjmjrmqeVo1yaNRvNs9XMJNpceOJY6yxr9SVM0U16fH5/P8/j8XJpMuDXlvjJqLimet2xZ8LawebuqZ7eO24Y7Q09aJUkjYV4lGojXVVLAAEnAAAAAAAAAAACxRRXLNA5LrYWyN5s+nlo0tqeg2XHVGTLPZZV1L7PrFJSqtfKsL1/eD2cUaLdClw2sf4pZ/f0N9BHz2SeV2+sahJFE0YmEUTRRpx1V2l9jEzUT6kZQg3yNtaqZlikj44lj+ivujCdKS56+aLZxWiO8IxaFeUSKUSy0RSRkyVW1lWkiCpHJZkiGaPOy1X1lyzffZ3BVk0tJeJe5z69hzOvb/22YRl/ej+f5s5RtCOrPV6O/KkM2aNS0FxEoVUbK5RrqyPVqzSgABYiAAAAAAAAAAAWKLK5LRZyRtbVnodlS1R5q2kb3Z1XVGXLHZbV3HdSpm2p+rRvoHjdxb3ioyh1jJS9noz2MGfOXjWSYehHeqxAmgQQZNBmzFKmyZEznJYxy64IEyWFTGp6FJ/RRaB1W3001MoVZdFn6mMrvGvA+eM6YyYSqN82S5xE9rbc18mVZ51xhvOSvMmqPl6EE2Z8091lEMiGZLNkM2eXllpq8pvyv6j/AB/+JyDaXNnV9/LjFKMe8pS9locl2jPVm/oI/wCFGfy0lya6sbC5ZrqzPZqySgABYiAAAAAAAAAAAZQZiANhbzNvZVeRoaMzZ2tUpvCcS6ZuRtb4dWKk/DLwy9GdUoT09NDgGyrzhaeTsW6u2FXpLL8cEoy810Z4HWYuNucN2G2409NBk0ZFWMiWMirHdK0LUZEkXoyrGZNReXjuvob8WTc6UWqwrrP0b9/2iWD0XfC/AyrQS/yyz5+Fny4SUOJdI8ifGa7lHe2E6mdf3ghlI+cWmOywRykZMmTa6tXybIK0tGZykanb201QpSm3qliK7zf6GG0zadQujs8Lv5tJSqOCekFwe/X7znV7V5m52zfOcm285Z5q6qnv9Nj4ViGHJbc7U7iRQqssV5lSTPQrCiXwAEnAAAAAAAAAAAAABnTkXqFQ1xYozIzDsN/Z3GMHtN1duOjUi86cmu66o55b1TdWF3hoxZscWjUrqW0/QtndRqRjKLymsr0LMZHPdyt4+VKb0fyt9JdvRnvac8r8T53JScVtN9Z5RtYUyelcqMZZ8n6lPIk8prumidM80ncI2ptYq1W8vL6/gz5WqvGMvD4Vj6EEamUs9Un9xjUnlx95fRY/M7OaTinczCUjHJ8KbXmU4hjVqcKy/wD55nLd894fizcYvwQyo+fd+56ffTbypU3Ti/HUWv8ADT/mcj2le5b1N/RYNzzlRmvrsq3tznJqLiqSXFc19Wqe9SrFMsKsyMAuQAAAAAAAAAAAAAAAADKMsGIAuUapsbauaWE8FyhVK7VSiXrtl37i00zsO7G1fjUoSby/kl6rr9MHBbOvyOsfZrWc6dSPapF/WL/Q8br8UcOXwbOnt306EYzlhd30XmZEdV6J9mv0/M8SfDUwt6MpeKTUafJS56tZ4WuaFGMs+PCaTSxyab5/cfLeosyisLhnqtOsVLP+pnyrNfGil80lr18MU37ayR2sOysla/uFTpyk+STfslllk0e+FThtasl0pVPwR2sbmIcco3m2xKtUnNvm2/RdEeQu7gv7SuMtmiuKp9XhxxWNQ8y9tyirVSu2JPJ8NUQqAAdAAAAAAAAAAAAAAAAAAACWlMiPqYG2tKp1r7Jq3/GXeVP8JHHLSZ0/7NLrh+Kuv9U1/qPL9oR+DP6fdq6f34dhIriWIvPljprlY+/BBS2nTcU5SjF9U3h5K20r+nOCjCUZP4lPKyvl4ll/gfNXnVZehFZ22SXPGNdMYysESoYqyllaxxw4S08GufZ/VEf9MpwSTkm/LUKpGdWM4STWJxa0fOEX7Pw/cxSfmTC4ee35eLOt/wBqp+CPQHlt+ryErOuotPFOefpgtx+/H5wjPiXCL+pqzT1p5NhtCerNXJn2FI7PJl8ABYiAAAAAAAAAAAAAAAAAAAAAAAAntp4Z7HdTbUbabnUb+G48MmtceJNNrqv1PDly2vWvC1lPCa768jPnxRkrNZ8Ssx34zEw7bS2hTqx4qM4VF3i02l5rmi1sqb43l/8AJL8ji+eHLpOUXnRZxKHdFu23ovqXyXFVY/6nx6f4sng39lTMapb93px1cesO1ybw0k/XJHFtRqvLXhTz1XmvvOT0/tE2jH+1hL+9Sp/kkZz+0baDTTnS8Sw8Uo6ozx7Kzxfe4/f+kv8Aapp0yltaqsqM54eebzn1yaLffa7Vv8PwRlVaUkniTgvFnh6ZeDwz3pvaia+M4ctYxjDTrqlk1V7tVrMeKVSTeXOTbbykbcHs+9ckTafHoqzdTWazEQqX1TUomVSbk8sxPoIjUPMkAB1wAAAAAAAAAAAAAAAAAAAAAAAAJLebjOLj8ykmvXOhGfYyw8o5JD1ez/gVnKN3ONGXSeOF59GuF/54lLaNrCnJqnWjWj0lH8HzX0bJdmXEYr/eKLrUViU+FJuK5Pxc48u6Ku0JUXNu3jUjTfJTkpNLt+2zDWsxfXfX0/lqmeysT21FzkoxcYtvGZNJfUrmdJRbSm2o9Wkm0vQvnwhDe3mwlbwU61WFST/s4S4Fjz4+Fv2TPM7SqRlNuMYxWEsR4sPz1/kb27hZQSVu6lebiuJzUo4n1xFJZx7nn7uo3J56aeZDBE73O/t9DJ4QAA1qAAAAAAAAAAAAAAAAAAAAAAAAAAAAABs9lbXqUJRlTnKE48mnJZXbKaZbvto1bh8U/h5/ghTg/dxSb98mhJqVfGj1/IptijfKI7rIvOtSu8EuzJKEpReXCMl2kk0yqrpd2vqYzuljRts5xmeyXKG1vdt5WI06VFJYxTjTWX38MVn3yaGcm3l82fG88z4TpjinhC1psAAsQ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60" name="Picture 24" descr="C:\Users\User\Desktop\English\загруженное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55753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Box 29"/>
          <p:cNvSpPr txBox="1">
            <a:spLocks noChangeArrowheads="1"/>
          </p:cNvSpPr>
          <p:nvPr/>
        </p:nvSpPr>
        <p:spPr bwMode="auto">
          <a:xfrm>
            <a:off x="4048125" y="5089525"/>
            <a:ext cx="1071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3200"/>
              <a:t>Light</a:t>
            </a:r>
            <a:endParaRPr lang="ru-RU" altLang="ru-RU" sz="3200"/>
          </a:p>
        </p:txBody>
      </p:sp>
      <p:cxnSp>
        <p:nvCxnSpPr>
          <p:cNvPr id="32" name="Прямая со стрелкой 31"/>
          <p:cNvCxnSpPr>
            <a:stCxn id="6146" idx="2"/>
            <a:endCxn id="14361" idx="0"/>
          </p:cNvCxnSpPr>
          <p:nvPr/>
        </p:nvCxnSpPr>
        <p:spPr>
          <a:xfrm>
            <a:off x="4278313" y="4606925"/>
            <a:ext cx="306387" cy="482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nglish\загруженное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31988"/>
            <a:ext cx="2343150" cy="234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08000" y="4437063"/>
            <a:ext cx="1773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3600"/>
              <a:t>Curtains</a:t>
            </a:r>
            <a:endParaRPr lang="ru-RU" altLang="ru-RU" sz="3600"/>
          </a:p>
        </p:txBody>
      </p:sp>
      <p:pic>
        <p:nvPicPr>
          <p:cNvPr id="1027" name="Picture 3" descr="C:\Users\User\Desktop\English\загруженное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68213"/>
            <a:ext cx="2799184" cy="2096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273425" y="4276725"/>
            <a:ext cx="17510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4000"/>
              <a:t>Garden</a:t>
            </a:r>
            <a:endParaRPr lang="ru-RU" altLang="ru-RU" sz="4000"/>
          </a:p>
        </p:txBody>
      </p:sp>
      <p:pic>
        <p:nvPicPr>
          <p:cNvPr id="1028" name="Picture 4" descr="C:\Users\User\Desktop\English\загруженное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868488"/>
            <a:ext cx="2819400" cy="211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5207000" y="4144963"/>
            <a:ext cx="393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3200"/>
              <a:t>Temperature of water</a:t>
            </a:r>
            <a:r>
              <a:rPr lang="en-US" altLang="ru-RU"/>
              <a:t>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r>
              <a:rPr lang="en-US" altLang="ru-RU" sz="5400" b="1" smtClean="0">
                <a:latin typeface="Garamond" pitchFamily="18" charset="0"/>
              </a:rPr>
              <a:t>It will have eco-system!</a:t>
            </a:r>
            <a:endParaRPr lang="ru-RU" altLang="ru-RU" sz="5400" b="1" smtClean="0">
              <a:latin typeface="Garamond" pitchFamily="18" charset="0"/>
            </a:endParaRPr>
          </a:p>
        </p:txBody>
      </p:sp>
      <p:pic>
        <p:nvPicPr>
          <p:cNvPr id="1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100" y="4292600"/>
            <a:ext cx="3017838" cy="21050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User\Desktop\English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9988"/>
            <a:ext cx="4178551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5800725" y="790575"/>
            <a:ext cx="2447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4800"/>
              <a:t>solar panels</a:t>
            </a:r>
            <a:endParaRPr lang="ru-RU" altLang="ru-RU" sz="4800"/>
          </a:p>
        </p:txBody>
      </p:sp>
      <p:cxnSp>
        <p:nvCxnSpPr>
          <p:cNvPr id="7" name="Прямая со стрелкой 6"/>
          <p:cNvCxnSpPr>
            <a:stCxn id="16389" idx="1"/>
            <a:endCxn id="3074" idx="3"/>
          </p:cNvCxnSpPr>
          <p:nvPr/>
        </p:nvCxnSpPr>
        <p:spPr>
          <a:xfrm flipH="1">
            <a:off x="4430713" y="1574800"/>
            <a:ext cx="1370012" cy="65088"/>
          </a:xfrm>
          <a:prstGeom prst="straightConnector1">
            <a:avLst/>
          </a:prstGeom>
          <a:ln w="76200" cmpd="sng">
            <a:prstDash val="soli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User\Desktop\English\images (1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14833"/>
            <a:ext cx="3096344" cy="1678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4622800" y="2924175"/>
            <a:ext cx="4021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4400"/>
              <a:t>drainage system</a:t>
            </a:r>
            <a:endParaRPr lang="ru-RU" altLang="ru-RU" sz="4400"/>
          </a:p>
        </p:txBody>
      </p:sp>
      <p:cxnSp>
        <p:nvCxnSpPr>
          <p:cNvPr id="13" name="Прямая со стрелкой 12"/>
          <p:cNvCxnSpPr>
            <a:stCxn id="16392" idx="1"/>
          </p:cNvCxnSpPr>
          <p:nvPr/>
        </p:nvCxnSpPr>
        <p:spPr>
          <a:xfrm flipH="1">
            <a:off x="3541713" y="3309938"/>
            <a:ext cx="108108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6213" y="3860800"/>
            <a:ext cx="3529012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j-lt"/>
                <a:cs typeface="+mn-cs"/>
              </a:rPr>
              <a:t>Own system </a:t>
            </a:r>
            <a:r>
              <a:rPr lang="en-US" sz="4000" dirty="0">
                <a:latin typeface="+mj-lt"/>
                <a:cs typeface="+mn-cs"/>
              </a:rPr>
              <a:t>for cleaning up water</a:t>
            </a:r>
            <a:endParaRPr lang="ru-RU" sz="40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cxnSp>
        <p:nvCxnSpPr>
          <p:cNvPr id="20" name="Прямая со стрелкой 19"/>
          <p:cNvCxnSpPr>
            <a:stCxn id="18" idx="1"/>
            <a:endCxn id="17" idx="3"/>
          </p:cNvCxnSpPr>
          <p:nvPr/>
        </p:nvCxnSpPr>
        <p:spPr>
          <a:xfrm flipH="1">
            <a:off x="3563938" y="4968875"/>
            <a:ext cx="1692275" cy="3762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50825" y="304800"/>
            <a:ext cx="8229600" cy="1295400"/>
          </a:xfrm>
        </p:spPr>
        <p:txBody>
          <a:bodyPr/>
          <a:lstStyle/>
          <a:p>
            <a:r>
              <a:rPr lang="en-US" altLang="ru-RU" sz="5400" b="1" smtClean="0"/>
              <a:t>New</a:t>
            </a:r>
            <a:r>
              <a:rPr lang="ru-RU" altLang="ru-RU" sz="5400" b="1" smtClean="0"/>
              <a:t> </a:t>
            </a:r>
            <a:r>
              <a:rPr lang="en-US" altLang="ru-RU" sz="5400" b="1" smtClean="0"/>
              <a:t>Tech</a:t>
            </a:r>
            <a:r>
              <a:rPr lang="ru-RU" altLang="ru-RU" sz="5400" b="1" smtClean="0"/>
              <a:t> </a:t>
            </a:r>
            <a:r>
              <a:rPr lang="en-US" altLang="ru-RU" sz="5400" b="1" smtClean="0"/>
              <a:t>in</a:t>
            </a:r>
            <a:r>
              <a:rPr lang="ru-RU" altLang="ru-RU" sz="5400" b="1" smtClean="0"/>
              <a:t> </a:t>
            </a:r>
            <a:r>
              <a:rPr lang="en-US" altLang="ru-RU" sz="5400" b="1" smtClean="0"/>
              <a:t>Water</a:t>
            </a:r>
            <a:r>
              <a:rPr lang="ru-RU" altLang="ru-RU" sz="5400" b="1" smtClean="0"/>
              <a:t> </a:t>
            </a:r>
            <a:r>
              <a:rPr lang="en-US" altLang="ru-RU" sz="5400" b="1" smtClean="0"/>
              <a:t>Purification</a:t>
            </a:r>
            <a:endParaRPr lang="ru-RU" altLang="ru-RU" sz="5400" b="1" smtClean="0"/>
          </a:p>
        </p:txBody>
      </p:sp>
      <p:pic>
        <p:nvPicPr>
          <p:cNvPr id="1029" name="Picture 5" descr="C:\Users\Sergej\Desktop\3180[1]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-12542" y="4102175"/>
            <a:ext cx="3136793" cy="248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Sergej\Desktop\ultrafiolet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019800" y="1549733"/>
            <a:ext cx="2947764" cy="231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://stat17.privet.ru/lr/0a0d900a69cb150fd4f99568ad7a3a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-12542" y="1657073"/>
            <a:ext cx="3174893" cy="228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5" name="Picture 21" descr="http://www.gadgetreview.com/wp-content/uploads/2009/02/nite_coas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135137" y="2666365"/>
            <a:ext cx="3005387" cy="246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8" name="Picture 24" descr="http://campingaz-trade.ucoz.ru/_ph/1/2/37595806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140524" y="3860474"/>
            <a:ext cx="2918892" cy="3011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s10060.userapi.com/u167810311/-6/x_17d98ac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94" y="1642937"/>
            <a:ext cx="2895749" cy="237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C:\Users\Sergej\Desktop\1352740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148" y="2625040"/>
            <a:ext cx="2362051" cy="262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http://hedy-mobile.ru/web/upload/goods/images/28/2787/2786982/ozonator-795f3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4266" y="4164179"/>
            <a:ext cx="2736067" cy="273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Sergej\Desktop\озонировани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2842" y="1538653"/>
            <a:ext cx="2778058" cy="23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6372225" y="373538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>
                <a:ea typeface="Calibri" pitchFamily="34" charset="0"/>
                <a:cs typeface="Times New Roman" pitchFamily="18" charset="0"/>
              </a:rPr>
              <a:t>Ozonation</a:t>
            </a:r>
            <a:endParaRPr lang="en-US" altLang="ru-RU">
              <a:ea typeface="Calibri" pitchFamily="34" charset="0"/>
            </a:endParaRPr>
          </a:p>
        </p:txBody>
      </p:sp>
      <p:pic>
        <p:nvPicPr>
          <p:cNvPr id="35847" name="Picture 7" descr="C:\Users\Sergej\Desktop\obratnyi_osmo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2277"/>
            <a:ext cx="3429149" cy="260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0" name="Заголовок 1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17638"/>
          </a:xfrm>
        </p:spPr>
        <p:txBody>
          <a:bodyPr/>
          <a:lstStyle/>
          <a:p>
            <a:r>
              <a:rPr lang="en-US" altLang="ru-RU" sz="5400" b="1" smtClean="0"/>
              <a:t>The</a:t>
            </a:r>
            <a:r>
              <a:rPr lang="ru-RU" altLang="ru-RU" sz="5400" b="1" smtClean="0"/>
              <a:t> </a:t>
            </a:r>
            <a:r>
              <a:rPr lang="en-US" altLang="ru-RU" sz="5400" b="1" smtClean="0"/>
              <a:t>Process</a:t>
            </a:r>
            <a:r>
              <a:rPr lang="ru-RU" altLang="ru-RU" sz="5400" b="1" smtClean="0"/>
              <a:t> </a:t>
            </a:r>
            <a:r>
              <a:rPr lang="en-US" altLang="ru-RU" sz="5400" b="1" smtClean="0"/>
              <a:t>of</a:t>
            </a:r>
            <a:r>
              <a:rPr lang="ru-RU" altLang="ru-RU" sz="5400" b="1" smtClean="0"/>
              <a:t> </a:t>
            </a:r>
            <a:r>
              <a:rPr lang="en-US" altLang="ru-RU" sz="5400" b="1" smtClean="0"/>
              <a:t>Water</a:t>
            </a:r>
            <a:r>
              <a:rPr lang="ru-RU" altLang="ru-RU" sz="5400" b="1" smtClean="0"/>
              <a:t> </a:t>
            </a:r>
            <a:r>
              <a:rPr lang="en-US" altLang="ru-RU" sz="5400" b="1" smtClean="0">
                <a:ea typeface="Calibri" pitchFamily="34" charset="0"/>
                <a:cs typeface="Times New Roman" pitchFamily="18" charset="0"/>
              </a:rPr>
              <a:t>Ozonation</a:t>
            </a:r>
            <a:endParaRPr lang="ru-RU" altLang="ru-RU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Living Tomorrow house of the future - YouTub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25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7680325" cy="1066800"/>
          </a:xfrm>
        </p:spPr>
        <p:txBody>
          <a:bodyPr/>
          <a:lstStyle/>
          <a:p>
            <a:r>
              <a:rPr lang="en-US" altLang="ru-RU" sz="5400" b="1" smtClean="0"/>
              <a:t>Robots</a:t>
            </a:r>
            <a:endParaRPr lang="ru-RU" altLang="ru-RU" sz="5400" b="1" smtClean="0"/>
          </a:p>
        </p:txBody>
      </p:sp>
      <p:pic>
        <p:nvPicPr>
          <p:cNvPr id="2050" name="Picture 2" descr="C:\Users\User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3025" y="2362200"/>
            <a:ext cx="200025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загруженное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247072"/>
            <a:ext cx="2553419" cy="261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загруженно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77" y="3354029"/>
            <a:ext cx="2992694" cy="216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 rot="593558">
            <a:off x="3846513" y="1455738"/>
            <a:ext cx="3756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2800"/>
              <a:t>They are clever,</a:t>
            </a:r>
          </a:p>
          <a:p>
            <a:pPr eaLnBrk="1" hangingPunct="1"/>
            <a:r>
              <a:rPr lang="en-US" altLang="ru-RU" sz="2800"/>
              <a:t>do all work in the home!</a:t>
            </a:r>
          </a:p>
          <a:p>
            <a:pPr eaLnBrk="1" hangingPunct="1"/>
            <a:r>
              <a:rPr lang="en-US" altLang="ru-RU" sz="2800"/>
              <a:t>can save your life!</a:t>
            </a:r>
          </a:p>
        </p:txBody>
      </p:sp>
      <p:pic>
        <p:nvPicPr>
          <p:cNvPr id="2056" name="Picture 8" descr="C:\Users\User\Desktop\English\Новая папка\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863" y="1592263"/>
            <a:ext cx="2917825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or04_0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16200000">
            <a:off x="2658249" y="2646267"/>
            <a:ext cx="5744484" cy="267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K:\images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81000" y="4191000"/>
            <a:ext cx="4094434" cy="232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K:\art_2_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21283469">
            <a:off x="5573071" y="1912687"/>
            <a:ext cx="3653201" cy="371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K:\1252875427_kol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5800" y="838200"/>
            <a:ext cx="3276600" cy="346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8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ru-RU" sz="6000" b="1" smtClean="0"/>
              <a:t>In the Beginning</a:t>
            </a:r>
            <a:endParaRPr lang="ru-RU" altLang="ru-RU" sz="6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14673" r="6371" b="6673"/>
          <a:stretch/>
        </p:blipFill>
        <p:spPr bwMode="auto">
          <a:xfrm>
            <a:off x="6172349" y="2825753"/>
            <a:ext cx="2971651" cy="39773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534"/>
            <a:ext cx="1736323" cy="279113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9223"/>
            <a:ext cx="2160318" cy="3243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2857500" cy="1905000"/>
          </a:xfrm>
          <a:prstGeom prst="rect">
            <a:avLst/>
          </a:prstGeom>
          <a:ln>
            <a:noFill/>
          </a:ln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t="1" r="23657" b="-1731"/>
          <a:stretch/>
        </p:blipFill>
        <p:spPr bwMode="auto">
          <a:xfrm>
            <a:off x="14219" y="0"/>
            <a:ext cx="3418317" cy="3827492"/>
          </a:xfrm>
          <a:prstGeom prst="rect">
            <a:avLst/>
          </a:prstGeom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40" y="3761952"/>
            <a:ext cx="2243516" cy="1495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5" t="17636" r="18500" b="30477"/>
          <a:stretch/>
        </p:blipFill>
        <p:spPr bwMode="auto">
          <a:xfrm>
            <a:off x="2021842" y="4889483"/>
            <a:ext cx="2552883" cy="20333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2"/>
          <p:cNvSpPr txBox="1">
            <a:spLocks noChangeArrowheads="1"/>
          </p:cNvSpPr>
          <p:nvPr/>
        </p:nvSpPr>
        <p:spPr bwMode="auto">
          <a:xfrm>
            <a:off x="3635375" y="2055813"/>
            <a:ext cx="3506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4400" b="1">
                <a:latin typeface="Bauhaus 93" pitchFamily="82" charset="0"/>
                <a:ea typeface="Verdana" pitchFamily="34" charset="0"/>
                <a:cs typeface="Verdana" pitchFamily="34" charset="0"/>
              </a:rPr>
              <a:t>TECHNOLOGY</a:t>
            </a:r>
            <a:endParaRPr lang="ru-RU" altLang="ru-RU" sz="44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14" name="TextBox 3"/>
          <p:cNvSpPr txBox="1">
            <a:spLocks noChangeArrowheads="1"/>
          </p:cNvSpPr>
          <p:nvPr/>
        </p:nvSpPr>
        <p:spPr bwMode="auto">
          <a:xfrm>
            <a:off x="4054475" y="2976563"/>
            <a:ext cx="1223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4000">
                <a:latin typeface="Bauhaus 93" pitchFamily="82" charset="0"/>
              </a:rPr>
              <a:t>IN</a:t>
            </a:r>
            <a:endParaRPr lang="ru-RU" altLang="ru-RU" sz="4000"/>
          </a:p>
        </p:txBody>
      </p:sp>
      <p:sp>
        <p:nvSpPr>
          <p:cNvPr id="21515" name="TextBox 4"/>
          <p:cNvSpPr txBox="1">
            <a:spLocks noChangeArrowheads="1"/>
          </p:cNvSpPr>
          <p:nvPr/>
        </p:nvSpPr>
        <p:spPr bwMode="auto">
          <a:xfrm>
            <a:off x="1938338" y="4076700"/>
            <a:ext cx="2341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4000">
                <a:latin typeface="Bauhaus 93" pitchFamily="82" charset="0"/>
              </a:rPr>
              <a:t>FASHION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wfd7Dfry3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472608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81000" y="536575"/>
            <a:ext cx="18764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800" b="1" u="sng">
                <a:latin typeface="Verdana" pitchFamily="34" charset="0"/>
                <a:ea typeface="Verdana" pitchFamily="34" charset="0"/>
                <a:cs typeface="Verdana" pitchFamily="34" charset="0"/>
              </a:rPr>
              <a:t>SPRAY-DRESS!</a:t>
            </a:r>
          </a:p>
          <a:p>
            <a:pPr eaLnBrk="1" hangingPunct="1"/>
            <a:endParaRPr lang="en-US" altLang="ru-RU" sz="2000"/>
          </a:p>
          <a:p>
            <a:pPr eaLnBrk="1" hangingPunct="1"/>
            <a:endParaRPr lang="en-US" altLang="ru-RU" sz="2000"/>
          </a:p>
          <a:p>
            <a:pPr algn="ctr" eaLnBrk="1" hangingPunct="1"/>
            <a:r>
              <a:rPr lang="en-US" altLang="ru-RU" sz="2400" b="1"/>
              <a:t>SAY “GOODBYE!” TO TROUBLES WITH ZIPPER</a:t>
            </a:r>
            <a:endParaRPr lang="ru-RU" altLang="ru-RU" sz="2400" b="1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6477000" y="1652588"/>
            <a:ext cx="22494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MODEL YOUR OWN DRESS QUICKLY AND WITHOUT SPECIAL QUALIFICATION</a:t>
            </a:r>
            <a:endParaRPr lang="ru-RU" altLang="ru-RU" sz="2400" b="1"/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609600" y="4749800"/>
            <a:ext cx="17637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3200" i="1"/>
              <a:t>Be up-to-date lady</a:t>
            </a:r>
            <a:endParaRPr lang="ru-RU" altLang="ru-RU" sz="3200" i="1"/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1692275" y="5516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4ptueCj9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392488" cy="622784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003800" y="557213"/>
            <a:ext cx="3995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800" b="1" u="sng">
                <a:latin typeface="Verdana" pitchFamily="34" charset="0"/>
                <a:ea typeface="Verdana" pitchFamily="34" charset="0"/>
                <a:cs typeface="Verdana" pitchFamily="34" charset="0"/>
              </a:rPr>
              <a:t>SNEAKERS WITH CHARGING FOR MOBILE PHONES </a:t>
            </a:r>
            <a:endParaRPr lang="ru-RU" altLang="ru-RU" sz="2800" b="1" u="sng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859338" y="3213100"/>
            <a:ext cx="42846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UNIQUE SNEAKERS</a:t>
            </a:r>
          </a:p>
          <a:p>
            <a:pPr algn="ctr" eaLnBrk="1" hangingPunct="1"/>
            <a:endParaRPr lang="en-US" altLang="ru-RU" sz="2400" b="1"/>
          </a:p>
          <a:p>
            <a:pPr algn="ctr" eaLnBrk="1" hangingPunct="1"/>
            <a:r>
              <a:rPr lang="en-US" altLang="ru-RU" sz="2400" b="1"/>
              <a:t>CAN CHARGE YOUR PHONE EVERYWHERE YOU NEED!</a:t>
            </a:r>
            <a:endParaRPr lang="ru-RU" alt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057900" cy="30289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2627313" y="765175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3200" b="1" u="sng">
                <a:latin typeface="Verdana" pitchFamily="34" charset="0"/>
                <a:ea typeface="Verdana" pitchFamily="34" charset="0"/>
                <a:cs typeface="Verdana" pitchFamily="34" charset="0"/>
              </a:rPr>
              <a:t>LIGHT CLOTHES</a:t>
            </a:r>
            <a:endParaRPr lang="ru-RU" altLang="ru-RU" sz="3200" b="1" u="sng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95288" y="4797425"/>
            <a:ext cx="3313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CONSIST OF LUMINODIODES AND SOLAR PANELS </a:t>
            </a:r>
            <a:endParaRPr lang="ru-RU" altLang="ru-RU" sz="2400" b="1"/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4730750" y="5165725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CAN SERVE AS FLASHLIGHT </a:t>
            </a:r>
            <a:endParaRPr lang="ru-RU" alt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q5A4kSLT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75103"/>
            <a:ext cx="7146710" cy="50405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187450" y="333375"/>
            <a:ext cx="6911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800" b="1" u="sng">
                <a:latin typeface="Verdana" pitchFamily="34" charset="0"/>
                <a:ea typeface="Verdana" pitchFamily="34" charset="0"/>
                <a:cs typeface="Verdana" pitchFamily="34" charset="0"/>
              </a:rPr>
              <a:t>CHANGING-COLOR-NAIL-POLISH</a:t>
            </a:r>
            <a:endParaRPr lang="ru-RU" altLang="ru-RU" sz="2800" b="1" u="sng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9388" y="5938838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CHANGE THE COLOR OF NAIL POLISH THE SAME AS THE STYLE OF YOUR CLOTHES</a:t>
            </a:r>
            <a:endParaRPr lang="ru-RU" alt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1359762304_4545745.jpe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21309582">
            <a:off x="-849331" y="1210618"/>
            <a:ext cx="5366123" cy="357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K:\1353885255_1aadffmdrnrbts50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37899">
            <a:off x="4296220" y="1093948"/>
            <a:ext cx="3174681" cy="535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K:\imagesа.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353864">
            <a:off x="134261" y="4071254"/>
            <a:ext cx="3746478" cy="280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K:\Victoria-Nostalgic-Internet-Radio-n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756722">
            <a:off x="5842663" y="2682359"/>
            <a:ext cx="3962400" cy="300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2" name="Заголовок 1"/>
          <p:cNvSpPr>
            <a:spLocks noGrp="1"/>
          </p:cNvSpPr>
          <p:nvPr>
            <p:ph type="title"/>
          </p:nvPr>
        </p:nvSpPr>
        <p:spPr>
          <a:xfrm>
            <a:off x="542925" y="23813"/>
            <a:ext cx="8229600" cy="1143000"/>
          </a:xfrm>
        </p:spPr>
        <p:txBody>
          <a:bodyPr/>
          <a:lstStyle/>
          <a:p>
            <a:r>
              <a:rPr lang="en-US" altLang="ru-RU" sz="5400" b="1" smtClean="0"/>
              <a:t>Progress</a:t>
            </a:r>
            <a:endParaRPr lang="ru-RU" altLang="ru-RU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895600"/>
          </a:xfrm>
        </p:spPr>
        <p:txBody>
          <a:bodyPr/>
          <a:lstStyle/>
          <a:p>
            <a:r>
              <a:rPr lang="en-US" altLang="ru-RU" sz="8800" b="1" smtClean="0"/>
              <a:t>The City of the Future </a:t>
            </a:r>
            <a:endParaRPr lang="ru-RU" altLang="ru-RU" sz="8800" b="1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Новая папка (4)\город-будущего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21163041">
            <a:off x="-318625" y="1233195"/>
            <a:ext cx="5286145" cy="330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Новая папка (4)\images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353988">
            <a:off x="4430605" y="1988024"/>
            <a:ext cx="5077927" cy="344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6638"/>
          </a:xfrm>
        </p:spPr>
        <p:txBody>
          <a:bodyPr/>
          <a:lstStyle/>
          <a:p>
            <a:r>
              <a:rPr lang="en-US" altLang="ru-RU" sz="6000" b="1" smtClean="0"/>
              <a:t>City of the Future </a:t>
            </a:r>
            <a:endParaRPr lang="ru-RU" altLang="ru-RU" sz="6000" b="1" smtClean="0"/>
          </a:p>
        </p:txBody>
      </p:sp>
      <p:sp>
        <p:nvSpPr>
          <p:cNvPr id="6149" name="Содержимое 2"/>
          <p:cNvSpPr>
            <a:spLocks noGrp="1"/>
          </p:cNvSpPr>
          <p:nvPr>
            <p:ph idx="1"/>
          </p:nvPr>
        </p:nvSpPr>
        <p:spPr>
          <a:xfrm rot="432704">
            <a:off x="5335588" y="1327150"/>
            <a:ext cx="3886200" cy="13192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ru-RU" smtClean="0"/>
              <a:t>And what is the "ideal city"? </a:t>
            </a:r>
            <a:endParaRPr lang="ru-RU" altLang="ru-RU" smtClean="0"/>
          </a:p>
        </p:txBody>
      </p:sp>
      <p:pic>
        <p:nvPicPr>
          <p:cNvPr id="6" name="Picture 4" descr="C:\Documents and Settings\user\Рабочий стол\Новая папка (4)\City-in-the-Sky_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20765444">
            <a:off x="-75692" y="3848575"/>
            <a:ext cx="4501685" cy="308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er\Рабочий стол\Новая папка (4)\0342-ph-conditioner-0-600x405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589390">
            <a:off x="4043383" y="3966504"/>
            <a:ext cx="4644505" cy="313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Новая папка (4)\1615114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20682530">
            <a:off x="-117687" y="607150"/>
            <a:ext cx="5119892" cy="383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user\Рабочий стол\Новая папка (4)\0_9791b_8dd1a0c_X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668801">
            <a:off x="4524354" y="1206501"/>
            <a:ext cx="4904870" cy="313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user\Рабочий стол\Новая папка (4)\futureш_city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143000" y="4038600"/>
            <a:ext cx="6911115" cy="300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altLang="ru-RU" sz="6000" b="1" smtClean="0"/>
              <a:t> The Green City of the Future</a:t>
            </a:r>
            <a:endParaRPr lang="ru-RU" altLang="ru-RU" sz="6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user\Рабочий стол\Новая папка (4)\gallery08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-761999" y="3413748"/>
            <a:ext cx="6324600" cy="35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user\Рабочий стол\Новая папка (4)\1247653076_124247457757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00512" y="3504124"/>
            <a:ext cx="6482714" cy="346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5400" b="1" smtClean="0"/>
          </a:p>
        </p:txBody>
      </p:sp>
      <p:pic>
        <p:nvPicPr>
          <p:cNvPr id="4098" name="Picture 2" descr="C:\Documents and Settings\user\Рабочий стол\Новая папка (4)\1279105408_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-473531" y="-32448"/>
            <a:ext cx="9976259" cy="372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user\Рабочий стол\Новая папка (4)\3667_original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250643">
            <a:off x="6821006" y="2208722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" name="Untitled2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273425" y="3389313"/>
            <a:ext cx="4848225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Showcard Gothic" pitchFamily="82" charset="0"/>
              </a:rPr>
              <a:t>Homes of the future</a:t>
            </a:r>
            <a:b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Showcard Gothic" pitchFamily="82" charset="0"/>
              </a:rPr>
            </a:b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8400" y="4868863"/>
            <a:ext cx="3225800" cy="1368425"/>
          </a:xfrm>
        </p:spPr>
        <p:txBody>
          <a:bodyPr/>
          <a:lstStyle/>
          <a:p>
            <a:r>
              <a:rPr lang="en-US" altLang="ru-RU" b="1" smtClean="0">
                <a:solidFill>
                  <a:srgbClr val="FF0000"/>
                </a:solidFill>
                <a:latin typeface="Castellar" pitchFamily="18" charset="0"/>
              </a:rPr>
              <a:t>What lies ahead?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10244" name="AutoShape 2" descr="data:image/jpeg;base64,/9j/4AAQSkZJRgABAQAAAQABAAD/2wCEAAkGBhQSERUUExQUFRUUFBUVFBQWFBYUFRQUFRUYFBUXFBcYHCYeFxkkGRcUHy8gIycpLCwsFx4xNTAqNSYrLCkBCQoKDgwOFw8PGikcHBwsKSkpLCkpKSkpKSkpKSwpKSksLCwpKSksLCwsKSksKSwpKSkpKSkpKSkpKSksLCwpKf/AABEIALcBEwMBIgACEQEDEQH/xAAbAAACAwEBAQAAAAAAAAAAAAACAwABBAUGB//EAE0QAAEDAgMDBwcHCQUIAwAAAAEAAhEDIQQSMUFRYQUGE3GBkaEiQlKxwdHwBxQykrLS8RdTVGJyk5TC4RYjMzRDFSVEc4KDs7QkY9P/xAAZAQEBAQEBAQAAAAAAAAAAAAAAAQIDBAX/xAAiEQEAAgEEAwADAQAAAAAAAAAAARECAxITITFBURQiMgT/2gAMAwEAAhEDEQA/APWBqMIlC1fWeAJQliZCrKgDo1OjTgFcJYz5FYatAYr6NSymfKoAnmmp0SWFgKi1ODVTmJYQVQam9GiFNLCcqqE4tVFiBSkI1RQAWqBqYArhAGVTKjVEKACFWVGrhUKDUwBSFcIoYVwpChUFEqiVRUKtFhJQlyshDCqAJQlMIQkLSAhRMyqIjZCpMIVZVlQhEryqQiICjaufyziXU6JcyMwLdRIuYNl50c5sRvZ9Q/eXPLUxxmpdMcJnuHtQEWVeNbzor/qfUP3kTeddfMB/d3BP0DsIHpcVy5cW+OXsIVZV5hvOOt+p9U/eRDnBW/U+qfvJy4nHL0mVVkXmH85KodHkaT9A9XpKxzkrb2fUP3k5cTjyemyq4Xmxy/VO1n1D95RnLlYuIzU7Bp+gdSXfrcE5sTjyeiLUBauL/tSr6bPqH7yNvKNX0mfUP3lebFOLJ1S1UGLkf7RrSb04EeYdwPppox1XfT+ofvq8+JxZOnCkLnDG1d7PqH76XS5TqmZNOxI+g7YY9NTmxOLJ1YUyrnDG1PSZ9Q/eRfO3+kz6p+8rzYHFk3EK4XNw2OqOaCXU9TYMOwkenwWhtd+9n1T95TmxOLJpIVLO6q/ez6p+8lUatRzQS6ncAxkdaRPppzYHFk2FUVnip6dP6h++oadX0qf7t3/6K82Bx5GlUUzKrFNdnIqFMqeKaLIlrTN0SNtJPyqZVNy0XkUTMqilrQgFIR5VMqrAYUyI1IVRyOcojDu62/aC8Wx5XtudH+WdHpM+0F4hpK8et/T1aX8ntcUxr/LFvNd62oGEpjX+WP2Xetq4urWyrwTOkG5KbUtojz8ECa9QZ9PN9qtlUblVZ4zC3m+1Wx43KKa143IaQBe79lnrera8bkNMTUdFvJZ63oNQpjemspcUkU+KY2nxUF5Lm+71BMDOKVlEmT8ZQmtaN6Agzik0WiXT6TvtFOaG70qgRe0+U77RQOaGpgDUsEbkbXBFLwIHRjrd9orY1rViwRGQdbvtFa2uaiGlgjVIwzBkZfzW+pOkQs+HY3Iy/mt9QQaWsG9FlG/d60oNbvRtYJF93rVgbwxFCPIdtlMo3r328YBCIAK5bu71XSboUVfQKjQ4hVdWGFAHQjeomZDvUS1oUKZUUK1bcwQryooVwllONzq/yzv2mfaC8M2V7vnVPzZ0ekz7S8M3MvNq+Xp0vBzJRtec4/Zd62oGuKJrzmHU71sXF0a21LJjanBKFQxomipwVGerW8rTZ7VbavBSrV8rTZ7VG1OCimMrDcqZd7tnks9b1G1OCpgl7tnks9b0GkM4pjWcUkUymNplQXABM/HkhOaWpLXRMib/AMoTm1BuQEHNS6NTWB5zvtFMDxuQUXm8DznfaKBoqcEXS8FQeUQcUAYKoMgttP2itIeNyzYOocgtv+0VpbU4BAXSDckYd7cjLea37IWjNwSMPVGRlvNb6ggaHNRgtnu9aAVG7kTHNkW2j1pA6pUDFoyBVPUvdueTaUKCvogiJQwpcrS5AQl6vIplCL2HOoigKIVI4VqgVcrO5NqBEFUqJuNrk86/8s79pn2l4USvc87BOGcP1mfaXhBRHpH6zveuOc3Lth4MDiia85x+y71tSxRHpH6zver6GHiCbtd57t7eKw23MqmE4VTuWDo3ek76zveoM3pO+s73orRXqw68fR9pQMxY3jvCw8pcldOzIaj23BnMTMTAud9+xcscw2/n6nh71B6huJHDvCBlQF7rj6Ldo3uXmxzCH59/cPel/wBhhmcOmqWDTpvzcf1VB64HiO8LJyry5TwzWmoXHMYGQZzYTcTYLz39g27a1TuHvWLlHmeGOpNbUeekeWnQQAwut3IrvUuf2GvIq/ujuA2HrTm/KDhd1X905eLHIbfTqd49yL/YLfzlTvHuWN8Lte0HyhYXdV/dOS2fKFhhNq2pP+EdpJ3q+a/INB2GaX02vdmqAucJJy1HASeoBdk83ML+Yp9x962jk/lFw3/3fuj71Pyi4bdX/dH3rqO5tYX8xT7v6q2828L+j0vq/wBUHJw3yh4cNAIrSJ/0jvJ3p4+UjDbq37k+9dFvNnCfo9PXcd/WvlRwNyc7x5T7AiAA4gRbcFJmh9HHylYbdW/cn3oKHyg4aGiK1gB/gu2ABfOK2GLRIqVO8e5N5Nw7n1qTDUqAPqBph14tpbW6RMSPpQ5+Yb0a37py28k856WIqtp02VS43uwtADbkkm2i5+G+TJjgD85xIB/XaT9kLvc1uadLDOe4OqVHteWtfUeSQ11NhIyiG7TeJuukYyxuh6XKpkUL1WddrcqXlUhCXLDytyzTw1PpKri1uYNENc4lxmAA0E7Cpa03lUvMO+UDDn6Da9T9mn4XIXNxnymhhIGHfI2PeGm4m4AKWu2XuFF84d8qNXZQp/WcVEs2y+hh6LOvm4+U0+i3xP8AMl4n5SakkNDW3Iu24146+5cObFva+m51M6+X4jn7VqU8rHC4hxDYcPHancm85sS4BgeSQNzTpvJCnNF0bXtOdLpwzv2m+teJDBvRnlvEVfIqu8lzQ4DKAdhGg4pYA3qxlu7haoYYN6vJL2xud62oQBvRNbL2wdjvW1FeJ5IZSeH9NWe13SOAHSEW/FdOlhqTalI06r3ONRog1S4QQ6bLy1BvlE/rFb+RsxxNLWOktu0cs21T6DRYfAe1aWUeKy0Wkkydg/mWplLiqyNtEpbZFR/7LPW9MbT4pdw93Uz+dA1tQpQwprYvBMAua1TwoVD7E1tQrTyG6eUsB/zqv/rVVJV8sxPK5Y9wcAIcR2gkIRziBsIJW3D1TT5SkRLcTW1Ej/UCPndy67EOYDAyu+i2QPouuZOtz2LFQtva8zcRODpmNXVT31Xru9ONy89zJj5lSvtqf+V672Ub10QwVxuVNrDcgMb1bSEDW1hOm1fGH1jLgIs9+/0ivsjHCe1fFqhu/wDbf9orOXgMqvzD41TqD8j6TtrajjaxkMBt3LmvqbTtNhmiOsbrLZTMmkL/AOIRpvZBhYiR9Pw3K9fLlaHOLSRrO0+5P5G5YqPDxmyl1TNYXg0qZBk7xHeuficU4MYT5EOOXM5gggl0gzfbbgbLbyPWcQ7NeKp9G391SAEN0sAOzgsZZz6mXfSxjq4h4XEcv46p0h6avkpyXHOWACYH0YknYF9Xo8sNbTBeb5RxJsvM4/C0WYVwpVaZaTDoMue8kSdBOsbgJXnXYp72mQ4wYa4iIuBfdYlTLXmJ/VnLCI6fSxy/S1c8NESS4wO9fO+dPO92KAYGhlNpmJkucJAJMCBBNuKTUqRQPSGBkAkyTMwLAE6xoEjkmjSD5cekgNLW5SG+UYBOYeVBGmm/ce2lrTljM5OWzvpgxlSpSotdneMzv7unndcal8A2Gkb5XKp4mpUJyiTqbTqY28SvZct8mYatVa84t7SGiJwlYkgnNMg3+kLLPgeb9Cg1z/nJccphvzao2crmuAmSBJEX3rXJHtqYrw9ByByO5+GpOGGDpYJcaTHS7zjJubyonc3ufLqGGp0sjTkBF3EG7ibiOKi1NM7svj5kIMDdNxtdHGDH9d6ZQwpqXtAE6iTtMDWbSqeCLRO2fJII1te/bvXW5Ox9EZQczJlznDSReO8eG8LxZZbfSwZzd5J6QuaXAE3m+nhC7X9nAzyRVI0Nhv01PBLwAaapcxriHC5BAEixIgybjxWbnPQMy1waA0kyXTIvaARw1UrfFw3FdtGHwRDnOc9zsksuOIMAm+0bE6y8/wA3arTUcMzi4hxAi0S287TK9AaUL06XWNOeQhCOkAXiPRd62pfRqNHliDsd62rqj5tSo5pg+cfGF0ORaJGIo38+w2fRdxWTAjySf1j6l0OS/wDMUY9P+Vy53216e7otJ13D1laGU1loAmb7B63LQykd62ycGJQMPd1M/mRtpFAwkPf1N/mQObV4LVyE+eUsDb/Vrf8ArVVlbU4LTyE7/eWB/wCbW/8AWqKSrwGIof72eN2Lr6cDVPsRc78A5rab3DWoRMNHmOPmgIuXqrKfK9YvdkaMXiJduk1Y8SErnXyrQqU6Yo1jUd0hLm7AMjhm04rhN74+K9ZzLZ/8Kl11P/K9d0U15/mYwnBUv+5/5XLuhpXoQZpq20wgNMyjZRQGxo8V8YMZ3ftv+0V9tpYYX4G3evjVfAOjM1pMvqSRfR7tmzRZyHLdRl4AOpAk2Ak+rau7jMNlZhxMnNUk22NI9iVyRzfrVq9NoYYc5vlEWA1JPCJXa5z4Ho/mzQIl1b+cXO0wBdco8juc4mDoANzp3RrCw4HFughovnN7+iwerMunzhpf3J7D3FcLkmtmc5mkmZ3HK33LhqTUS1jKUahggkGb2vl8kOt2xI4FKw1KRkdGhsIkXIE7ztXoaVCk18HK8RYFtgYb7T4JGOcynTinFpnyGySdpIE6k9XYuUU6Sx4zk7+7a1wcGiIlsfGguir4FjcpBBDQCYkEDMXNHlC9/au0OUDWpdHUcHA+UJ1FoAad2UBc+QXOym2gBvlg8eIK1vjGPKRLP0wi9zEi+u2ShpFue2jtOBI48VnIExGmhv8AR7+IRBxJg6tFr7uOyx14LG/0TBtZsOM7+Kia3HN2uHcT7FS6xrxXhacxnItMBvSOgEjM1uoHnXBN7nS2q+lYrmLhMPQdWl+VlMlzS4QYbFzEjZoV51mHYw5m0wSNpDSO5037FuxvKVWpT6JxzUyACxwBBANgQQJFvBeWNa/LETEH8rYLDU8Ph34duU1TmJzvdYNOYw5xH0st+C4OKhxuASRFyPeixFBxAywyNA2mAI3QIWT/AGRJBLzbhHcNi1OrExULvrwTRosDpgNgFtuy3gpUxonLM9q0HkqbF5vuA/rCWeQmzIMWgxt0gn42rWOvUVLG6/Iy+1r7+E8ETKILheLGe0tPs8UfzNojKMvc4n49inzMxZx7uEHQ2XSP9Sxt9uGeaTGN8l7vpXJEzO4Ln0cA9mKptscrgZA3tcNe1eqODMQXHaJA37NwVvwwgTFhAdlhw26xvK54684zd2kzHpKTbmTsHtWgOiB6Rgdl/VK53zQHUhwmTLe2PAdyNvJtAf6YaNzWATIIuQRIuu/5UZRU9MxTpsZx8YUDoc7S4bt60nm9y3ieTxUZhadJ1Ko4PDalSq0sIaGnLE2MA67F1T8p2PBvh8Kf+/V9y7fkYfYa6+sfTN3t7wi5O5Sp0sbhKrj5FN9UuI8qA6g9o8XDvWsfKjjh/wANhf39Ufyoj8qeOH/CYb+IqfdV58J9wdPH8o8kipynUrk0n0amIq1Lvb9F+ctzNPWEnndybRdSb0DKeYPl2RoBy5XakbJhe3/Kpj/0LD/xLh62qvyrY79Dw/8AEu+6rGvhVXCVF3bzvNLGMZhKbS9gIzyC9oP+I43BK7I5XpfnKf7xvvTz8qWMJvgsN24h33VX5UcbswOGPViD91ObD7C9fSxylTNxUZbbnb70Y5Up/naf12+9MHyp42J+YYf+IP3VX5VMZ+g4f+IP3U5sPsJ0KlyqwyA9hk7Ht968lyTQqtYcr8OA7pQBUnM0Oe68SL3kdYXrnfKljQJGBw38QfchHysY/wDQsP8AxDj6gpOrhPuDpzub1NlGsxznshoPnC8tIiZ4rBztwgqVMIGvaQHVA9wIIZmBguI0F16IfKzj/wBDw/8AEP8Auqj8rOO/Q8P/ABLvcs79OPcHTByl0b2lvSsEiJ+kNb2bK52G5oV6gccO6nUAqNnK9rXGGtmGuI394K7/AOVfHH/gqB6sS63ggd8qmL87B4ftrP8AaxYynTn2sVDBU5t4lkZqdUAXtSJjZctkGQB1LHicC5sh0jraG9jtoOmzauxR+VDEOMOwVJovJbVLiLSLQLTbVLxXyjVckmhTdp5M1nbpEA8Tu07vLlhETUZN3DzdfC1CGgPEGYN8u20xuScDIc6CZOoi4Oa/VMLvf2tpuaOmwOGLnNzANLgZFw2QJa4jedR38jkitRc2o4MMOBADXlobMkXMkATGhKkx+vlYi+3n8Zi6gbDQZH0ryQCbSt3JFd72vmJEkTF4WvEcmtzEMMNeCHZniLNkOPki2WZEzdKo8k1WxldTaCbwcwBHcYk3EWVyyxmEZPnLzcC3V/VUtNTkR5JLG+STaWyeO0bZUWd+K1P16QVLTptv7U5lR0DbPFI6Inb2SELidJjhqvLbi2Zs1tOtVUoxYC/rWdtQOMNMkbgnmqQLTPZKgDS3lWjVU99r+v1KVHSJJHVJVCI95MKovONmzjKhE7B4JBcBFx1ge43TGPGk8N/sVBupHq6o0SxO7vRE8UNSqI29gv4paKdxHXYyjFLdY9qGk7SLdyawbYv4eKBDm75+OKUWAka9aN7rzGkkaSipVYsbzqTePcrYDo4Gh17OtEGafj6kypUgTPXsQseHWNtuu2NilimsHV224QUTcNI1Gu3eluaDtI8PFQZm6F1vj4lWwXzM7eoQfHVLuDBJyi0O/BE+qdSJB22N9xHch+e5RdriDta3NHiljuU+bOIfQbWptZUa7QMOZ+m5o2EQds7Fk5X5v1cMGGu3K2pOW+aDrldBsdFm5G521cG6pUpiq9gh1RmjXZ3NYIBBuCRMRY62IXX55c6XYtlNobkEte0AgvbNMF2aP1nlv/QV6Zww2bva9OCWxsBHAKg7Z5Q7vUlsDv6ki8I6rXbhvjb615kFUzjQtjiL+KoVLXA7AhL7QTPrHebIBSnQuEoGkzw7G3VMpDfPCAEqpmHpHuhCx+pLY3wfZrdUNqYduzWb3Q9CBvHYSD3lRldh2Rs1+CmOde3d8FFJNTq7iPakuie3ZBg+sLSKZJvJHV6jKBzwPwJ77qhT6DHCDJ67+BSmYNosxsAkGRaCNCL2PEJ/STp4e1CXHafYrErYRg9znD/rI8AYUVl/X3Kkst0aWELtgA2nN7EbcMJ8gMJG+SVdGqDYDtsU4AxqB6/cuTXSU6Lmt0vtj4sqgDd23PeidUMbAeu5HsWcydZ7yojSxzJNh4Rt3pby130SOogFJyEaGR3ICTtIEW4dpVLXUzDQju3qs+89kTPuUqVJH0vZos3SHYZPE/0TtmTmguJ0sJstLWR7JBWSm8gC8fH4rSysSbmdNCVQ1lAzJc3sAv4Kn1CAQCJ2oMQREExwm/vXOOJExmJ3m4/ohLYGAkA3I4aeKI2OizA3kEzvi/rVmu7XMojWG8AfjZCCu+NmU74JCA5j5Wce7uS+nO3yuw2VD2OBbOURtMH2qnmAdI42tvslU64ZNzB1AnvAV1XyJDrcZ6/YUFOAibie49ilOtBuI2A3gjbpotAxDiNRHrt1bllbUMG4jZOzfslA+nBvLLa3vHrQVr38nr6t0a7UkUnHTLJ2A69U2VkvBg2OwfAVVovsi/ET2b1gzOYZzGJgyAU1tWDLr7NR33C0dECJs6d2o9hQZBXnzmmNRCNmJvZ0cDcdijsJBlpFtlhqk1aDpBJg7BmN4CeEaWOmZIgbre1K6iePkyO8IKdeTDo03wfG2xNY4T5JAG7324qgH0G8DwiL7wUDaNiY67RELY8Ttb1SO9ZzTdunqjtVWkAnQ27/AAAlR73NtY9n9PiUBLjYtB+N6ttUCQIvqCoCbVG0AbNCFRo7oO38EsUtuWQOqypjL2aOr4uUAOJ3DxHgomZh6I71EuEdRuEY3znHeOKtjwCTcjv6lkZiQZsOv4N1QxB4dW1Z7banu64vEx8b0oVAfSkdguhpVHHzBPanMbeXNHVKBT43O65sr6O27skp7hOwDdsPipUaT7xb42qJTNXw9jOvVt9yThKBMidBcgblsqYYEXLtNpTKWGbGkbr/ANFb6NrM6jxtG32KMrNG0zfxWjoQb7J4+FupZXUmbu8kT2pZQsrDckz1z7VmqUmC/lWvvkJlOLxEX61HVWmBqVUJpMB0J3EaG3BbKWUfiEulT1JIE2G2T+CotjWLdnwUGmpW2Cw3/gsgjimMxgaDFzxBSjiMxvt3b+KUSEETtG8zbZGxPDt3Xqlh0fHxxTKGObYEW2G8THr96AmU4M3G0w4W9qJ8HYb2uQL9qVUxbB5XndWsbFTcW03gHrRrpKrmDySY2i8fihq1RFzO69+9O+dWiGkGIkC3gkMbFiRlJtbS6JShVib7oMka7D4pbcVktJvcAkW+LJ1K9teEEbPi6zdCZgxE9eVIKlpp4oEXvBve8dWqNxa+NN9j/SyyjDuDpaR2WTS0jXUmVoqTH0mnr65WasyPOJA2gjXuVX+kdNvxtVioCdrdbgSOFkC6WOymDeY6z4LczHNjQnu37RCwnE8BbztNTaRPxCtmLaSAe8CIPelETTa/HMdqT1ITWa4fgkOfY2MXggAqGqNk9rQLR8d6UtjdbTQ7iL/HsQYYnMLnXgT4pbsZBgsO6Yt3p+GcHPBF42bdOxEB87bx1PxookuwcmQSAonSO3TwbQbgCRrr4fGi0VKUCBFxrthRRcrdyKVISSTbfqZ4q6tQTLdRw1VKIzPRVTFzEjvSTiPKHkm/Hf8AiootUzbQMUJ3jcRwT215FtOFuN1FEWCpkxEcZJ3f0V1cERDpbFxpsHYqUVgZ2EAkRbWbDw7UggCdt93eqUSGTTjSBsEm9viFnbUm512RZRRVk0VwzYJ79gMx2pVYuF7Xg7t2iiiksgZiDt6vFBUqEGAZ1mdhA9ytRagFTOggDVDVou6t1xwKiiKIVbHht96CtUtPDq0tdWotAqskS1sb7xt8Uxji8QD2HZ2hRRRqJA8EDZEwdePslF0xiY0I693uVqKF9FOcCZI4a233SMPYyCSCRA0k8e9RRaQT46huIn8RdTENP0SAN220TPiLKKJCF06haYJ1vae0FFXJBkkRIG3SY8NFFEAOebGTESfjqVsd5QIMakd23VRRIC/nD/S+O5RRRO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5" name="AutoShape 4" descr="data:image/jpeg;base64,/9j/4AAQSkZJRgABAQAAAQABAAD/2wCEAAkGBhQSERUUExQUFRUUFBUVFBQWFBYUFRQUFRUYFBUXFBcYHCYeFxkkGRcUHy8gIycpLCwsFx4xNTAqNSYrLCkBCQoKDgwOFw8PGikcHBwsKSkpLCkpKSkpKSkpKSwpKSksLCwpKSksLCwsKSksKSwpKSkpKSkpKSkpKSksLCwpKf/AABEIALcBEwMBIgACEQEDEQH/xAAbAAACAwEBAQAAAAAAAAAAAAACAwABBAUGB//EAE0QAAEDAgMDBwcHCQUIAwAAAAEAAhEDIQQSMUFRYQUGE3GBkaEiQlKxwdHwBxQykrLS8RdTVGJyk5TC4RYjMzRDFSVEc4KDs7QkY9P/xAAZAQEBAQEBAQAAAAAAAAAAAAAAAQIDBAX/xAAiEQEAAgEEAwADAQAAAAAAAAAAARECAxITITFBURQiMgT/2gAMAwEAAhEDEQA/APWBqMIlC1fWeAJQliZCrKgDo1OjTgFcJYz5FYatAYr6NSymfKoAnmmp0SWFgKi1ODVTmJYQVQam9GiFNLCcqqE4tVFiBSkI1RQAWqBqYArhAGVTKjVEKACFWVGrhUKDUwBSFcIoYVwpChUFEqiVRUKtFhJQlyshDCqAJQlMIQkLSAhRMyqIjZCpMIVZVlQhEryqQiICjaufyziXU6JcyMwLdRIuYNl50c5sRvZ9Q/eXPLUxxmpdMcJnuHtQEWVeNbzor/qfUP3kTeddfMB/d3BP0DsIHpcVy5cW+OXsIVZV5hvOOt+p9U/eRDnBW/U+qfvJy4nHL0mVVkXmH85KodHkaT9A9XpKxzkrb2fUP3k5cTjyemyq4Xmxy/VO1n1D95RnLlYuIzU7Bp+gdSXfrcE5sTjyeiLUBauL/tSr6bPqH7yNvKNX0mfUP3lebFOLJ1S1UGLkf7RrSb04EeYdwPppox1XfT+ofvq8+JxZOnCkLnDG1d7PqH76XS5TqmZNOxI+g7YY9NTmxOLJ1YUyrnDG1PSZ9Q/eRfO3+kz6p+8rzYHFk3EK4XNw2OqOaCXU9TYMOwkenwWhtd+9n1T95TmxOLJpIVLO6q/ez6p+8lUatRzQS6ncAxkdaRPppzYHFk2FUVnip6dP6h++oadX0qf7t3/6K82Bx5GlUUzKrFNdnIqFMqeKaLIlrTN0SNtJPyqZVNy0XkUTMqilrQgFIR5VMqrAYUyI1IVRyOcojDu62/aC8Wx5XtudH+WdHpM+0F4hpK8et/T1aX8ntcUxr/LFvNd62oGEpjX+WP2Xetq4urWyrwTOkG5KbUtojz8ECa9QZ9PN9qtlUblVZ4zC3m+1Wx43KKa143IaQBe79lnrera8bkNMTUdFvJZ63oNQpjemspcUkU+KY2nxUF5Lm+71BMDOKVlEmT8ZQmtaN6Agzik0WiXT6TvtFOaG70qgRe0+U77RQOaGpgDUsEbkbXBFLwIHRjrd9orY1rViwRGQdbvtFa2uaiGlgjVIwzBkZfzW+pOkQs+HY3Iy/mt9QQaWsG9FlG/d60oNbvRtYJF93rVgbwxFCPIdtlMo3r328YBCIAK5bu71XSboUVfQKjQ4hVdWGFAHQjeomZDvUS1oUKZUUK1bcwQryooVwllONzq/yzv2mfaC8M2V7vnVPzZ0ekz7S8M3MvNq+Xp0vBzJRtec4/Zd62oGuKJrzmHU71sXF0a21LJjanBKFQxomipwVGerW8rTZ7VbavBSrV8rTZ7VG1OCimMrDcqZd7tnks9b1G1OCpgl7tnks9b0GkM4pjWcUkUymNplQXABM/HkhOaWpLXRMib/AMoTm1BuQEHNS6NTWB5zvtFMDxuQUXm8DznfaKBoqcEXS8FQeUQcUAYKoMgttP2itIeNyzYOocgtv+0VpbU4BAXSDckYd7cjLea37IWjNwSMPVGRlvNb6ggaHNRgtnu9aAVG7kTHNkW2j1pA6pUDFoyBVPUvdueTaUKCvogiJQwpcrS5AQl6vIplCL2HOoigKIVI4VqgVcrO5NqBEFUqJuNrk86/8s79pn2l4USvc87BOGcP1mfaXhBRHpH6zveuOc3Lth4MDiia85x+y71tSxRHpH6zver6GHiCbtd57t7eKw23MqmE4VTuWDo3ek76zveoM3pO+s73orRXqw68fR9pQMxY3jvCw8pcldOzIaj23BnMTMTAud9+xcscw2/n6nh71B6huJHDvCBlQF7rj6Ldo3uXmxzCH59/cPel/wBhhmcOmqWDTpvzcf1VB64HiO8LJyry5TwzWmoXHMYGQZzYTcTYLz39g27a1TuHvWLlHmeGOpNbUeekeWnQQAwut3IrvUuf2GvIq/ujuA2HrTm/KDhd1X905eLHIbfTqd49yL/YLfzlTvHuWN8Lte0HyhYXdV/dOS2fKFhhNq2pP+EdpJ3q+a/INB2GaX02vdmqAucJJy1HASeoBdk83ML+Yp9x962jk/lFw3/3fuj71Pyi4bdX/dH3rqO5tYX8xT7v6q2828L+j0vq/wBUHJw3yh4cNAIrSJ/0jvJ3p4+UjDbq37k+9dFvNnCfo9PXcd/WvlRwNyc7x5T7AiAA4gRbcFJmh9HHylYbdW/cn3oKHyg4aGiK1gB/gu2ABfOK2GLRIqVO8e5N5Nw7n1qTDUqAPqBph14tpbW6RMSPpQ5+Yb0a37py28k856WIqtp02VS43uwtADbkkm2i5+G+TJjgD85xIB/XaT9kLvc1uadLDOe4OqVHteWtfUeSQ11NhIyiG7TeJuukYyxuh6XKpkUL1WddrcqXlUhCXLDytyzTw1PpKri1uYNENc4lxmAA0E7Cpa03lUvMO+UDDn6Da9T9mn4XIXNxnymhhIGHfI2PeGm4m4AKWu2XuFF84d8qNXZQp/WcVEs2y+hh6LOvm4+U0+i3xP8AMl4n5SakkNDW3Iu24146+5cObFva+m51M6+X4jn7VqU8rHC4hxDYcPHancm85sS4BgeSQNzTpvJCnNF0bXtOdLpwzv2m+teJDBvRnlvEVfIqu8lzQ4DKAdhGg4pYA3qxlu7haoYYN6vJL2xud62oQBvRNbL2wdjvW1FeJ5IZSeH9NWe13SOAHSEW/FdOlhqTalI06r3ONRog1S4QQ6bLy1BvlE/rFb+RsxxNLWOktu0cs21T6DRYfAe1aWUeKy0Wkkydg/mWplLiqyNtEpbZFR/7LPW9MbT4pdw93Uz+dA1tQpQwprYvBMAua1TwoVD7E1tQrTyG6eUsB/zqv/rVVJV8sxPK5Y9wcAIcR2gkIRziBsIJW3D1TT5SkRLcTW1Ej/UCPndy67EOYDAyu+i2QPouuZOtz2LFQtva8zcRODpmNXVT31Xru9ONy89zJj5lSvtqf+V672Ub10QwVxuVNrDcgMb1bSEDW1hOm1fGH1jLgIs9+/0ivsjHCe1fFqhu/wDbf9orOXgMqvzD41TqD8j6TtrajjaxkMBt3LmvqbTtNhmiOsbrLZTMmkL/AOIRpvZBhYiR9Pw3K9fLlaHOLSRrO0+5P5G5YqPDxmyl1TNYXg0qZBk7xHeuficU4MYT5EOOXM5gggl0gzfbbgbLbyPWcQ7NeKp9G391SAEN0sAOzgsZZz6mXfSxjq4h4XEcv46p0h6avkpyXHOWACYH0YknYF9Xo8sNbTBeb5RxJsvM4/C0WYVwpVaZaTDoMue8kSdBOsbgJXnXYp72mQ4wYa4iIuBfdYlTLXmJ/VnLCI6fSxy/S1c8NESS4wO9fO+dPO92KAYGhlNpmJkucJAJMCBBNuKTUqRQPSGBkAkyTMwLAE6xoEjkmjSD5cekgNLW5SG+UYBOYeVBGmm/ce2lrTljM5OWzvpgxlSpSotdneMzv7unndcal8A2Gkb5XKp4mpUJyiTqbTqY28SvZct8mYatVa84t7SGiJwlYkgnNMg3+kLLPgeb9Cg1z/nJccphvzao2crmuAmSBJEX3rXJHtqYrw9ByByO5+GpOGGDpYJcaTHS7zjJubyonc3ufLqGGp0sjTkBF3EG7ibiOKi1NM7svj5kIMDdNxtdHGDH9d6ZQwpqXtAE6iTtMDWbSqeCLRO2fJII1te/bvXW5Ox9EZQczJlznDSReO8eG8LxZZbfSwZzd5J6QuaXAE3m+nhC7X9nAzyRVI0Nhv01PBLwAaapcxriHC5BAEixIgybjxWbnPQMy1waA0kyXTIvaARw1UrfFw3FdtGHwRDnOc9zsksuOIMAm+0bE6y8/wA3arTUcMzi4hxAi0S287TK9AaUL06XWNOeQhCOkAXiPRd62pfRqNHliDsd62rqj5tSo5pg+cfGF0ORaJGIo38+w2fRdxWTAjySf1j6l0OS/wDMUY9P+Vy53216e7otJ13D1laGU1loAmb7B63LQykd62ycGJQMPd1M/mRtpFAwkPf1N/mQObV4LVyE+eUsDb/Vrf8ArVVlbU4LTyE7/eWB/wCbW/8AWqKSrwGIof72eN2Lr6cDVPsRc78A5rab3DWoRMNHmOPmgIuXqrKfK9YvdkaMXiJduk1Y8SErnXyrQqU6Yo1jUd0hLm7AMjhm04rhN74+K9ZzLZ/8Kl11P/K9d0U15/mYwnBUv+5/5XLuhpXoQZpq20wgNMyjZRQGxo8V8YMZ3ftv+0V9tpYYX4G3evjVfAOjM1pMvqSRfR7tmzRZyHLdRl4AOpAk2Ak+rau7jMNlZhxMnNUk22NI9iVyRzfrVq9NoYYc5vlEWA1JPCJXa5z4Ho/mzQIl1b+cXO0wBdco8juc4mDoANzp3RrCw4HFughovnN7+iwerMunzhpf3J7D3FcLkmtmc5mkmZ3HK33LhqTUS1jKUahggkGb2vl8kOt2xI4FKw1KRkdGhsIkXIE7ztXoaVCk18HK8RYFtgYb7T4JGOcynTinFpnyGySdpIE6k9XYuUU6Sx4zk7+7a1wcGiIlsfGguir4FjcpBBDQCYkEDMXNHlC9/au0OUDWpdHUcHA+UJ1FoAad2UBc+QXOym2gBvlg8eIK1vjGPKRLP0wi9zEi+u2ShpFue2jtOBI48VnIExGmhv8AR7+IRBxJg6tFr7uOyx14LG/0TBtZsOM7+Kia3HN2uHcT7FS6xrxXhacxnItMBvSOgEjM1uoHnXBN7nS2q+lYrmLhMPQdWl+VlMlzS4QYbFzEjZoV51mHYw5m0wSNpDSO5037FuxvKVWpT6JxzUyACxwBBANgQQJFvBeWNa/LETEH8rYLDU8Ph34duU1TmJzvdYNOYw5xH0st+C4OKhxuASRFyPeixFBxAywyNA2mAI3QIWT/AGRJBLzbhHcNi1OrExULvrwTRosDpgNgFtuy3gpUxonLM9q0HkqbF5vuA/rCWeQmzIMWgxt0gn42rWOvUVLG6/Iy+1r7+E8ETKILheLGe0tPs8UfzNojKMvc4n49inzMxZx7uEHQ2XSP9Sxt9uGeaTGN8l7vpXJEzO4Ln0cA9mKptscrgZA3tcNe1eqODMQXHaJA37NwVvwwgTFhAdlhw26xvK54684zd2kzHpKTbmTsHtWgOiB6Rgdl/VK53zQHUhwmTLe2PAdyNvJtAf6YaNzWATIIuQRIuu/5UZRU9MxTpsZx8YUDoc7S4bt60nm9y3ieTxUZhadJ1Ko4PDalSq0sIaGnLE2MA67F1T8p2PBvh8Kf+/V9y7fkYfYa6+sfTN3t7wi5O5Sp0sbhKrj5FN9UuI8qA6g9o8XDvWsfKjjh/wANhf39Ufyoj8qeOH/CYb+IqfdV58J9wdPH8o8kipynUrk0n0amIq1Lvb9F+ctzNPWEnndybRdSb0DKeYPl2RoBy5XakbJhe3/Kpj/0LD/xLh62qvyrY79Dw/8AEu+6rGvhVXCVF3bzvNLGMZhKbS9gIzyC9oP+I43BK7I5XpfnKf7xvvTz8qWMJvgsN24h33VX5UcbswOGPViD91ObD7C9fSxylTNxUZbbnb70Y5Up/naf12+9MHyp42J+YYf+IP3VX5VMZ+g4f+IP3U5sPsJ0KlyqwyA9hk7Ht968lyTQqtYcr8OA7pQBUnM0Oe68SL3kdYXrnfKljQJGBw38QfchHysY/wDQsP8AxDj6gpOrhPuDpzub1NlGsxznshoPnC8tIiZ4rBztwgqVMIGvaQHVA9wIIZmBguI0F16IfKzj/wBDw/8AEP8Auqj8rOO/Q8P/ABLvcs79OPcHTByl0b2lvSsEiJ+kNb2bK52G5oV6gccO6nUAqNnK9rXGGtmGuI394K7/AOVfHH/gqB6sS63ggd8qmL87B4ftrP8AaxYynTn2sVDBU5t4lkZqdUAXtSJjZctkGQB1LHicC5sh0jraG9jtoOmzauxR+VDEOMOwVJovJbVLiLSLQLTbVLxXyjVckmhTdp5M1nbpEA8Tu07vLlhETUZN3DzdfC1CGgPEGYN8u20xuScDIc6CZOoi4Oa/VMLvf2tpuaOmwOGLnNzANLgZFw2QJa4jedR38jkitRc2o4MMOBADXlobMkXMkATGhKkx+vlYi+3n8Zi6gbDQZH0ryQCbSt3JFd72vmJEkTF4WvEcmtzEMMNeCHZniLNkOPki2WZEzdKo8k1WxldTaCbwcwBHcYk3EWVyyxmEZPnLzcC3V/VUtNTkR5JLG+STaWyeO0bZUWd+K1P16QVLTptv7U5lR0DbPFI6Inb2SELidJjhqvLbi2Zs1tOtVUoxYC/rWdtQOMNMkbgnmqQLTPZKgDS3lWjVU99r+v1KVHSJJHVJVCI95MKovONmzjKhE7B4JBcBFx1ge43TGPGk8N/sVBupHq6o0SxO7vRE8UNSqI29gv4paKdxHXYyjFLdY9qGk7SLdyawbYv4eKBDm75+OKUWAka9aN7rzGkkaSipVYsbzqTePcrYDo4Gh17OtEGafj6kypUgTPXsQseHWNtuu2NilimsHV224QUTcNI1Gu3eluaDtI8PFQZm6F1vj4lWwXzM7eoQfHVLuDBJyi0O/BE+qdSJB22N9xHch+e5RdriDta3NHiljuU+bOIfQbWptZUa7QMOZ+m5o2EQds7Fk5X5v1cMGGu3K2pOW+aDrldBsdFm5G521cG6pUpiq9gh1RmjXZ3NYIBBuCRMRY62IXX55c6XYtlNobkEte0AgvbNMF2aP1nlv/QV6Zww2bva9OCWxsBHAKg7Z5Q7vUlsDv6ki8I6rXbhvjb615kFUzjQtjiL+KoVLXA7AhL7QTPrHebIBSnQuEoGkzw7G3VMpDfPCAEqpmHpHuhCx+pLY3wfZrdUNqYduzWb3Q9CBvHYSD3lRldh2Rs1+CmOde3d8FFJNTq7iPakuie3ZBg+sLSKZJvJHV6jKBzwPwJ77qhT6DHCDJ67+BSmYNosxsAkGRaCNCL2PEJ/STp4e1CXHafYrErYRg9znD/rI8AYUVl/X3Kkst0aWELtgA2nN7EbcMJ8gMJG+SVdGqDYDtsU4AxqB6/cuTXSU6Lmt0vtj4sqgDd23PeidUMbAeu5HsWcydZ7yojSxzJNh4Rt3pby130SOogFJyEaGR3ICTtIEW4dpVLXUzDQju3qs+89kTPuUqVJH0vZos3SHYZPE/0TtmTmguJ0sJstLWR7JBWSm8gC8fH4rSysSbmdNCVQ1lAzJc3sAv4Kn1CAQCJ2oMQREExwm/vXOOJExmJ3m4/ohLYGAkA3I4aeKI2OizA3kEzvi/rVmu7XMojWG8AfjZCCu+NmU74JCA5j5Wce7uS+nO3yuw2VD2OBbOURtMH2qnmAdI42tvslU64ZNzB1AnvAV1XyJDrcZ6/YUFOAibie49ilOtBuI2A3gjbpotAxDiNRHrt1bllbUMG4jZOzfslA+nBvLLa3vHrQVr38nr6t0a7UkUnHTLJ2A69U2VkvBg2OwfAVVovsi/ET2b1gzOYZzGJgyAU1tWDLr7NR33C0dECJs6d2o9hQZBXnzmmNRCNmJvZ0cDcdijsJBlpFtlhqk1aDpBJg7BmN4CeEaWOmZIgbre1K6iePkyO8IKdeTDo03wfG2xNY4T5JAG7324qgH0G8DwiL7wUDaNiY67RELY8Ttb1SO9ZzTdunqjtVWkAnQ27/AAAlR73NtY9n9PiUBLjYtB+N6ttUCQIvqCoCbVG0AbNCFRo7oO38EsUtuWQOqypjL2aOr4uUAOJ3DxHgomZh6I71EuEdRuEY3znHeOKtjwCTcjv6lkZiQZsOv4N1QxB4dW1Z7banu64vEx8b0oVAfSkdguhpVHHzBPanMbeXNHVKBT43O65sr6O27skp7hOwDdsPipUaT7xb42qJTNXw9jOvVt9yThKBMidBcgblsqYYEXLtNpTKWGbGkbr/ANFb6NrM6jxtG32KMrNG0zfxWjoQb7J4+FupZXUmbu8kT2pZQsrDckz1z7VmqUmC/lWvvkJlOLxEX61HVWmBqVUJpMB0J3EaG3BbKWUfiEulT1JIE2G2T+CotjWLdnwUGmpW2Cw3/gsgjimMxgaDFzxBSjiMxvt3b+KUSEETtG8zbZGxPDt3Xqlh0fHxxTKGObYEW2G8THr96AmU4M3G0w4W9qJ8HYb2uQL9qVUxbB5XndWsbFTcW03gHrRrpKrmDySY2i8fihq1RFzO69+9O+dWiGkGIkC3gkMbFiRlJtbS6JShVib7oMka7D4pbcVktJvcAkW+LJ1K9teEEbPi6zdCZgxE9eVIKlpp4oEXvBve8dWqNxa+NN9j/SyyjDuDpaR2WTS0jXUmVoqTH0mnr65WasyPOJA2gjXuVX+kdNvxtVioCdrdbgSOFkC6WOymDeY6z4LczHNjQnu37RCwnE8BbztNTaRPxCtmLaSAe8CIPelETTa/HMdqT1ITWa4fgkOfY2MXggAqGqNk9rQLR8d6UtjdbTQ7iL/HsQYYnMLnXgT4pbsZBgsO6Yt3p+GcHPBF42bdOxEB87bx1PxookuwcmQSAonSO3TwbQbgCRrr4fGi0VKUCBFxrthRRcrdyKVISSTbfqZ4q6tQTLdRw1VKIzPRVTFzEjvSTiPKHkm/Hf8AiootUzbQMUJ3jcRwT215FtOFuN1FEWCpkxEcZJ3f0V1cERDpbFxpsHYqUVgZ2EAkRbWbDw7UggCdt93eqUSGTTjSBsEm9viFnbUm512RZRRVk0VwzYJ79gMx2pVYuF7Xg7t2iiiksgZiDt6vFBUqEGAZ1mdhA9ytRagFTOggDVDVou6t1xwKiiKIVbHht96CtUtPDq0tdWotAqskS1sb7xt8Uxji8QD2HZ2hRRRqJA8EDZEwdePslF0xiY0I693uVqKF9FOcCZI4a233SMPYyCSCRA0k8e9RRaQT46huIn8RdTENP0SAN220TPiLKKJCF06haYJ1vae0FFXJBkkRIG3SY8NFFEAOebGTESfjqVsd5QIMakd23VRRIC/nD/S+O5RRROh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6" name="AutoShape 6" descr="data:image/jpeg;base64,/9j/4AAQSkZJRgABAQAAAQABAAD/2wCEAAkGBhQSERUUExQUFRUUFBUVFBQWFBYUFRQUFRUYFBUXFBcYHCYeFxkkGRcUHy8gIycpLCwsFx4xNTAqNSYrLCkBCQoKDgwOFw8PGikcHBwsKSkpLCkpKSkpKSkpKSwpKSksLCwpKSksLCwsKSksKSwpKSkpKSkpKSkpKSksLCwpKf/AABEIALcBEwMBIgACEQEDEQH/xAAbAAACAwEBAQAAAAAAAAAAAAACAwABBAUGB//EAE0QAAEDAgMDBwcHCQUIAwAAAAEAAhEDIQQSMUFRYQUGE3GBkaEiQlKxwdHwBxQykrLS8RdTVGJyk5TC4RYjMzRDFSVEc4KDs7QkY9P/xAAZAQEBAQEBAQAAAAAAAAAAAAAAAQIDBAX/xAAiEQEAAgEEAwADAQAAAAAAAAAAARECAxITITFBURQiMgT/2gAMAwEAAhEDEQA/APWBqMIlC1fWeAJQliZCrKgDo1OjTgFcJYz5FYatAYr6NSymfKoAnmmp0SWFgKi1ODVTmJYQVQam9GiFNLCcqqE4tVFiBSkI1RQAWqBqYArhAGVTKjVEKACFWVGrhUKDUwBSFcIoYVwpChUFEqiVRUKtFhJQlyshDCqAJQlMIQkLSAhRMyqIjZCpMIVZVlQhEryqQiICjaufyziXU6JcyMwLdRIuYNl50c5sRvZ9Q/eXPLUxxmpdMcJnuHtQEWVeNbzor/qfUP3kTeddfMB/d3BP0DsIHpcVy5cW+OXsIVZV5hvOOt+p9U/eRDnBW/U+qfvJy4nHL0mVVkXmH85KodHkaT9A9XpKxzkrb2fUP3k5cTjyemyq4Xmxy/VO1n1D95RnLlYuIzU7Bp+gdSXfrcE5sTjyeiLUBauL/tSr6bPqH7yNvKNX0mfUP3lebFOLJ1S1UGLkf7RrSb04EeYdwPppox1XfT+ofvq8+JxZOnCkLnDG1d7PqH76XS5TqmZNOxI+g7YY9NTmxOLJ1YUyrnDG1PSZ9Q/eRfO3+kz6p+8rzYHFk3EK4XNw2OqOaCXU9TYMOwkenwWhtd+9n1T95TmxOLJpIVLO6q/ez6p+8lUatRzQS6ncAxkdaRPppzYHFk2FUVnip6dP6h++oadX0qf7t3/6K82Bx5GlUUzKrFNdnIqFMqeKaLIlrTN0SNtJPyqZVNy0XkUTMqilrQgFIR5VMqrAYUyI1IVRyOcojDu62/aC8Wx5XtudH+WdHpM+0F4hpK8et/T1aX8ntcUxr/LFvNd62oGEpjX+WP2Xetq4urWyrwTOkG5KbUtojz8ECa9QZ9PN9qtlUblVZ4zC3m+1Wx43KKa143IaQBe79lnrera8bkNMTUdFvJZ63oNQpjemspcUkU+KY2nxUF5Lm+71BMDOKVlEmT8ZQmtaN6Agzik0WiXT6TvtFOaG70qgRe0+U77RQOaGpgDUsEbkbXBFLwIHRjrd9orY1rViwRGQdbvtFa2uaiGlgjVIwzBkZfzW+pOkQs+HY3Iy/mt9QQaWsG9FlG/d60oNbvRtYJF93rVgbwxFCPIdtlMo3r328YBCIAK5bu71XSboUVfQKjQ4hVdWGFAHQjeomZDvUS1oUKZUUK1bcwQryooVwllONzq/yzv2mfaC8M2V7vnVPzZ0ekz7S8M3MvNq+Xp0vBzJRtec4/Zd62oGuKJrzmHU71sXF0a21LJjanBKFQxomipwVGerW8rTZ7VbavBSrV8rTZ7VG1OCimMrDcqZd7tnks9b1G1OCpgl7tnks9b0GkM4pjWcUkUymNplQXABM/HkhOaWpLXRMib/AMoTm1BuQEHNS6NTWB5zvtFMDxuQUXm8DznfaKBoqcEXS8FQeUQcUAYKoMgttP2itIeNyzYOocgtv+0VpbU4BAXSDckYd7cjLea37IWjNwSMPVGRlvNb6ggaHNRgtnu9aAVG7kTHNkW2j1pA6pUDFoyBVPUvdueTaUKCvogiJQwpcrS5AQl6vIplCL2HOoigKIVI4VqgVcrO5NqBEFUqJuNrk86/8s79pn2l4USvc87BOGcP1mfaXhBRHpH6zveuOc3Lth4MDiia85x+y71tSxRHpH6zver6GHiCbtd57t7eKw23MqmE4VTuWDo3ek76zveoM3pO+s73orRXqw68fR9pQMxY3jvCw8pcldOzIaj23BnMTMTAud9+xcscw2/n6nh71B6huJHDvCBlQF7rj6Ldo3uXmxzCH59/cPel/wBhhmcOmqWDTpvzcf1VB64HiO8LJyry5TwzWmoXHMYGQZzYTcTYLz39g27a1TuHvWLlHmeGOpNbUeekeWnQQAwut3IrvUuf2GvIq/ujuA2HrTm/KDhd1X905eLHIbfTqd49yL/YLfzlTvHuWN8Lte0HyhYXdV/dOS2fKFhhNq2pP+EdpJ3q+a/INB2GaX02vdmqAucJJy1HASeoBdk83ML+Yp9x962jk/lFw3/3fuj71Pyi4bdX/dH3rqO5tYX8xT7v6q2828L+j0vq/wBUHJw3yh4cNAIrSJ/0jvJ3p4+UjDbq37k+9dFvNnCfo9PXcd/WvlRwNyc7x5T7AiAA4gRbcFJmh9HHylYbdW/cn3oKHyg4aGiK1gB/gu2ABfOK2GLRIqVO8e5N5Nw7n1qTDUqAPqBph14tpbW6RMSPpQ5+Yb0a37py28k856WIqtp02VS43uwtADbkkm2i5+G+TJjgD85xIB/XaT9kLvc1uadLDOe4OqVHteWtfUeSQ11NhIyiG7TeJuukYyxuh6XKpkUL1WddrcqXlUhCXLDytyzTw1PpKri1uYNENc4lxmAA0E7Cpa03lUvMO+UDDn6Da9T9mn4XIXNxnymhhIGHfI2PeGm4m4AKWu2XuFF84d8qNXZQp/WcVEs2y+hh6LOvm4+U0+i3xP8AMl4n5SakkNDW3Iu24146+5cObFva+m51M6+X4jn7VqU8rHC4hxDYcPHancm85sS4BgeSQNzTpvJCnNF0bXtOdLpwzv2m+teJDBvRnlvEVfIqu8lzQ4DKAdhGg4pYA3qxlu7haoYYN6vJL2xud62oQBvRNbL2wdjvW1FeJ5IZSeH9NWe13SOAHSEW/FdOlhqTalI06r3ONRog1S4QQ6bLy1BvlE/rFb+RsxxNLWOktu0cs21T6DRYfAe1aWUeKy0Wkkydg/mWplLiqyNtEpbZFR/7LPW9MbT4pdw93Uz+dA1tQpQwprYvBMAua1TwoVD7E1tQrTyG6eUsB/zqv/rVVJV8sxPK5Y9wcAIcR2gkIRziBsIJW3D1TT5SkRLcTW1Ej/UCPndy67EOYDAyu+i2QPouuZOtz2LFQtva8zcRODpmNXVT31Xru9ONy89zJj5lSvtqf+V672Ub10QwVxuVNrDcgMb1bSEDW1hOm1fGH1jLgIs9+/0ivsjHCe1fFqhu/wDbf9orOXgMqvzD41TqD8j6TtrajjaxkMBt3LmvqbTtNhmiOsbrLZTMmkL/AOIRpvZBhYiR9Pw3K9fLlaHOLSRrO0+5P5G5YqPDxmyl1TNYXg0qZBk7xHeuficU4MYT5EOOXM5gggl0gzfbbgbLbyPWcQ7NeKp9G391SAEN0sAOzgsZZz6mXfSxjq4h4XEcv46p0h6avkpyXHOWACYH0YknYF9Xo8sNbTBeb5RxJsvM4/C0WYVwpVaZaTDoMue8kSdBOsbgJXnXYp72mQ4wYa4iIuBfdYlTLXmJ/VnLCI6fSxy/S1c8NESS4wO9fO+dPO92KAYGhlNpmJkucJAJMCBBNuKTUqRQPSGBkAkyTMwLAE6xoEjkmjSD5cekgNLW5SG+UYBOYeVBGmm/ce2lrTljM5OWzvpgxlSpSotdneMzv7unndcal8A2Gkb5XKp4mpUJyiTqbTqY28SvZct8mYatVa84t7SGiJwlYkgnNMg3+kLLPgeb9Cg1z/nJccphvzao2crmuAmSBJEX3rXJHtqYrw9ByByO5+GpOGGDpYJcaTHS7zjJubyonc3ufLqGGp0sjTkBF3EG7ibiOKi1NM7svj5kIMDdNxtdHGDH9d6ZQwpqXtAE6iTtMDWbSqeCLRO2fJII1te/bvXW5Ox9EZQczJlznDSReO8eG8LxZZbfSwZzd5J6QuaXAE3m+nhC7X9nAzyRVI0Nhv01PBLwAaapcxriHC5BAEixIgybjxWbnPQMy1waA0kyXTIvaARw1UrfFw3FdtGHwRDnOc9zsksuOIMAm+0bE6y8/wA3arTUcMzi4hxAi0S287TK9AaUL06XWNOeQhCOkAXiPRd62pfRqNHliDsd62rqj5tSo5pg+cfGF0ORaJGIo38+w2fRdxWTAjySf1j6l0OS/wDMUY9P+Vy53216e7otJ13D1laGU1loAmb7B63LQykd62ycGJQMPd1M/mRtpFAwkPf1N/mQObV4LVyE+eUsDb/Vrf8ArVVlbU4LTyE7/eWB/wCbW/8AWqKSrwGIof72eN2Lr6cDVPsRc78A5rab3DWoRMNHmOPmgIuXqrKfK9YvdkaMXiJduk1Y8SErnXyrQqU6Yo1jUd0hLm7AMjhm04rhN74+K9ZzLZ/8Kl11P/K9d0U15/mYwnBUv+5/5XLuhpXoQZpq20wgNMyjZRQGxo8V8YMZ3ftv+0V9tpYYX4G3evjVfAOjM1pMvqSRfR7tmzRZyHLdRl4AOpAk2Ak+rau7jMNlZhxMnNUk22NI9iVyRzfrVq9NoYYc5vlEWA1JPCJXa5z4Ho/mzQIl1b+cXO0wBdco8juc4mDoANzp3RrCw4HFughovnN7+iwerMunzhpf3J7D3FcLkmtmc5mkmZ3HK33LhqTUS1jKUahggkGb2vl8kOt2xI4FKw1KRkdGhsIkXIE7ztXoaVCk18HK8RYFtgYb7T4JGOcynTinFpnyGySdpIE6k9XYuUU6Sx4zk7+7a1wcGiIlsfGguir4FjcpBBDQCYkEDMXNHlC9/au0OUDWpdHUcHA+UJ1FoAad2UBc+QXOym2gBvlg8eIK1vjGPKRLP0wi9zEi+u2ShpFue2jtOBI48VnIExGmhv8AR7+IRBxJg6tFr7uOyx14LG/0TBtZsOM7+Kia3HN2uHcT7FS6xrxXhacxnItMBvSOgEjM1uoHnXBN7nS2q+lYrmLhMPQdWl+VlMlzS4QYbFzEjZoV51mHYw5m0wSNpDSO5037FuxvKVWpT6JxzUyACxwBBANgQQJFvBeWNa/LETEH8rYLDU8Ph34duU1TmJzvdYNOYw5xH0st+C4OKhxuASRFyPeixFBxAywyNA2mAI3QIWT/AGRJBLzbhHcNi1OrExULvrwTRosDpgNgFtuy3gpUxonLM9q0HkqbF5vuA/rCWeQmzIMWgxt0gn42rWOvUVLG6/Iy+1r7+E8ETKILheLGe0tPs8UfzNojKMvc4n49inzMxZx7uEHQ2XSP9Sxt9uGeaTGN8l7vpXJEzO4Ln0cA9mKptscrgZA3tcNe1eqODMQXHaJA37NwVvwwgTFhAdlhw26xvK54684zd2kzHpKTbmTsHtWgOiB6Rgdl/VK53zQHUhwmTLe2PAdyNvJtAf6YaNzWATIIuQRIuu/5UZRU9MxTpsZx8YUDoc7S4bt60nm9y3ieTxUZhadJ1Ko4PDalSq0sIaGnLE2MA67F1T8p2PBvh8Kf+/V9y7fkYfYa6+sfTN3t7wi5O5Sp0sbhKrj5FN9UuI8qA6g9o8XDvWsfKjjh/wANhf39Ufyoj8qeOH/CYb+IqfdV58J9wdPH8o8kipynUrk0n0amIq1Lvb9F+ctzNPWEnndybRdSb0DKeYPl2RoBy5XakbJhe3/Kpj/0LD/xLh62qvyrY79Dw/8AEu+6rGvhVXCVF3bzvNLGMZhKbS9gIzyC9oP+I43BK7I5XpfnKf7xvvTz8qWMJvgsN24h33VX5UcbswOGPViD91ObD7C9fSxylTNxUZbbnb70Y5Up/naf12+9MHyp42J+YYf+IP3VX5VMZ+g4f+IP3U5sPsJ0KlyqwyA9hk7Ht968lyTQqtYcr8OA7pQBUnM0Oe68SL3kdYXrnfKljQJGBw38QfchHysY/wDQsP8AxDj6gpOrhPuDpzub1NlGsxznshoPnC8tIiZ4rBztwgqVMIGvaQHVA9wIIZmBguI0F16IfKzj/wBDw/8AEP8Auqj8rOO/Q8P/ABLvcs79OPcHTByl0b2lvSsEiJ+kNb2bK52G5oV6gccO6nUAqNnK9rXGGtmGuI394K7/AOVfHH/gqB6sS63ggd8qmL87B4ftrP8AaxYynTn2sVDBU5t4lkZqdUAXtSJjZctkGQB1LHicC5sh0jraG9jtoOmzauxR+VDEOMOwVJovJbVLiLSLQLTbVLxXyjVckmhTdp5M1nbpEA8Tu07vLlhETUZN3DzdfC1CGgPEGYN8u20xuScDIc6CZOoi4Oa/VMLvf2tpuaOmwOGLnNzANLgZFw2QJa4jedR38jkitRc2o4MMOBADXlobMkXMkATGhKkx+vlYi+3n8Zi6gbDQZH0ryQCbSt3JFd72vmJEkTF4WvEcmtzEMMNeCHZniLNkOPki2WZEzdKo8k1WxldTaCbwcwBHcYk3EWVyyxmEZPnLzcC3V/VUtNTkR5JLG+STaWyeO0bZUWd+K1P16QVLTptv7U5lR0DbPFI6Inb2SELidJjhqvLbi2Zs1tOtVUoxYC/rWdtQOMNMkbgnmqQLTPZKgDS3lWjVU99r+v1KVHSJJHVJVCI95MKovONmzjKhE7B4JBcBFx1ge43TGPGk8N/sVBupHq6o0SxO7vRE8UNSqI29gv4paKdxHXYyjFLdY9qGk7SLdyawbYv4eKBDm75+OKUWAka9aN7rzGkkaSipVYsbzqTePcrYDo4Gh17OtEGafj6kypUgTPXsQseHWNtuu2NilimsHV224QUTcNI1Gu3eluaDtI8PFQZm6F1vj4lWwXzM7eoQfHVLuDBJyi0O/BE+qdSJB22N9xHch+e5RdriDta3NHiljuU+bOIfQbWptZUa7QMOZ+m5o2EQds7Fk5X5v1cMGGu3K2pOW+aDrldBsdFm5G521cG6pUpiq9gh1RmjXZ3NYIBBuCRMRY62IXX55c6XYtlNobkEte0AgvbNMF2aP1nlv/QV6Zww2bva9OCWxsBHAKg7Z5Q7vUlsDv6ki8I6rXbhvjb615kFUzjQtjiL+KoVLXA7AhL7QTPrHebIBSnQuEoGkzw7G3VMpDfPCAEqpmHpHuhCx+pLY3wfZrdUNqYduzWb3Q9CBvHYSD3lRldh2Rs1+CmOde3d8FFJNTq7iPakuie3ZBg+sLSKZJvJHV6jKBzwPwJ77qhT6DHCDJ67+BSmYNosxsAkGRaCNCL2PEJ/STp4e1CXHafYrErYRg9znD/rI8AYUVl/X3Kkst0aWELtgA2nN7EbcMJ8gMJG+SVdGqDYDtsU4AxqB6/cuTXSU6Lmt0vtj4sqgDd23PeidUMbAeu5HsWcydZ7yojSxzJNh4Rt3pby130SOogFJyEaGR3ICTtIEW4dpVLXUzDQju3qs+89kTPuUqVJH0vZos3SHYZPE/0TtmTmguJ0sJstLWR7JBWSm8gC8fH4rSysSbmdNCVQ1lAzJc3sAv4Kn1CAQCJ2oMQREExwm/vXOOJExmJ3m4/ohLYGAkA3I4aeKI2OizA3kEzvi/rVmu7XMojWG8AfjZCCu+NmU74JCA5j5Wce7uS+nO3yuw2VD2OBbOURtMH2qnmAdI42tvslU64ZNzB1AnvAV1XyJDrcZ6/YUFOAibie49ilOtBuI2A3gjbpotAxDiNRHrt1bllbUMG4jZOzfslA+nBvLLa3vHrQVr38nr6t0a7UkUnHTLJ2A69U2VkvBg2OwfAVVovsi/ET2b1gzOYZzGJgyAU1tWDLr7NR33C0dECJs6d2o9hQZBXnzmmNRCNmJvZ0cDcdijsJBlpFtlhqk1aDpBJg7BmN4CeEaWOmZIgbre1K6iePkyO8IKdeTDo03wfG2xNY4T5JAG7324qgH0G8DwiL7wUDaNiY67RELY8Ttb1SO9ZzTdunqjtVWkAnQ27/AAAlR73NtY9n9PiUBLjYtB+N6ttUCQIvqCoCbVG0AbNCFRo7oO38EsUtuWQOqypjL2aOr4uUAOJ3DxHgomZh6I71EuEdRuEY3znHeOKtjwCTcjv6lkZiQZsOv4N1QxB4dW1Z7banu64vEx8b0oVAfSkdguhpVHHzBPanMbeXNHVKBT43O65sr6O27skp7hOwDdsPipUaT7xb42qJTNXw9jOvVt9yThKBMidBcgblsqYYEXLtNpTKWGbGkbr/ANFb6NrM6jxtG32KMrNG0zfxWjoQb7J4+FupZXUmbu8kT2pZQsrDckz1z7VmqUmC/lWvvkJlOLxEX61HVWmBqVUJpMB0J3EaG3BbKWUfiEulT1JIE2G2T+CotjWLdnwUGmpW2Cw3/gsgjimMxgaDFzxBSjiMxvt3b+KUSEETtG8zbZGxPDt3Xqlh0fHxxTKGObYEW2G8THr96AmU4M3G0w4W9qJ8HYb2uQL9qVUxbB5XndWsbFTcW03gHrRrpKrmDySY2i8fihq1RFzO69+9O+dWiGkGIkC3gkMbFiRlJtbS6JShVib7oMka7D4pbcVktJvcAkW+LJ1K9teEEbPi6zdCZgxE9eVIKlpp4oEXvBve8dWqNxa+NN9j/SyyjDuDpaR2WTS0jXUmVoqTH0mnr65WasyPOJA2gjXuVX+kdNvxtVioCdrdbgSOFkC6WOymDeY6z4LczHNjQnu37RCwnE8BbztNTaRPxCtmLaSAe8CIPelETTa/HMdqT1ITWa4fgkOfY2MXggAqGqNk9rQLR8d6UtjdbTQ7iL/HsQYYnMLnXgT4pbsZBgsO6Yt3p+GcHPBF42bdOxEB87bx1PxookuwcmQSAonSO3TwbQbgCRrr4fGi0VKUCBFxrthRRcrdyKVISSTbfqZ4q6tQTLdRw1VKIzPRVTFzEjvSTiPKHkm/Hf8AiootUzbQMUJ3jcRwT215FtOFuN1FEWCpkxEcZJ3f0V1cERDpbFxpsHYqUVgZ2EAkRbWbDw7UggCdt93eqUSGTTjSBsEm9viFnbUm512RZRRVk0VwzYJ79gMx2pVYuF7Xg7t2iiiksgZiDt6vFBUqEGAZ1mdhA9ytRagFTOggDVDVou6t1xwKiiKIVbHht96CtUtPDq0tdWotAqskS1sb7xt8Uxji8QD2HZ2hRRRqJA8EDZEwdePslF0xiY0I693uVqKF9FOcCZI4a233SMPYyCSCRA0k8e9RRaQT46huIn8RdTENP0SAN220TPiLKKJCF06haYJ1vae0FFXJBkkRIG3SY8NFFEAOebGTESfjqVsd5QIMakd23VRRIC/nD/S+O5RRROh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7" name="AutoShape 8" descr="data:image/jpeg;base64,/9j/4AAQSkZJRgABAQAAAQABAAD/2wCEAAkGBhQSERUUExQUFRUUFBUVFBQWFBYUFRQUFRUYFBUXFBcYHCYeFxkkGRcUHy8gIycpLCwsFx4xNTAqNSYrLCkBCQoKDgwOFw8PGikcHBwsKSkpLCkpKSkpKSkpKSwpKSksLCwpKSksLCwsKSksKSwpKSkpKSkpKSkpKSksLCwpKf/AABEIALcBEwMBIgACEQEDEQH/xAAbAAACAwEBAQAAAAAAAAAAAAACAwABBAUGB//EAE0QAAEDAgMDBwcHCQUIAwAAAAEAAhEDIQQSMUFRYQUGE3GBkaEiQlKxwdHwBxQykrLS8RdTVGJyk5TC4RYjMzRDFSVEc4KDs7QkY9P/xAAZAQEBAQEBAQAAAAAAAAAAAAAAAQIDBAX/xAAiEQEAAgEEAwADAQAAAAAAAAAAARECAxITITFBURQiMgT/2gAMAwEAAhEDEQA/APWBqMIlC1fWeAJQliZCrKgDo1OjTgFcJYz5FYatAYr6NSymfKoAnmmp0SWFgKi1ODVTmJYQVQam9GiFNLCcqqE4tVFiBSkI1RQAWqBqYArhAGVTKjVEKACFWVGrhUKDUwBSFcIoYVwpChUFEqiVRUKtFhJQlyshDCqAJQlMIQkLSAhRMyqIjZCpMIVZVlQhEryqQiICjaufyziXU6JcyMwLdRIuYNl50c5sRvZ9Q/eXPLUxxmpdMcJnuHtQEWVeNbzor/qfUP3kTeddfMB/d3BP0DsIHpcVy5cW+OXsIVZV5hvOOt+p9U/eRDnBW/U+qfvJy4nHL0mVVkXmH85KodHkaT9A9XpKxzkrb2fUP3k5cTjyemyq4Xmxy/VO1n1D95RnLlYuIzU7Bp+gdSXfrcE5sTjyeiLUBauL/tSr6bPqH7yNvKNX0mfUP3lebFOLJ1S1UGLkf7RrSb04EeYdwPppox1XfT+ofvq8+JxZOnCkLnDG1d7PqH76XS5TqmZNOxI+g7YY9NTmxOLJ1YUyrnDG1PSZ9Q/eRfO3+kz6p+8rzYHFk3EK4XNw2OqOaCXU9TYMOwkenwWhtd+9n1T95TmxOLJpIVLO6q/ez6p+8lUatRzQS6ncAxkdaRPppzYHFk2FUVnip6dP6h++oadX0qf7t3/6K82Bx5GlUUzKrFNdnIqFMqeKaLIlrTN0SNtJPyqZVNy0XkUTMqilrQgFIR5VMqrAYUyI1IVRyOcojDu62/aC8Wx5XtudH+WdHpM+0F4hpK8et/T1aX8ntcUxr/LFvNd62oGEpjX+WP2Xetq4urWyrwTOkG5KbUtojz8ECa9QZ9PN9qtlUblVZ4zC3m+1Wx43KKa143IaQBe79lnrera8bkNMTUdFvJZ63oNQpjemspcUkU+KY2nxUF5Lm+71BMDOKVlEmT8ZQmtaN6Agzik0WiXT6TvtFOaG70qgRe0+U77RQOaGpgDUsEbkbXBFLwIHRjrd9orY1rViwRGQdbvtFa2uaiGlgjVIwzBkZfzW+pOkQs+HY3Iy/mt9QQaWsG9FlG/d60oNbvRtYJF93rVgbwxFCPIdtlMo3r328YBCIAK5bu71XSboUVfQKjQ4hVdWGFAHQjeomZDvUS1oUKZUUK1bcwQryooVwllONzq/yzv2mfaC8M2V7vnVPzZ0ekz7S8M3MvNq+Xp0vBzJRtec4/Zd62oGuKJrzmHU71sXF0a21LJjanBKFQxomipwVGerW8rTZ7VbavBSrV8rTZ7VG1OCimMrDcqZd7tnks9b1G1OCpgl7tnks9b0GkM4pjWcUkUymNplQXABM/HkhOaWpLXRMib/AMoTm1BuQEHNS6NTWB5zvtFMDxuQUXm8DznfaKBoqcEXS8FQeUQcUAYKoMgttP2itIeNyzYOocgtv+0VpbU4BAXSDckYd7cjLea37IWjNwSMPVGRlvNb6ggaHNRgtnu9aAVG7kTHNkW2j1pA6pUDFoyBVPUvdueTaUKCvogiJQwpcrS5AQl6vIplCL2HOoigKIVI4VqgVcrO5NqBEFUqJuNrk86/8s79pn2l4USvc87BOGcP1mfaXhBRHpH6zveuOc3Lth4MDiia85x+y71tSxRHpH6zver6GHiCbtd57t7eKw23MqmE4VTuWDo3ek76zveoM3pO+s73orRXqw68fR9pQMxY3jvCw8pcldOzIaj23BnMTMTAud9+xcscw2/n6nh71B6huJHDvCBlQF7rj6Ldo3uXmxzCH59/cPel/wBhhmcOmqWDTpvzcf1VB64HiO8LJyry5TwzWmoXHMYGQZzYTcTYLz39g27a1TuHvWLlHmeGOpNbUeekeWnQQAwut3IrvUuf2GvIq/ujuA2HrTm/KDhd1X905eLHIbfTqd49yL/YLfzlTvHuWN8Lte0HyhYXdV/dOS2fKFhhNq2pP+EdpJ3q+a/INB2GaX02vdmqAucJJy1HASeoBdk83ML+Yp9x962jk/lFw3/3fuj71Pyi4bdX/dH3rqO5tYX8xT7v6q2828L+j0vq/wBUHJw3yh4cNAIrSJ/0jvJ3p4+UjDbq37k+9dFvNnCfo9PXcd/WvlRwNyc7x5T7AiAA4gRbcFJmh9HHylYbdW/cn3oKHyg4aGiK1gB/gu2ABfOK2GLRIqVO8e5N5Nw7n1qTDUqAPqBph14tpbW6RMSPpQ5+Yb0a37py28k856WIqtp02VS43uwtADbkkm2i5+G+TJjgD85xIB/XaT9kLvc1uadLDOe4OqVHteWtfUeSQ11NhIyiG7TeJuukYyxuh6XKpkUL1WddrcqXlUhCXLDytyzTw1PpKri1uYNENc4lxmAA0E7Cpa03lUvMO+UDDn6Da9T9mn4XIXNxnymhhIGHfI2PeGm4m4AKWu2XuFF84d8qNXZQp/WcVEs2y+hh6LOvm4+U0+i3xP8AMl4n5SakkNDW3Iu24146+5cObFva+m51M6+X4jn7VqU8rHC4hxDYcPHancm85sS4BgeSQNzTpvJCnNF0bXtOdLpwzv2m+teJDBvRnlvEVfIqu8lzQ4DKAdhGg4pYA3qxlu7haoYYN6vJL2xud62oQBvRNbL2wdjvW1FeJ5IZSeH9NWe13SOAHSEW/FdOlhqTalI06r3ONRog1S4QQ6bLy1BvlE/rFb+RsxxNLWOktu0cs21T6DRYfAe1aWUeKy0Wkkydg/mWplLiqyNtEpbZFR/7LPW9MbT4pdw93Uz+dA1tQpQwprYvBMAua1TwoVD7E1tQrTyG6eUsB/zqv/rVVJV8sxPK5Y9wcAIcR2gkIRziBsIJW3D1TT5SkRLcTW1Ej/UCPndy67EOYDAyu+i2QPouuZOtz2LFQtva8zcRODpmNXVT31Xru9ONy89zJj5lSvtqf+V672Ub10QwVxuVNrDcgMb1bSEDW1hOm1fGH1jLgIs9+/0ivsjHCe1fFqhu/wDbf9orOXgMqvzD41TqD8j6TtrajjaxkMBt3LmvqbTtNhmiOsbrLZTMmkL/AOIRpvZBhYiR9Pw3K9fLlaHOLSRrO0+5P5G5YqPDxmyl1TNYXg0qZBk7xHeuficU4MYT5EOOXM5gggl0gzfbbgbLbyPWcQ7NeKp9G391SAEN0sAOzgsZZz6mXfSxjq4h4XEcv46p0h6avkpyXHOWACYH0YknYF9Xo8sNbTBeb5RxJsvM4/C0WYVwpVaZaTDoMue8kSdBOsbgJXnXYp72mQ4wYa4iIuBfdYlTLXmJ/VnLCI6fSxy/S1c8NESS4wO9fO+dPO92KAYGhlNpmJkucJAJMCBBNuKTUqRQPSGBkAkyTMwLAE6xoEjkmjSD5cekgNLW5SG+UYBOYeVBGmm/ce2lrTljM5OWzvpgxlSpSotdneMzv7unndcal8A2Gkb5XKp4mpUJyiTqbTqY28SvZct8mYatVa84t7SGiJwlYkgnNMg3+kLLPgeb9Cg1z/nJccphvzao2crmuAmSBJEX3rXJHtqYrw9ByByO5+GpOGGDpYJcaTHS7zjJubyonc3ufLqGGp0sjTkBF3EG7ibiOKi1NM7svj5kIMDdNxtdHGDH9d6ZQwpqXtAE6iTtMDWbSqeCLRO2fJII1te/bvXW5Ox9EZQczJlznDSReO8eG8LxZZbfSwZzd5J6QuaXAE3m+nhC7X9nAzyRVI0Nhv01PBLwAaapcxriHC5BAEixIgybjxWbnPQMy1waA0kyXTIvaARw1UrfFw3FdtGHwRDnOc9zsksuOIMAm+0bE6y8/wA3arTUcMzi4hxAi0S287TK9AaUL06XWNOeQhCOkAXiPRd62pfRqNHliDsd62rqj5tSo5pg+cfGF0ORaJGIo38+w2fRdxWTAjySf1j6l0OS/wDMUY9P+Vy53216e7otJ13D1laGU1loAmb7B63LQykd62ycGJQMPd1M/mRtpFAwkPf1N/mQObV4LVyE+eUsDb/Vrf8ArVVlbU4LTyE7/eWB/wCbW/8AWqKSrwGIof72eN2Lr6cDVPsRc78A5rab3DWoRMNHmOPmgIuXqrKfK9YvdkaMXiJduk1Y8SErnXyrQqU6Yo1jUd0hLm7AMjhm04rhN74+K9ZzLZ/8Kl11P/K9d0U15/mYwnBUv+5/5XLuhpXoQZpq20wgNMyjZRQGxo8V8YMZ3ftv+0V9tpYYX4G3evjVfAOjM1pMvqSRfR7tmzRZyHLdRl4AOpAk2Ak+rau7jMNlZhxMnNUk22NI9iVyRzfrVq9NoYYc5vlEWA1JPCJXa5z4Ho/mzQIl1b+cXO0wBdco8juc4mDoANzp3RrCw4HFughovnN7+iwerMunzhpf3J7D3FcLkmtmc5mkmZ3HK33LhqTUS1jKUahggkGb2vl8kOt2xI4FKw1KRkdGhsIkXIE7ztXoaVCk18HK8RYFtgYb7T4JGOcynTinFpnyGySdpIE6k9XYuUU6Sx4zk7+7a1wcGiIlsfGguir4FjcpBBDQCYkEDMXNHlC9/au0OUDWpdHUcHA+UJ1FoAad2UBc+QXOym2gBvlg8eIK1vjGPKRLP0wi9zEi+u2ShpFue2jtOBI48VnIExGmhv8AR7+IRBxJg6tFr7uOyx14LG/0TBtZsOM7+Kia3HN2uHcT7FS6xrxXhacxnItMBvSOgEjM1uoHnXBN7nS2q+lYrmLhMPQdWl+VlMlzS4QYbFzEjZoV51mHYw5m0wSNpDSO5037FuxvKVWpT6JxzUyACxwBBANgQQJFvBeWNa/LETEH8rYLDU8Ph34duU1TmJzvdYNOYw5xH0st+C4OKhxuASRFyPeixFBxAywyNA2mAI3QIWT/AGRJBLzbhHcNi1OrExULvrwTRosDpgNgFtuy3gpUxonLM9q0HkqbF5vuA/rCWeQmzIMWgxt0gn42rWOvUVLG6/Iy+1r7+E8ETKILheLGe0tPs8UfzNojKMvc4n49inzMxZx7uEHQ2XSP9Sxt9uGeaTGN8l7vpXJEzO4Ln0cA9mKptscrgZA3tcNe1eqODMQXHaJA37NwVvwwgTFhAdlhw26xvK54684zd2kzHpKTbmTsHtWgOiB6Rgdl/VK53zQHUhwmTLe2PAdyNvJtAf6YaNzWATIIuQRIuu/5UZRU9MxTpsZx8YUDoc7S4bt60nm9y3ieTxUZhadJ1Ko4PDalSq0sIaGnLE2MA67F1T8p2PBvh8Kf+/V9y7fkYfYa6+sfTN3t7wi5O5Sp0sbhKrj5FN9UuI8qA6g9o8XDvWsfKjjh/wANhf39Ufyoj8qeOH/CYb+IqfdV58J9wdPH8o8kipynUrk0n0amIq1Lvb9F+ctzNPWEnndybRdSb0DKeYPl2RoBy5XakbJhe3/Kpj/0LD/xLh62qvyrY79Dw/8AEu+6rGvhVXCVF3bzvNLGMZhKbS9gIzyC9oP+I43BK7I5XpfnKf7xvvTz8qWMJvgsN24h33VX5UcbswOGPViD91ObD7C9fSxylTNxUZbbnb70Y5Up/naf12+9MHyp42J+YYf+IP3VX5VMZ+g4f+IP3U5sPsJ0KlyqwyA9hk7Ht968lyTQqtYcr8OA7pQBUnM0Oe68SL3kdYXrnfKljQJGBw38QfchHysY/wDQsP8AxDj6gpOrhPuDpzub1NlGsxznshoPnC8tIiZ4rBztwgqVMIGvaQHVA9wIIZmBguI0F16IfKzj/wBDw/8AEP8Auqj8rOO/Q8P/ABLvcs79OPcHTByl0b2lvSsEiJ+kNb2bK52G5oV6gccO6nUAqNnK9rXGGtmGuI394K7/AOVfHH/gqB6sS63ggd8qmL87B4ftrP8AaxYynTn2sVDBU5t4lkZqdUAXtSJjZctkGQB1LHicC5sh0jraG9jtoOmzauxR+VDEOMOwVJovJbVLiLSLQLTbVLxXyjVckmhTdp5M1nbpEA8Tu07vLlhETUZN3DzdfC1CGgPEGYN8u20xuScDIc6CZOoi4Oa/VMLvf2tpuaOmwOGLnNzANLgZFw2QJa4jedR38jkitRc2o4MMOBADXlobMkXMkATGhKkx+vlYi+3n8Zi6gbDQZH0ryQCbSt3JFd72vmJEkTF4WvEcmtzEMMNeCHZniLNkOPki2WZEzdKo8k1WxldTaCbwcwBHcYk3EWVyyxmEZPnLzcC3V/VUtNTkR5JLG+STaWyeO0bZUWd+K1P16QVLTptv7U5lR0DbPFI6Inb2SELidJjhqvLbi2Zs1tOtVUoxYC/rWdtQOMNMkbgnmqQLTPZKgDS3lWjVU99r+v1KVHSJJHVJVCI95MKovONmzjKhE7B4JBcBFx1ge43TGPGk8N/sVBupHq6o0SxO7vRE8UNSqI29gv4paKdxHXYyjFLdY9qGk7SLdyawbYv4eKBDm75+OKUWAka9aN7rzGkkaSipVYsbzqTePcrYDo4Gh17OtEGafj6kypUgTPXsQseHWNtuu2NilimsHV224QUTcNI1Gu3eluaDtI8PFQZm6F1vj4lWwXzM7eoQfHVLuDBJyi0O/BE+qdSJB22N9xHch+e5RdriDta3NHiljuU+bOIfQbWptZUa7QMOZ+m5o2EQds7Fk5X5v1cMGGu3K2pOW+aDrldBsdFm5G521cG6pUpiq9gh1RmjXZ3NYIBBuCRMRY62IXX55c6XYtlNobkEte0AgvbNMF2aP1nlv/QV6Zww2bva9OCWxsBHAKg7Z5Q7vUlsDv6ki8I6rXbhvjb615kFUzjQtjiL+KoVLXA7AhL7QTPrHebIBSnQuEoGkzw7G3VMpDfPCAEqpmHpHuhCx+pLY3wfZrdUNqYduzWb3Q9CBvHYSD3lRldh2Rs1+CmOde3d8FFJNTq7iPakuie3ZBg+sLSKZJvJHV6jKBzwPwJ77qhT6DHCDJ67+BSmYNosxsAkGRaCNCL2PEJ/STp4e1CXHafYrErYRg9znD/rI8AYUVl/X3Kkst0aWELtgA2nN7EbcMJ8gMJG+SVdGqDYDtsU4AxqB6/cuTXSU6Lmt0vtj4sqgDd23PeidUMbAeu5HsWcydZ7yojSxzJNh4Rt3pby130SOogFJyEaGR3ICTtIEW4dpVLXUzDQju3qs+89kTPuUqVJH0vZos3SHYZPE/0TtmTmguJ0sJstLWR7JBWSm8gC8fH4rSysSbmdNCVQ1lAzJc3sAv4Kn1CAQCJ2oMQREExwm/vXOOJExmJ3m4/ohLYGAkA3I4aeKI2OizA3kEzvi/rVmu7XMojWG8AfjZCCu+NmU74JCA5j5Wce7uS+nO3yuw2VD2OBbOURtMH2qnmAdI42tvslU64ZNzB1AnvAV1XyJDrcZ6/YUFOAibie49ilOtBuI2A3gjbpotAxDiNRHrt1bllbUMG4jZOzfslA+nBvLLa3vHrQVr38nr6t0a7UkUnHTLJ2A69U2VkvBg2OwfAVVovsi/ET2b1gzOYZzGJgyAU1tWDLr7NR33C0dECJs6d2o9hQZBXnzmmNRCNmJvZ0cDcdijsJBlpFtlhqk1aDpBJg7BmN4CeEaWOmZIgbre1K6iePkyO8IKdeTDo03wfG2xNY4T5JAG7324qgH0G8DwiL7wUDaNiY67RELY8Ttb1SO9ZzTdunqjtVWkAnQ27/AAAlR73NtY9n9PiUBLjYtB+N6ttUCQIvqCoCbVG0AbNCFRo7oO38EsUtuWQOqypjL2aOr4uUAOJ3DxHgomZh6I71EuEdRuEY3znHeOKtjwCTcjv6lkZiQZsOv4N1QxB4dW1Z7banu64vEx8b0oVAfSkdguhpVHHzBPanMbeXNHVKBT43O65sr6O27skp7hOwDdsPipUaT7xb42qJTNXw9jOvVt9yThKBMidBcgblsqYYEXLtNpTKWGbGkbr/ANFb6NrM6jxtG32KMrNG0zfxWjoQb7J4+FupZXUmbu8kT2pZQsrDckz1z7VmqUmC/lWvvkJlOLxEX61HVWmBqVUJpMB0J3EaG3BbKWUfiEulT1JIE2G2T+CotjWLdnwUGmpW2Cw3/gsgjimMxgaDFzxBSjiMxvt3b+KUSEETtG8zbZGxPDt3Xqlh0fHxxTKGObYEW2G8THr96AmU4M3G0w4W9qJ8HYb2uQL9qVUxbB5XndWsbFTcW03gHrRrpKrmDySY2i8fihq1RFzO69+9O+dWiGkGIkC3gkMbFiRlJtbS6JShVib7oMka7D4pbcVktJvcAkW+LJ1K9teEEbPi6zdCZgxE9eVIKlpp4oEXvBve8dWqNxa+NN9j/SyyjDuDpaR2WTS0jXUmVoqTH0mnr65WasyPOJA2gjXuVX+kdNvxtVioCdrdbgSOFkC6WOymDeY6z4LczHNjQnu37RCwnE8BbztNTaRPxCtmLaSAe8CIPelETTa/HMdqT1ITWa4fgkOfY2MXggAqGqNk9rQLR8d6UtjdbTQ7iL/HsQYYnMLnXgT4pbsZBgsO6Yt3p+GcHPBF42bdOxEB87bx1PxookuwcmQSAonSO3TwbQbgCRrr4fGi0VKUCBFxrthRRcrdyKVISSTbfqZ4q6tQTLdRw1VKIzPRVTFzEjvSTiPKHkm/Hf8AiootUzbQMUJ3jcRwT215FtOFuN1FEWCpkxEcZJ3f0V1cERDpbFxpsHYqUVgZ2EAkRbWbDw7UggCdt93eqUSGTTjSBsEm9viFnbUm512RZRRVk0VwzYJ79gMx2pVYuF7Xg7t2iiiksgZiDt6vFBUqEGAZ1mdhA9ytRagFTOggDVDVou6t1xwKiiKIVbHht96CtUtPDq0tdWotAqskS1sb7xt8Uxji8QD2HZ2hRRRqJA8EDZEwdePslF0xiY0I693uVqKF9FOcCZI4a233SMPYyCSCRA0k8e9RRaQT46huIn8RdTENP0SAN220TPiLKKJCF06haYJ1vae0FFXJBkkRIG3SY8NFFEAOebGTESfjqVsd5QIMakd23VRRIC/nD/S+O5RRROh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8" name="AutoShape 10" descr="data:image/jpeg;base64,/9j/4AAQSkZJRgABAQAAAQABAAD/2wCEAAkGBhQSERUUExQUFRUUFBUVFBQWFBYUFRQUFRUYFBUXFBcYHCYeFxkkGRcUHy8gIycpLCwsFx4xNTAqNSYrLCkBCQoKDgwOFw8PGikcHBwsKSkpLCkpKSkpKSkpKSwpKSksLCwpKSksLCwsKSksKSwpKSkpKSkpKSkpKSksLCwpKf/AABEIALcBEwMBIgACEQEDEQH/xAAbAAACAwEBAQAAAAAAAAAAAAACAwABBAUGB//EAE0QAAEDAgMDBwcHCQUIAwAAAAEAAhEDIQQSMUFRYQUGE3GBkaEiQlKxwdHwBxQykrLS8RdTVGJyk5TC4RYjMzRDFSVEc4KDs7QkY9P/xAAZAQEBAQEBAQAAAAAAAAAAAAAAAQIDBAX/xAAiEQEAAgEEAwADAQAAAAAAAAAAARECAxITITFBURQiMgT/2gAMAwEAAhEDEQA/APWBqMIlC1fWeAJQliZCrKgDo1OjTgFcJYz5FYatAYr6NSymfKoAnmmp0SWFgKi1ODVTmJYQVQam9GiFNLCcqqE4tVFiBSkI1RQAWqBqYArhAGVTKjVEKACFWVGrhUKDUwBSFcIoYVwpChUFEqiVRUKtFhJQlyshDCqAJQlMIQkLSAhRMyqIjZCpMIVZVlQhEryqQiICjaufyziXU6JcyMwLdRIuYNl50c5sRvZ9Q/eXPLUxxmpdMcJnuHtQEWVeNbzor/qfUP3kTeddfMB/d3BP0DsIHpcVy5cW+OXsIVZV5hvOOt+p9U/eRDnBW/U+qfvJy4nHL0mVVkXmH85KodHkaT9A9XpKxzkrb2fUP3k5cTjyemyq4Xmxy/VO1n1D95RnLlYuIzU7Bp+gdSXfrcE5sTjyeiLUBauL/tSr6bPqH7yNvKNX0mfUP3lebFOLJ1S1UGLkf7RrSb04EeYdwPppox1XfT+ofvq8+JxZOnCkLnDG1d7PqH76XS5TqmZNOxI+g7YY9NTmxOLJ1YUyrnDG1PSZ9Q/eRfO3+kz6p+8rzYHFk3EK4XNw2OqOaCXU9TYMOwkenwWhtd+9n1T95TmxOLJpIVLO6q/ez6p+8lUatRzQS6ncAxkdaRPppzYHFk2FUVnip6dP6h++oadX0qf7t3/6K82Bx5GlUUzKrFNdnIqFMqeKaLIlrTN0SNtJPyqZVNy0XkUTMqilrQgFIR5VMqrAYUyI1IVRyOcojDu62/aC8Wx5XtudH+WdHpM+0F4hpK8et/T1aX8ntcUxr/LFvNd62oGEpjX+WP2Xetq4urWyrwTOkG5KbUtojz8ECa9QZ9PN9qtlUblVZ4zC3m+1Wx43KKa143IaQBe79lnrera8bkNMTUdFvJZ63oNQpjemspcUkU+KY2nxUF5Lm+71BMDOKVlEmT8ZQmtaN6Agzik0WiXT6TvtFOaG70qgRe0+U77RQOaGpgDUsEbkbXBFLwIHRjrd9orY1rViwRGQdbvtFa2uaiGlgjVIwzBkZfzW+pOkQs+HY3Iy/mt9QQaWsG9FlG/d60oNbvRtYJF93rVgbwxFCPIdtlMo3r328YBCIAK5bu71XSboUVfQKjQ4hVdWGFAHQjeomZDvUS1oUKZUUK1bcwQryooVwllONzq/yzv2mfaC8M2V7vnVPzZ0ekz7S8M3MvNq+Xp0vBzJRtec4/Zd62oGuKJrzmHU71sXF0a21LJjanBKFQxomipwVGerW8rTZ7VbavBSrV8rTZ7VG1OCimMrDcqZd7tnks9b1G1OCpgl7tnks9b0GkM4pjWcUkUymNplQXABM/HkhOaWpLXRMib/AMoTm1BuQEHNS6NTWB5zvtFMDxuQUXm8DznfaKBoqcEXS8FQeUQcUAYKoMgttP2itIeNyzYOocgtv+0VpbU4BAXSDckYd7cjLea37IWjNwSMPVGRlvNb6ggaHNRgtnu9aAVG7kTHNkW2j1pA6pUDFoyBVPUvdueTaUKCvogiJQwpcrS5AQl6vIplCL2HOoigKIVI4VqgVcrO5NqBEFUqJuNrk86/8s79pn2l4USvc87BOGcP1mfaXhBRHpH6zveuOc3Lth4MDiia85x+y71tSxRHpH6zver6GHiCbtd57t7eKw23MqmE4VTuWDo3ek76zveoM3pO+s73orRXqw68fR9pQMxY3jvCw8pcldOzIaj23BnMTMTAud9+xcscw2/n6nh71B6huJHDvCBlQF7rj6Ldo3uXmxzCH59/cPel/wBhhmcOmqWDTpvzcf1VB64HiO8LJyry5TwzWmoXHMYGQZzYTcTYLz39g27a1TuHvWLlHmeGOpNbUeekeWnQQAwut3IrvUuf2GvIq/ujuA2HrTm/KDhd1X905eLHIbfTqd49yL/YLfzlTvHuWN8Lte0HyhYXdV/dOS2fKFhhNq2pP+EdpJ3q+a/INB2GaX02vdmqAucJJy1HASeoBdk83ML+Yp9x962jk/lFw3/3fuj71Pyi4bdX/dH3rqO5tYX8xT7v6q2828L+j0vq/wBUHJw3yh4cNAIrSJ/0jvJ3p4+UjDbq37k+9dFvNnCfo9PXcd/WvlRwNyc7x5T7AiAA4gRbcFJmh9HHylYbdW/cn3oKHyg4aGiK1gB/gu2ABfOK2GLRIqVO8e5N5Nw7n1qTDUqAPqBph14tpbW6RMSPpQ5+Yb0a37py28k856WIqtp02VS43uwtADbkkm2i5+G+TJjgD85xIB/XaT9kLvc1uadLDOe4OqVHteWtfUeSQ11NhIyiG7TeJuukYyxuh6XKpkUL1WddrcqXlUhCXLDytyzTw1PpKri1uYNENc4lxmAA0E7Cpa03lUvMO+UDDn6Da9T9mn4XIXNxnymhhIGHfI2PeGm4m4AKWu2XuFF84d8qNXZQp/WcVEs2y+hh6LOvm4+U0+i3xP8AMl4n5SakkNDW3Iu24146+5cObFva+m51M6+X4jn7VqU8rHC4hxDYcPHancm85sS4BgeSQNzTpvJCnNF0bXtOdLpwzv2m+teJDBvRnlvEVfIqu8lzQ4DKAdhGg4pYA3qxlu7haoYYN6vJL2xud62oQBvRNbL2wdjvW1FeJ5IZSeH9NWe13SOAHSEW/FdOlhqTalI06r3ONRog1S4QQ6bLy1BvlE/rFb+RsxxNLWOktu0cs21T6DRYfAe1aWUeKy0Wkkydg/mWplLiqyNtEpbZFR/7LPW9MbT4pdw93Uz+dA1tQpQwprYvBMAua1TwoVD7E1tQrTyG6eUsB/zqv/rVVJV8sxPK5Y9wcAIcR2gkIRziBsIJW3D1TT5SkRLcTW1Ej/UCPndy67EOYDAyu+i2QPouuZOtz2LFQtva8zcRODpmNXVT31Xru9ONy89zJj5lSvtqf+V672Ub10QwVxuVNrDcgMb1bSEDW1hOm1fGH1jLgIs9+/0ivsjHCe1fFqhu/wDbf9orOXgMqvzD41TqD8j6TtrajjaxkMBt3LmvqbTtNhmiOsbrLZTMmkL/AOIRpvZBhYiR9Pw3K9fLlaHOLSRrO0+5P5G5YqPDxmyl1TNYXg0qZBk7xHeuficU4MYT5EOOXM5gggl0gzfbbgbLbyPWcQ7NeKp9G391SAEN0sAOzgsZZz6mXfSxjq4h4XEcv46p0h6avkpyXHOWACYH0YknYF9Xo8sNbTBeb5RxJsvM4/C0WYVwpVaZaTDoMue8kSdBOsbgJXnXYp72mQ4wYa4iIuBfdYlTLXmJ/VnLCI6fSxy/S1c8NESS4wO9fO+dPO92KAYGhlNpmJkucJAJMCBBNuKTUqRQPSGBkAkyTMwLAE6xoEjkmjSD5cekgNLW5SG+UYBOYeVBGmm/ce2lrTljM5OWzvpgxlSpSotdneMzv7unndcal8A2Gkb5XKp4mpUJyiTqbTqY28SvZct8mYatVa84t7SGiJwlYkgnNMg3+kLLPgeb9Cg1z/nJccphvzao2crmuAmSBJEX3rXJHtqYrw9ByByO5+GpOGGDpYJcaTHS7zjJubyonc3ufLqGGp0sjTkBF3EG7ibiOKi1NM7svj5kIMDdNxtdHGDH9d6ZQwpqXtAE6iTtMDWbSqeCLRO2fJII1te/bvXW5Ox9EZQczJlznDSReO8eG8LxZZbfSwZzd5J6QuaXAE3m+nhC7X9nAzyRVI0Nhv01PBLwAaapcxriHC5BAEixIgybjxWbnPQMy1waA0kyXTIvaARw1UrfFw3FdtGHwRDnOc9zsksuOIMAm+0bE6y8/wA3arTUcMzi4hxAi0S287TK9AaUL06XWNOeQhCOkAXiPRd62pfRqNHliDsd62rqj5tSo5pg+cfGF0ORaJGIo38+w2fRdxWTAjySf1j6l0OS/wDMUY9P+Vy53216e7otJ13D1laGU1loAmb7B63LQykd62ycGJQMPd1M/mRtpFAwkPf1N/mQObV4LVyE+eUsDb/Vrf8ArVVlbU4LTyE7/eWB/wCbW/8AWqKSrwGIof72eN2Lr6cDVPsRc78A5rab3DWoRMNHmOPmgIuXqrKfK9YvdkaMXiJduk1Y8SErnXyrQqU6Yo1jUd0hLm7AMjhm04rhN74+K9ZzLZ/8Kl11P/K9d0U15/mYwnBUv+5/5XLuhpXoQZpq20wgNMyjZRQGxo8V8YMZ3ftv+0V9tpYYX4G3evjVfAOjM1pMvqSRfR7tmzRZyHLdRl4AOpAk2Ak+rau7jMNlZhxMnNUk22NI9iVyRzfrVq9NoYYc5vlEWA1JPCJXa5z4Ho/mzQIl1b+cXO0wBdco8juc4mDoANzp3RrCw4HFughovnN7+iwerMunzhpf3J7D3FcLkmtmc5mkmZ3HK33LhqTUS1jKUahggkGb2vl8kOt2xI4FKw1KRkdGhsIkXIE7ztXoaVCk18HK8RYFtgYb7T4JGOcynTinFpnyGySdpIE6k9XYuUU6Sx4zk7+7a1wcGiIlsfGguir4FjcpBBDQCYkEDMXNHlC9/au0OUDWpdHUcHA+UJ1FoAad2UBc+QXOym2gBvlg8eIK1vjGPKRLP0wi9zEi+u2ShpFue2jtOBI48VnIExGmhv8AR7+IRBxJg6tFr7uOyx14LG/0TBtZsOM7+Kia3HN2uHcT7FS6xrxXhacxnItMBvSOgEjM1uoHnXBN7nS2q+lYrmLhMPQdWl+VlMlzS4QYbFzEjZoV51mHYw5m0wSNpDSO5037FuxvKVWpT6JxzUyACxwBBANgQQJFvBeWNa/LETEH8rYLDU8Ph34duU1TmJzvdYNOYw5xH0st+C4OKhxuASRFyPeixFBxAywyNA2mAI3QIWT/AGRJBLzbhHcNi1OrExULvrwTRosDpgNgFtuy3gpUxonLM9q0HkqbF5vuA/rCWeQmzIMWgxt0gn42rWOvUVLG6/Iy+1r7+E8ETKILheLGe0tPs8UfzNojKMvc4n49inzMxZx7uEHQ2XSP9Sxt9uGeaTGN8l7vpXJEzO4Ln0cA9mKptscrgZA3tcNe1eqODMQXHaJA37NwVvwwgTFhAdlhw26xvK54684zd2kzHpKTbmTsHtWgOiB6Rgdl/VK53zQHUhwmTLe2PAdyNvJtAf6YaNzWATIIuQRIuu/5UZRU9MxTpsZx8YUDoc7S4bt60nm9y3ieTxUZhadJ1Ko4PDalSq0sIaGnLE2MA67F1T8p2PBvh8Kf+/V9y7fkYfYa6+sfTN3t7wi5O5Sp0sbhKrj5FN9UuI8qA6g9o8XDvWsfKjjh/wANhf39Ufyoj8qeOH/CYb+IqfdV58J9wdPH8o8kipynUrk0n0amIq1Lvb9F+ctzNPWEnndybRdSb0DKeYPl2RoBy5XakbJhe3/Kpj/0LD/xLh62qvyrY79Dw/8AEu+6rGvhVXCVF3bzvNLGMZhKbS9gIzyC9oP+I43BK7I5XpfnKf7xvvTz8qWMJvgsN24h33VX5UcbswOGPViD91ObD7C9fSxylTNxUZbbnb70Y5Up/naf12+9MHyp42J+YYf+IP3VX5VMZ+g4f+IP3U5sPsJ0KlyqwyA9hk7Ht968lyTQqtYcr8OA7pQBUnM0Oe68SL3kdYXrnfKljQJGBw38QfchHysY/wDQsP8AxDj6gpOrhPuDpzub1NlGsxznshoPnC8tIiZ4rBztwgqVMIGvaQHVA9wIIZmBguI0F16IfKzj/wBDw/8AEP8Auqj8rOO/Q8P/ABLvcs79OPcHTByl0b2lvSsEiJ+kNb2bK52G5oV6gccO6nUAqNnK9rXGGtmGuI394K7/AOVfHH/gqB6sS63ggd8qmL87B4ftrP8AaxYynTn2sVDBU5t4lkZqdUAXtSJjZctkGQB1LHicC5sh0jraG9jtoOmzauxR+VDEOMOwVJovJbVLiLSLQLTbVLxXyjVckmhTdp5M1nbpEA8Tu07vLlhETUZN3DzdfC1CGgPEGYN8u20xuScDIc6CZOoi4Oa/VMLvf2tpuaOmwOGLnNzANLgZFw2QJa4jedR38jkitRc2o4MMOBADXlobMkXMkATGhKkx+vlYi+3n8Zi6gbDQZH0ryQCbSt3JFd72vmJEkTF4WvEcmtzEMMNeCHZniLNkOPki2WZEzdKo8k1WxldTaCbwcwBHcYk3EWVyyxmEZPnLzcC3V/VUtNTkR5JLG+STaWyeO0bZUWd+K1P16QVLTptv7U5lR0DbPFI6Inb2SELidJjhqvLbi2Zs1tOtVUoxYC/rWdtQOMNMkbgnmqQLTPZKgDS3lWjVU99r+v1KVHSJJHVJVCI95MKovONmzjKhE7B4JBcBFx1ge43TGPGk8N/sVBupHq6o0SxO7vRE8UNSqI29gv4paKdxHXYyjFLdY9qGk7SLdyawbYv4eKBDm75+OKUWAka9aN7rzGkkaSipVYsbzqTePcrYDo4Gh17OtEGafj6kypUgTPXsQseHWNtuu2NilimsHV224QUTcNI1Gu3eluaDtI8PFQZm6F1vj4lWwXzM7eoQfHVLuDBJyi0O/BE+qdSJB22N9xHch+e5RdriDta3NHiljuU+bOIfQbWptZUa7QMOZ+m5o2EQds7Fk5X5v1cMGGu3K2pOW+aDrldBsdFm5G521cG6pUpiq9gh1RmjXZ3NYIBBuCRMRY62IXX55c6XYtlNobkEte0AgvbNMF2aP1nlv/QV6Zww2bva9OCWxsBHAKg7Z5Q7vUlsDv6ki8I6rXbhvjb615kFUzjQtjiL+KoVLXA7AhL7QTPrHebIBSnQuEoGkzw7G3VMpDfPCAEqpmHpHuhCx+pLY3wfZrdUNqYduzWb3Q9CBvHYSD3lRldh2Rs1+CmOde3d8FFJNTq7iPakuie3ZBg+sLSKZJvJHV6jKBzwPwJ77qhT6DHCDJ67+BSmYNosxsAkGRaCNCL2PEJ/STp4e1CXHafYrErYRg9znD/rI8AYUVl/X3Kkst0aWELtgA2nN7EbcMJ8gMJG+SVdGqDYDtsU4AxqB6/cuTXSU6Lmt0vtj4sqgDd23PeidUMbAeu5HsWcydZ7yojSxzJNh4Rt3pby130SOogFJyEaGR3ICTtIEW4dpVLXUzDQju3qs+89kTPuUqVJH0vZos3SHYZPE/0TtmTmguJ0sJstLWR7JBWSm8gC8fH4rSysSbmdNCVQ1lAzJc3sAv4Kn1CAQCJ2oMQREExwm/vXOOJExmJ3m4/ohLYGAkA3I4aeKI2OizA3kEzvi/rVmu7XMojWG8AfjZCCu+NmU74JCA5j5Wce7uS+nO3yuw2VD2OBbOURtMH2qnmAdI42tvslU64ZNzB1AnvAV1XyJDrcZ6/YUFOAibie49ilOtBuI2A3gjbpotAxDiNRHrt1bllbUMG4jZOzfslA+nBvLLa3vHrQVr38nr6t0a7UkUnHTLJ2A69U2VkvBg2OwfAVVovsi/ET2b1gzOYZzGJgyAU1tWDLr7NR33C0dECJs6d2o9hQZBXnzmmNRCNmJvZ0cDcdijsJBlpFtlhqk1aDpBJg7BmN4CeEaWOmZIgbre1K6iePkyO8IKdeTDo03wfG2xNY4T5JAG7324qgH0G8DwiL7wUDaNiY67RELY8Ttb1SO9ZzTdunqjtVWkAnQ27/AAAlR73NtY9n9PiUBLjYtB+N6ttUCQIvqCoCbVG0AbNCFRo7oO38EsUtuWQOqypjL2aOr4uUAOJ3DxHgomZh6I71EuEdRuEY3znHeOKtjwCTcjv6lkZiQZsOv4N1QxB4dW1Z7banu64vEx8b0oVAfSkdguhpVHHzBPanMbeXNHVKBT43O65sr6O27skp7hOwDdsPipUaT7xb42qJTNXw9jOvVt9yThKBMidBcgblsqYYEXLtNpTKWGbGkbr/ANFb6NrM6jxtG32KMrNG0zfxWjoQb7J4+FupZXUmbu8kT2pZQsrDckz1z7VmqUmC/lWvvkJlOLxEX61HVWmBqVUJpMB0J3EaG3BbKWUfiEulT1JIE2G2T+CotjWLdnwUGmpW2Cw3/gsgjimMxgaDFzxBSjiMxvt3b+KUSEETtG8zbZGxPDt3Xqlh0fHxxTKGObYEW2G8THr96AmU4M3G0w4W9qJ8HYb2uQL9qVUxbB5XndWsbFTcW03gHrRrpKrmDySY2i8fihq1RFzO69+9O+dWiGkGIkC3gkMbFiRlJtbS6JShVib7oMka7D4pbcVktJvcAkW+LJ1K9teEEbPi6zdCZgxE9eVIKlpp4oEXvBve8dWqNxa+NN9j/SyyjDuDpaR2WTS0jXUmVoqTH0mnr65WasyPOJA2gjXuVX+kdNvxtVioCdrdbgSOFkC6WOymDeY6z4LczHNjQnu37RCwnE8BbztNTaRPxCtmLaSAe8CIPelETTa/HMdqT1ITWa4fgkOfY2MXggAqGqNk9rQLR8d6UtjdbTQ7iL/HsQYYnMLnXgT4pbsZBgsO6Yt3p+GcHPBF42bdOxEB87bx1PxookuwcmQSAonSO3TwbQbgCRrr4fGi0VKUCBFxrthRRcrdyKVISSTbfqZ4q6tQTLdRw1VKIzPRVTFzEjvSTiPKHkm/Hf8AiootUzbQMUJ3jcRwT215FtOFuN1FEWCpkxEcZJ3f0V1cERDpbFxpsHYqUVgZ2EAkRbWbDw7UggCdt93eqUSGTTjSBsEm9viFnbUm512RZRRVk0VwzYJ79gMx2pVYuF7Xg7t2iiiksgZiDt6vFBUqEGAZ1mdhA9ytRagFTOggDVDVou6t1xwKiiKIVbHht96CtUtPDq0tdWotAqskS1sb7xt8Uxji8QD2HZ2hRRRqJA8EDZEwdePslF0xiY0I693uVqKF9FOcCZI4a233SMPYyCSCRA0k8e9RRaQT46huIn8RdTENP0SAN220TPiLKKJCF06haYJ1vae0FFXJBkkRIG3SY8NFFEAOebGTESfjqVsd5QIMakd23VRRIC/nD/S+O5RRROh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9" name="AutoShape 12" descr="data:image/jpeg;base64,/9j/4AAQSkZJRgABAQAAAQABAAD/2wCEAAkGBhQSERUUExQUFRUUFBUVFBQWFBYUFRQUFRUYFBUXFBcYHCYeFxkkGRcUHy8gIycpLCwsFx4xNTAqNSYrLCkBCQoKDgwOFw8PGikcHBwsKSkpLCkpKSkpKSkpKSwpKSksLCwpKSksLCwsKSksKSwpKSkpKSkpKSkpKSksLCwpKf/AABEIALcBEwMBIgACEQEDEQH/xAAbAAACAwEBAQAAAAAAAAAAAAACAwABBAUGB//EAE0QAAEDAgMDBwcHCQUIAwAAAAEAAhEDIQQSMUFRYQUGE3GBkaEiQlKxwdHwBxQykrLS8RdTVGJyk5TC4RYjMzRDFSVEc4KDs7QkY9P/xAAZAQEBAQEBAQAAAAAAAAAAAAAAAQIDBAX/xAAiEQEAAgEEAwADAQAAAAAAAAAAARECAxITITFBURQiMgT/2gAMAwEAAhEDEQA/APWBqMIlC1fWeAJQliZCrKgDo1OjTgFcJYz5FYatAYr6NSymfKoAnmmp0SWFgKi1ODVTmJYQVQam9GiFNLCcqqE4tVFiBSkI1RQAWqBqYArhAGVTKjVEKACFWVGrhUKDUwBSFcIoYVwpChUFEqiVRUKtFhJQlyshDCqAJQlMIQkLSAhRMyqIjZCpMIVZVlQhEryqQiICjaufyziXU6JcyMwLdRIuYNl50c5sRvZ9Q/eXPLUxxmpdMcJnuHtQEWVeNbzor/qfUP3kTeddfMB/d3BP0DsIHpcVy5cW+OXsIVZV5hvOOt+p9U/eRDnBW/U+qfvJy4nHL0mVVkXmH85KodHkaT9A9XpKxzkrb2fUP3k5cTjyemyq4Xmxy/VO1n1D95RnLlYuIzU7Bp+gdSXfrcE5sTjyeiLUBauL/tSr6bPqH7yNvKNX0mfUP3lebFOLJ1S1UGLkf7RrSb04EeYdwPppox1XfT+ofvq8+JxZOnCkLnDG1d7PqH76XS5TqmZNOxI+g7YY9NTmxOLJ1YUyrnDG1PSZ9Q/eRfO3+kz6p+8rzYHFk3EK4XNw2OqOaCXU9TYMOwkenwWhtd+9n1T95TmxOLJpIVLO6q/ez6p+8lUatRzQS6ncAxkdaRPppzYHFk2FUVnip6dP6h++oadX0qf7t3/6K82Bx5GlUUzKrFNdnIqFMqeKaLIlrTN0SNtJPyqZVNy0XkUTMqilrQgFIR5VMqrAYUyI1IVRyOcojDu62/aC8Wx5XtudH+WdHpM+0F4hpK8et/T1aX8ntcUxr/LFvNd62oGEpjX+WP2Xetq4urWyrwTOkG5KbUtojz8ECa9QZ9PN9qtlUblVZ4zC3m+1Wx43KKa143IaQBe79lnrera8bkNMTUdFvJZ63oNQpjemspcUkU+KY2nxUF5Lm+71BMDOKVlEmT8ZQmtaN6Agzik0WiXT6TvtFOaG70qgRe0+U77RQOaGpgDUsEbkbXBFLwIHRjrd9orY1rViwRGQdbvtFa2uaiGlgjVIwzBkZfzW+pOkQs+HY3Iy/mt9QQaWsG9FlG/d60oNbvRtYJF93rVgbwxFCPIdtlMo3r328YBCIAK5bu71XSboUVfQKjQ4hVdWGFAHQjeomZDvUS1oUKZUUK1bcwQryooVwllONzq/yzv2mfaC8M2V7vnVPzZ0ekz7S8M3MvNq+Xp0vBzJRtec4/Zd62oGuKJrzmHU71sXF0a21LJjanBKFQxomipwVGerW8rTZ7VbavBSrV8rTZ7VG1OCimMrDcqZd7tnks9b1G1OCpgl7tnks9b0GkM4pjWcUkUymNplQXABM/HkhOaWpLXRMib/AMoTm1BuQEHNS6NTWB5zvtFMDxuQUXm8DznfaKBoqcEXS8FQeUQcUAYKoMgttP2itIeNyzYOocgtv+0VpbU4BAXSDckYd7cjLea37IWjNwSMPVGRlvNb6ggaHNRgtnu9aAVG7kTHNkW2j1pA6pUDFoyBVPUvdueTaUKCvogiJQwpcrS5AQl6vIplCL2HOoigKIVI4VqgVcrO5NqBEFUqJuNrk86/8s79pn2l4USvc87BOGcP1mfaXhBRHpH6zveuOc3Lth4MDiia85x+y71tSxRHpH6zver6GHiCbtd57t7eKw23MqmE4VTuWDo3ek76zveoM3pO+s73orRXqw68fR9pQMxY3jvCw8pcldOzIaj23BnMTMTAud9+xcscw2/n6nh71B6huJHDvCBlQF7rj6Ldo3uXmxzCH59/cPel/wBhhmcOmqWDTpvzcf1VB64HiO8LJyry5TwzWmoXHMYGQZzYTcTYLz39g27a1TuHvWLlHmeGOpNbUeekeWnQQAwut3IrvUuf2GvIq/ujuA2HrTm/KDhd1X905eLHIbfTqd49yL/YLfzlTvHuWN8Lte0HyhYXdV/dOS2fKFhhNq2pP+EdpJ3q+a/INB2GaX02vdmqAucJJy1HASeoBdk83ML+Yp9x962jk/lFw3/3fuj71Pyi4bdX/dH3rqO5tYX8xT7v6q2828L+j0vq/wBUHJw3yh4cNAIrSJ/0jvJ3p4+UjDbq37k+9dFvNnCfo9PXcd/WvlRwNyc7x5T7AiAA4gRbcFJmh9HHylYbdW/cn3oKHyg4aGiK1gB/gu2ABfOK2GLRIqVO8e5N5Nw7n1qTDUqAPqBph14tpbW6RMSPpQ5+Yb0a37py28k856WIqtp02VS43uwtADbkkm2i5+G+TJjgD85xIB/XaT9kLvc1uadLDOe4OqVHteWtfUeSQ11NhIyiG7TeJuukYyxuh6XKpkUL1WddrcqXlUhCXLDytyzTw1PpKri1uYNENc4lxmAA0E7Cpa03lUvMO+UDDn6Da9T9mn4XIXNxnymhhIGHfI2PeGm4m4AKWu2XuFF84d8qNXZQp/WcVEs2y+hh6LOvm4+U0+i3xP8AMl4n5SakkNDW3Iu24146+5cObFva+m51M6+X4jn7VqU8rHC4hxDYcPHancm85sS4BgeSQNzTpvJCnNF0bXtOdLpwzv2m+teJDBvRnlvEVfIqu8lzQ4DKAdhGg4pYA3qxlu7haoYYN6vJL2xud62oQBvRNbL2wdjvW1FeJ5IZSeH9NWe13SOAHSEW/FdOlhqTalI06r3ONRog1S4QQ6bLy1BvlE/rFb+RsxxNLWOktu0cs21T6DRYfAe1aWUeKy0Wkkydg/mWplLiqyNtEpbZFR/7LPW9MbT4pdw93Uz+dA1tQpQwprYvBMAua1TwoVD7E1tQrTyG6eUsB/zqv/rVVJV8sxPK5Y9wcAIcR2gkIRziBsIJW3D1TT5SkRLcTW1Ej/UCPndy67EOYDAyu+i2QPouuZOtz2LFQtva8zcRODpmNXVT31Xru9ONy89zJj5lSvtqf+V672Ub10QwVxuVNrDcgMb1bSEDW1hOm1fGH1jLgIs9+/0ivsjHCe1fFqhu/wDbf9orOXgMqvzD41TqD8j6TtrajjaxkMBt3LmvqbTtNhmiOsbrLZTMmkL/AOIRpvZBhYiR9Pw3K9fLlaHOLSRrO0+5P5G5YqPDxmyl1TNYXg0qZBk7xHeuficU4MYT5EOOXM5gggl0gzfbbgbLbyPWcQ7NeKp9G391SAEN0sAOzgsZZz6mXfSxjq4h4XEcv46p0h6avkpyXHOWACYH0YknYF9Xo8sNbTBeb5RxJsvM4/C0WYVwpVaZaTDoMue8kSdBOsbgJXnXYp72mQ4wYa4iIuBfdYlTLXmJ/VnLCI6fSxy/S1c8NESS4wO9fO+dPO92KAYGhlNpmJkucJAJMCBBNuKTUqRQPSGBkAkyTMwLAE6xoEjkmjSD5cekgNLW5SG+UYBOYeVBGmm/ce2lrTljM5OWzvpgxlSpSotdneMzv7unndcal8A2Gkb5XKp4mpUJyiTqbTqY28SvZct8mYatVa84t7SGiJwlYkgnNMg3+kLLPgeb9Cg1z/nJccphvzao2crmuAmSBJEX3rXJHtqYrw9ByByO5+GpOGGDpYJcaTHS7zjJubyonc3ufLqGGp0sjTkBF3EG7ibiOKi1NM7svj5kIMDdNxtdHGDH9d6ZQwpqXtAE6iTtMDWbSqeCLRO2fJII1te/bvXW5Ox9EZQczJlznDSReO8eG8LxZZbfSwZzd5J6QuaXAE3m+nhC7X9nAzyRVI0Nhv01PBLwAaapcxriHC5BAEixIgybjxWbnPQMy1waA0kyXTIvaARw1UrfFw3FdtGHwRDnOc9zsksuOIMAm+0bE6y8/wA3arTUcMzi4hxAi0S287TK9AaUL06XWNOeQhCOkAXiPRd62pfRqNHliDsd62rqj5tSo5pg+cfGF0ORaJGIo38+w2fRdxWTAjySf1j6l0OS/wDMUY9P+Vy53216e7otJ13D1laGU1loAmb7B63LQykd62ycGJQMPd1M/mRtpFAwkPf1N/mQObV4LVyE+eUsDb/Vrf8ArVVlbU4LTyE7/eWB/wCbW/8AWqKSrwGIof72eN2Lr6cDVPsRc78A5rab3DWoRMNHmOPmgIuXqrKfK9YvdkaMXiJduk1Y8SErnXyrQqU6Yo1jUd0hLm7AMjhm04rhN74+K9ZzLZ/8Kl11P/K9d0U15/mYwnBUv+5/5XLuhpXoQZpq20wgNMyjZRQGxo8V8YMZ3ftv+0V9tpYYX4G3evjVfAOjM1pMvqSRfR7tmzRZyHLdRl4AOpAk2Ak+rau7jMNlZhxMnNUk22NI9iVyRzfrVq9NoYYc5vlEWA1JPCJXa5z4Ho/mzQIl1b+cXO0wBdco8juc4mDoANzp3RrCw4HFughovnN7+iwerMunzhpf3J7D3FcLkmtmc5mkmZ3HK33LhqTUS1jKUahggkGb2vl8kOt2xI4FKw1KRkdGhsIkXIE7ztXoaVCk18HK8RYFtgYb7T4JGOcynTinFpnyGySdpIE6k9XYuUU6Sx4zk7+7a1wcGiIlsfGguir4FjcpBBDQCYkEDMXNHlC9/au0OUDWpdHUcHA+UJ1FoAad2UBc+QXOym2gBvlg8eIK1vjGPKRLP0wi9zEi+u2ShpFue2jtOBI48VnIExGmhv8AR7+IRBxJg6tFr7uOyx14LG/0TBtZsOM7+Kia3HN2uHcT7FS6xrxXhacxnItMBvSOgEjM1uoHnXBN7nS2q+lYrmLhMPQdWl+VlMlzS4QYbFzEjZoV51mHYw5m0wSNpDSO5037FuxvKVWpT6JxzUyACxwBBANgQQJFvBeWNa/LETEH8rYLDU8Ph34duU1TmJzvdYNOYw5xH0st+C4OKhxuASRFyPeixFBxAywyNA2mAI3QIWT/AGRJBLzbhHcNi1OrExULvrwTRosDpgNgFtuy3gpUxonLM9q0HkqbF5vuA/rCWeQmzIMWgxt0gn42rWOvUVLG6/Iy+1r7+E8ETKILheLGe0tPs8UfzNojKMvc4n49inzMxZx7uEHQ2XSP9Sxt9uGeaTGN8l7vpXJEzO4Ln0cA9mKptscrgZA3tcNe1eqODMQXHaJA37NwVvwwgTFhAdlhw26xvK54684zd2kzHpKTbmTsHtWgOiB6Rgdl/VK53zQHUhwmTLe2PAdyNvJtAf6YaNzWATIIuQRIuu/5UZRU9MxTpsZx8YUDoc7S4bt60nm9y3ieTxUZhadJ1Ko4PDalSq0sIaGnLE2MA67F1T8p2PBvh8Kf+/V9y7fkYfYa6+sfTN3t7wi5O5Sp0sbhKrj5FN9UuI8qA6g9o8XDvWsfKjjh/wANhf39Ufyoj8qeOH/CYb+IqfdV58J9wdPH8o8kipynUrk0n0amIq1Lvb9F+ctzNPWEnndybRdSb0DKeYPl2RoBy5XakbJhe3/Kpj/0LD/xLh62qvyrY79Dw/8AEu+6rGvhVXCVF3bzvNLGMZhKbS9gIzyC9oP+I43BK7I5XpfnKf7xvvTz8qWMJvgsN24h33VX5UcbswOGPViD91ObD7C9fSxylTNxUZbbnb70Y5Up/naf12+9MHyp42J+YYf+IP3VX5VMZ+g4f+IP3U5sPsJ0KlyqwyA9hk7Ht968lyTQqtYcr8OA7pQBUnM0Oe68SL3kdYXrnfKljQJGBw38QfchHysY/wDQsP8AxDj6gpOrhPuDpzub1NlGsxznshoPnC8tIiZ4rBztwgqVMIGvaQHVA9wIIZmBguI0F16IfKzj/wBDw/8AEP8Auqj8rOO/Q8P/ABLvcs79OPcHTByl0b2lvSsEiJ+kNb2bK52G5oV6gccO6nUAqNnK9rXGGtmGuI394K7/AOVfHH/gqB6sS63ggd8qmL87B4ftrP8AaxYynTn2sVDBU5t4lkZqdUAXtSJjZctkGQB1LHicC5sh0jraG9jtoOmzauxR+VDEOMOwVJovJbVLiLSLQLTbVLxXyjVckmhTdp5M1nbpEA8Tu07vLlhETUZN3DzdfC1CGgPEGYN8u20xuScDIc6CZOoi4Oa/VMLvf2tpuaOmwOGLnNzANLgZFw2QJa4jedR38jkitRc2o4MMOBADXlobMkXMkATGhKkx+vlYi+3n8Zi6gbDQZH0ryQCbSt3JFd72vmJEkTF4WvEcmtzEMMNeCHZniLNkOPki2WZEzdKo8k1WxldTaCbwcwBHcYk3EWVyyxmEZPnLzcC3V/VUtNTkR5JLG+STaWyeO0bZUWd+K1P16QVLTptv7U5lR0DbPFI6Inb2SELidJjhqvLbi2Zs1tOtVUoxYC/rWdtQOMNMkbgnmqQLTPZKgDS3lWjVU99r+v1KVHSJJHVJVCI95MKovONmzjKhE7B4JBcBFx1ge43TGPGk8N/sVBupHq6o0SxO7vRE8UNSqI29gv4paKdxHXYyjFLdY9qGk7SLdyawbYv4eKBDm75+OKUWAka9aN7rzGkkaSipVYsbzqTePcrYDo4Gh17OtEGafj6kypUgTPXsQseHWNtuu2NilimsHV224QUTcNI1Gu3eluaDtI8PFQZm6F1vj4lWwXzM7eoQfHVLuDBJyi0O/BE+qdSJB22N9xHch+e5RdriDta3NHiljuU+bOIfQbWptZUa7QMOZ+m5o2EQds7Fk5X5v1cMGGu3K2pOW+aDrldBsdFm5G521cG6pUpiq9gh1RmjXZ3NYIBBuCRMRY62IXX55c6XYtlNobkEte0AgvbNMF2aP1nlv/QV6Zww2bva9OCWxsBHAKg7Z5Q7vUlsDv6ki8I6rXbhvjb615kFUzjQtjiL+KoVLXA7AhL7QTPrHebIBSnQuEoGkzw7G3VMpDfPCAEqpmHpHuhCx+pLY3wfZrdUNqYduzWb3Q9CBvHYSD3lRldh2Rs1+CmOde3d8FFJNTq7iPakuie3ZBg+sLSKZJvJHV6jKBzwPwJ77qhT6DHCDJ67+BSmYNosxsAkGRaCNCL2PEJ/STp4e1CXHafYrErYRg9znD/rI8AYUVl/X3Kkst0aWELtgA2nN7EbcMJ8gMJG+SVdGqDYDtsU4AxqB6/cuTXSU6Lmt0vtj4sqgDd23PeidUMbAeu5HsWcydZ7yojSxzJNh4Rt3pby130SOogFJyEaGR3ICTtIEW4dpVLXUzDQju3qs+89kTPuUqVJH0vZos3SHYZPE/0TtmTmguJ0sJstLWR7JBWSm8gC8fH4rSysSbmdNCVQ1lAzJc3sAv4Kn1CAQCJ2oMQREExwm/vXOOJExmJ3m4/ohLYGAkA3I4aeKI2OizA3kEzvi/rVmu7XMojWG8AfjZCCu+NmU74JCA5j5Wce7uS+nO3yuw2VD2OBbOURtMH2qnmAdI42tvslU64ZNzB1AnvAV1XyJDrcZ6/YUFOAibie49ilOtBuI2A3gjbpotAxDiNRHrt1bllbUMG4jZOzfslA+nBvLLa3vHrQVr38nr6t0a7UkUnHTLJ2A69U2VkvBg2OwfAVVovsi/ET2b1gzOYZzGJgyAU1tWDLr7NR33C0dECJs6d2o9hQZBXnzmmNRCNmJvZ0cDcdijsJBlpFtlhqk1aDpBJg7BmN4CeEaWOmZIgbre1K6iePkyO8IKdeTDo03wfG2xNY4T5JAG7324qgH0G8DwiL7wUDaNiY67RELY8Ttb1SO9ZzTdunqjtVWkAnQ27/AAAlR73NtY9n9PiUBLjYtB+N6ttUCQIvqCoCbVG0AbNCFRo7oO38EsUtuWQOqypjL2aOr4uUAOJ3DxHgomZh6I71EuEdRuEY3znHeOKtjwCTcjv6lkZiQZsOv4N1QxB4dW1Z7banu64vEx8b0oVAfSkdguhpVHHzBPanMbeXNHVKBT43O65sr6O27skp7hOwDdsPipUaT7xb42qJTNXw9jOvVt9yThKBMidBcgblsqYYEXLtNpTKWGbGkbr/ANFb6NrM6jxtG32KMrNG0zfxWjoQb7J4+FupZXUmbu8kT2pZQsrDckz1z7VmqUmC/lWvvkJlOLxEX61HVWmBqVUJpMB0J3EaG3BbKWUfiEulT1JIE2G2T+CotjWLdnwUGmpW2Cw3/gsgjimMxgaDFzxBSjiMxvt3b+KUSEETtG8zbZGxPDt3Xqlh0fHxxTKGObYEW2G8THr96AmU4M3G0w4W9qJ8HYb2uQL9qVUxbB5XndWsbFTcW03gHrRrpKrmDySY2i8fihq1RFzO69+9O+dWiGkGIkC3gkMbFiRlJtbS6JShVib7oMka7D4pbcVktJvcAkW+LJ1K9teEEbPi6zdCZgxE9eVIKlpp4oEXvBve8dWqNxa+NN9j/SyyjDuDpaR2WTS0jXUmVoqTH0mnr65WasyPOJA2gjXuVX+kdNvxtVioCdrdbgSOFkC6WOymDeY6z4LczHNjQnu37RCwnE8BbztNTaRPxCtmLaSAe8CIPelETTa/HMdqT1ITWa4fgkOfY2MXggAqGqNk9rQLR8d6UtjdbTQ7iL/HsQYYnMLnXgT4pbsZBgsO6Yt3p+GcHPBF42bdOxEB87bx1PxookuwcmQSAonSO3TwbQbgCRrr4fGi0VKUCBFxrthRRcrdyKVISSTbfqZ4q6tQTLdRw1VKIzPRVTFzEjvSTiPKHkm/Hf8AiootUzbQMUJ3jcRwT215FtOFuN1FEWCpkxEcZJ3f0V1cERDpbFxpsHYqUVgZ2EAkRbWbDw7UggCdt93eqUSGTTjSBsEm9viFnbUm512RZRRVk0VwzYJ79gMx2pVYuF7Xg7t2iiiksgZiDt6vFBUqEGAZ1mdhA9ytRagFTOggDVDVou6t1xwKiiKIVbHht96CtUtPDq0tdWotAqskS1sb7xt8Uxji8QD2HZ2hRRRqJA8EDZEwdePslF0xiY0I693uVqKF9FOcCZI4a233SMPYyCSCRA0k8e9RRaQT46huIn8RdTENP0SAN220TPiLKKJCF06haYJ1vae0FFXJBkkRIG3SY8NFFEAOebGTESfjqVsd5QIMakd23VRRIC/nD/S+O5RRROh//9k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0" name="AutoShape 2" descr="data:image/jpeg;base64,/9j/4AAQSkZJRgABAQAAAQABAAD/2wCEAAkGBhQSERUUExQUFRUUFBUVFBQWFBYUFRQUFRUYFBUXFBcYHCYeFxkkGRcUHy8gIycpLCwsFx4xNTAqNSYrLCkBCQoKDgwOFw8PGikcHBwsKSkpLCkpKSkpKSkpKSwpKSksLCwpKSksLCwsKSksKSwpKSkpKSkpKSkpKSksLCwpKf/AABEIALcBEwMBIgACEQEDEQH/xAAbAAACAwEBAQAAAAAAAAAAAAACAwABBAUGB//EAE0QAAEDAgMDBwcHCQUIAwAAAAEAAhEDIQQSMUFRYQUGE3GBkaEiQlKxwdHwBxQykrLS8RdTVGJyk5TC4RYjMzRDFSVEc4KDs7QkY9P/xAAZAQEBAQEBAQAAAAAAAAAAAAAAAQIDBAX/xAAiEQEAAgEEAwADAQAAAAAAAAAAARECAxITITFBURQiMgT/2gAMAwEAAhEDEQA/APWBqMIlC1fWeAJQliZCrKgDo1OjTgFcJYz5FYatAYr6NSymfKoAnmmp0SWFgKi1ODVTmJYQVQam9GiFNLCcqqE4tVFiBSkI1RQAWqBqYArhAGVTKjVEKACFWVGrhUKDUwBSFcIoYVwpChUFEqiVRUKtFhJQlyshDCqAJQlMIQkLSAhRMyqIjZCpMIVZVlQhEryqQiICjaufyziXU6JcyMwLdRIuYNl50c5sRvZ9Q/eXPLUxxmpdMcJnuHtQEWVeNbzor/qfUP3kTeddfMB/d3BP0DsIHpcVy5cW+OXsIVZV5hvOOt+p9U/eRDnBW/U+qfvJy4nHL0mVVkXmH85KodHkaT9A9XpKxzkrb2fUP3k5cTjyemyq4Xmxy/VO1n1D95RnLlYuIzU7Bp+gdSXfrcE5sTjyeiLUBauL/tSr6bPqH7yNvKNX0mfUP3lebFOLJ1S1UGLkf7RrSb04EeYdwPppox1XfT+ofvq8+JxZOnCkLnDG1d7PqH76XS5TqmZNOxI+g7YY9NTmxOLJ1YUyrnDG1PSZ9Q/eRfO3+kz6p+8rzYHFk3EK4XNw2OqOaCXU9TYMOwkenwWhtd+9n1T95TmxOLJpIVLO6q/ez6p+8lUatRzQS6ncAxkdaRPppzYHFk2FUVnip6dP6h++oadX0qf7t3/6K82Bx5GlUUzKrFNdnIqFMqeKaLIlrTN0SNtJPyqZVNy0XkUTMqilrQgFIR5VMqrAYUyI1IVRyOcojDu62/aC8Wx5XtudH+WdHpM+0F4hpK8et/T1aX8ntcUxr/LFvNd62oGEpjX+WP2Xetq4urWyrwTOkG5KbUtojz8ECa9QZ9PN9qtlUblVZ4zC3m+1Wx43KKa143IaQBe79lnrera8bkNMTUdFvJZ63oNQpjemspcUkU+KY2nxUF5Lm+71BMDOKVlEmT8ZQmtaN6Agzik0WiXT6TvtFOaG70qgRe0+U77RQOaGpgDUsEbkbXBFLwIHRjrd9orY1rViwRGQdbvtFa2uaiGlgjVIwzBkZfzW+pOkQs+HY3Iy/mt9QQaWsG9FlG/d60oNbvRtYJF93rVgbwxFCPIdtlMo3r328YBCIAK5bu71XSboUVfQKjQ4hVdWGFAHQjeomZDvUS1oUKZUUK1bcwQryooVwllONzq/yzv2mfaC8M2V7vnVPzZ0ekz7S8M3MvNq+Xp0vBzJRtec4/Zd62oGuKJrzmHU71sXF0a21LJjanBKFQxomipwVGerW8rTZ7VbavBSrV8rTZ7VG1OCimMrDcqZd7tnks9b1G1OCpgl7tnks9b0GkM4pjWcUkUymNplQXABM/HkhOaWpLXRMib/AMoTm1BuQEHNS6NTWB5zvtFMDxuQUXm8DznfaKBoqcEXS8FQeUQcUAYKoMgttP2itIeNyzYOocgtv+0VpbU4BAXSDckYd7cjLea37IWjNwSMPVGRlvNb6ggaHNRgtnu9aAVG7kTHNkW2j1pA6pUDFoyBVPUvdueTaUKCvogiJQwpcrS5AQl6vIplCL2HOoigKIVI4VqgVcrO5NqBEFUqJuNrk86/8s79pn2l4USvc87BOGcP1mfaXhBRHpH6zveuOc3Lth4MDiia85x+y71tSxRHpH6zver6GHiCbtd57t7eKw23MqmE4VTuWDo3ek76zveoM3pO+s73orRXqw68fR9pQMxY3jvCw8pcldOzIaj23BnMTMTAud9+xcscw2/n6nh71B6huJHDvCBlQF7rj6Ldo3uXmxzCH59/cPel/wBhhmcOmqWDTpvzcf1VB64HiO8LJyry5TwzWmoXHMYGQZzYTcTYLz39g27a1TuHvWLlHmeGOpNbUeekeWnQQAwut3IrvUuf2GvIq/ujuA2HrTm/KDhd1X905eLHIbfTqd49yL/YLfzlTvHuWN8Lte0HyhYXdV/dOS2fKFhhNq2pP+EdpJ3q+a/INB2GaX02vdmqAucJJy1HASeoBdk83ML+Yp9x962jk/lFw3/3fuj71Pyi4bdX/dH3rqO5tYX8xT7v6q2828L+j0vq/wBUHJw3yh4cNAIrSJ/0jvJ3p4+UjDbq37k+9dFvNnCfo9PXcd/WvlRwNyc7x5T7AiAA4gRbcFJmh9HHylYbdW/cn3oKHyg4aGiK1gB/gu2ABfOK2GLRIqVO8e5N5Nw7n1qTDUqAPqBph14tpbW6RMSPpQ5+Yb0a37py28k856WIqtp02VS43uwtADbkkm2i5+G+TJjgD85xIB/XaT9kLvc1uadLDOe4OqVHteWtfUeSQ11NhIyiG7TeJuukYyxuh6XKpkUL1WddrcqXlUhCXLDytyzTw1PpKri1uYNENc4lxmAA0E7Cpa03lUvMO+UDDn6Da9T9mn4XIXNxnymhhIGHfI2PeGm4m4AKWu2XuFF84d8qNXZQp/WcVEs2y+hh6LOvm4+U0+i3xP8AMl4n5SakkNDW3Iu24146+5cObFva+m51M6+X4jn7VqU8rHC4hxDYcPHancm85sS4BgeSQNzTpvJCnNF0bXtOdLpwzv2m+teJDBvRnlvEVfIqu8lzQ4DKAdhGg4pYA3qxlu7haoYYN6vJL2xud62oQBvRNbL2wdjvW1FeJ5IZSeH9NWe13SOAHSEW/FdOlhqTalI06r3ONRog1S4QQ6bLy1BvlE/rFb+RsxxNLWOktu0cs21T6DRYfAe1aWUeKy0Wkkydg/mWplLiqyNtEpbZFR/7LPW9MbT4pdw93Uz+dA1tQpQwprYvBMAua1TwoVD7E1tQrTyG6eUsB/zqv/rVVJV8sxPK5Y9wcAIcR2gkIRziBsIJW3D1TT5SkRLcTW1Ej/UCPndy67EOYDAyu+i2QPouuZOtz2LFQtva8zcRODpmNXVT31Xru9ONy89zJj5lSvtqf+V672Ub10QwVxuVNrDcgMb1bSEDW1hOm1fGH1jLgIs9+/0ivsjHCe1fFqhu/wDbf9orOXgMqvzD41TqD8j6TtrajjaxkMBt3LmvqbTtNhmiOsbrLZTMmkL/AOIRpvZBhYiR9Pw3K9fLlaHOLSRrO0+5P5G5YqPDxmyl1TNYXg0qZBk7xHeuficU4MYT5EOOXM5gggl0gzfbbgbLbyPWcQ7NeKp9G391SAEN0sAOzgsZZz6mXfSxjq4h4XEcv46p0h6avkpyXHOWACYH0YknYF9Xo8sNbTBeb5RxJsvM4/C0WYVwpVaZaTDoMue8kSdBOsbgJXnXYp72mQ4wYa4iIuBfdYlTLXmJ/VnLCI6fSxy/S1c8NESS4wO9fO+dPO92KAYGhlNpmJkucJAJMCBBNuKTUqRQPSGBkAkyTMwLAE6xoEjkmjSD5cekgNLW5SG+UYBOYeVBGmm/ce2lrTljM5OWzvpgxlSpSotdneMzv7unndcal8A2Gkb5XKp4mpUJyiTqbTqY28SvZct8mYatVa84t7SGiJwlYkgnNMg3+kLLPgeb9Cg1z/nJccphvzao2crmuAmSBJEX3rXJHtqYrw9ByByO5+GpOGGDpYJcaTHS7zjJubyonc3ufLqGGp0sjTkBF3EG7ibiOKi1NM7svj5kIMDdNxtdHGDH9d6ZQwpqXtAE6iTtMDWbSqeCLRO2fJII1te/bvXW5Ox9EZQczJlznDSReO8eG8LxZZbfSwZzd5J6QuaXAE3m+nhC7X9nAzyRVI0Nhv01PBLwAaapcxriHC5BAEixIgybjxWbnPQMy1waA0kyXTIvaARw1UrfFw3FdtGHwRDnOc9zsksuOIMAm+0bE6y8/wA3arTUcMzi4hxAi0S287TK9AaUL06XWNOeQhCOkAXiPRd62pfRqNHliDsd62rqj5tSo5pg+cfGF0ORaJGIo38+w2fRdxWTAjySf1j6l0OS/wDMUY9P+Vy53216e7otJ13D1laGU1loAmb7B63LQykd62ycGJQMPd1M/mRtpFAwkPf1N/mQObV4LVyE+eUsDb/Vrf8ArVVlbU4LTyE7/eWB/wCbW/8AWqKSrwGIof72eN2Lr6cDVPsRc78A5rab3DWoRMNHmOPmgIuXqrKfK9YvdkaMXiJduk1Y8SErnXyrQqU6Yo1jUd0hLm7AMjhm04rhN74+K9ZzLZ/8Kl11P/K9d0U15/mYwnBUv+5/5XLuhpXoQZpq20wgNMyjZRQGxo8V8YMZ3ftv+0V9tpYYX4G3evjVfAOjM1pMvqSRfR7tmzRZyHLdRl4AOpAk2Ak+rau7jMNlZhxMnNUk22NI9iVyRzfrVq9NoYYc5vlEWA1JPCJXa5z4Ho/mzQIl1b+cXO0wBdco8juc4mDoANzp3RrCw4HFughovnN7+iwerMunzhpf3J7D3FcLkmtmc5mkmZ3HK33LhqTUS1jKUahggkGb2vl8kOt2xI4FKw1KRkdGhsIkXIE7ztXoaVCk18HK8RYFtgYb7T4JGOcynTinFpnyGySdpIE6k9XYuUU6Sx4zk7+7a1wcGiIlsfGguir4FjcpBBDQCYkEDMXNHlC9/au0OUDWpdHUcHA+UJ1FoAad2UBc+QXOym2gBvlg8eIK1vjGPKRLP0wi9zEi+u2ShpFue2jtOBI48VnIExGmhv8AR7+IRBxJg6tFr7uOyx14LG/0TBtZsOM7+Kia3HN2uHcT7FS6xrxXhacxnItMBvSOgEjM1uoHnXBN7nS2q+lYrmLhMPQdWl+VlMlzS4QYbFzEjZoV51mHYw5m0wSNpDSO5037FuxvKVWpT6JxzUyACxwBBANgQQJFvBeWNa/LETEH8rYLDU8Ph34duU1TmJzvdYNOYw5xH0st+C4OKhxuASRFyPeixFBxAywyNA2mAI3QIWT/AGRJBLzbhHcNi1OrExULvrwTRosDpgNgFtuy3gpUxonLM9q0HkqbF5vuA/rCWeQmzIMWgxt0gn42rWOvUVLG6/Iy+1r7+E8ETKILheLGe0tPs8UfzNojKMvc4n49inzMxZx7uEHQ2XSP9Sxt9uGeaTGN8l7vpXJEzO4Ln0cA9mKptscrgZA3tcNe1eqODMQXHaJA37NwVvwwgTFhAdlhw26xvK54684zd2kzHpKTbmTsHtWgOiB6Rgdl/VK53zQHUhwmTLe2PAdyNvJtAf6YaNzWATIIuQRIuu/5UZRU9MxTpsZx8YUDoc7S4bt60nm9y3ieTxUZhadJ1Ko4PDalSq0sIaGnLE2MA67F1T8p2PBvh8Kf+/V9y7fkYfYa6+sfTN3t7wi5O5Sp0sbhKrj5FN9UuI8qA6g9o8XDvWsfKjjh/wANhf39Ufyoj8qeOH/CYb+IqfdV58J9wdPH8o8kipynUrk0n0amIq1Lvb9F+ctzNPWEnndybRdSb0DKeYPl2RoBy5XakbJhe3/Kpj/0LD/xLh62qvyrY79Dw/8AEu+6rGvhVXCVF3bzvNLGMZhKbS9gIzyC9oP+I43BK7I5XpfnKf7xvvTz8qWMJvgsN24h33VX5UcbswOGPViD91ObD7C9fSxylTNxUZbbnb70Y5Up/naf12+9MHyp42J+YYf+IP3VX5VMZ+g4f+IP3U5sPsJ0KlyqwyA9hk7Ht968lyTQqtYcr8OA7pQBUnM0Oe68SL3kdYXrnfKljQJGBw38QfchHysY/wDQsP8AxDj6gpOrhPuDpzub1NlGsxznshoPnC8tIiZ4rBztwgqVMIGvaQHVA9wIIZmBguI0F16IfKzj/wBDw/8AEP8Auqj8rOO/Q8P/ABLvcs79OPcHTByl0b2lvSsEiJ+kNb2bK52G5oV6gccO6nUAqNnK9rXGGtmGuI394K7/AOVfHH/gqB6sS63ggd8qmL87B4ftrP8AaxYynTn2sVDBU5t4lkZqdUAXtSJjZctkGQB1LHicC5sh0jraG9jtoOmzauxR+VDEOMOwVJovJbVLiLSLQLTbVLxXyjVckmhTdp5M1nbpEA8Tu07vLlhETUZN3DzdfC1CGgPEGYN8u20xuScDIc6CZOoi4Oa/VMLvf2tpuaOmwOGLnNzANLgZFw2QJa4jedR38jkitRc2o4MMOBADXlobMkXMkATGhKkx+vlYi+3n8Zi6gbDQZH0ryQCbSt3JFd72vmJEkTF4WvEcmtzEMMNeCHZniLNkOPki2WZEzdKo8k1WxldTaCbwcwBHcYk3EWVyyxmEZPnLzcC3V/VUtNTkR5JLG+STaWyeO0bZUWd+K1P16QVLTptv7U5lR0DbPFI6Inb2SELidJjhqvLbi2Zs1tOtVUoxYC/rWdtQOMNMkbgnmqQLTPZKgDS3lWjVU99r+v1KVHSJJHVJVCI95MKovONmzjKhE7B4JBcBFx1ge43TGPGk8N/sVBupHq6o0SxO7vRE8UNSqI29gv4paKdxHXYyjFLdY9qGk7SLdyawbYv4eKBDm75+OKUWAka9aN7rzGkkaSipVYsbzqTePcrYDo4Gh17OtEGafj6kypUgTPXsQseHWNtuu2NilimsHV224QUTcNI1Gu3eluaDtI8PFQZm6F1vj4lWwXzM7eoQfHVLuDBJyi0O/BE+qdSJB22N9xHch+e5RdriDta3NHiljuU+bOIfQbWptZUa7QMOZ+m5o2EQds7Fk5X5v1cMGGu3K2pOW+aDrldBsdFm5G521cG6pUpiq9gh1RmjXZ3NYIBBuCRMRY62IXX55c6XYtlNobkEte0AgvbNMF2aP1nlv/QV6Zww2bva9OCWxsBHAKg7Z5Q7vUlsDv6ki8I6rXbhvjb615kFUzjQtjiL+KoVLXA7AhL7QTPrHebIBSnQuEoGkzw7G3VMpDfPCAEqpmHpHuhCx+pLY3wfZrdUNqYduzWb3Q9CBvHYSD3lRldh2Rs1+CmOde3d8FFJNTq7iPakuie3ZBg+sLSKZJvJHV6jKBzwPwJ77qhT6DHCDJ67+BSmYNosxsAkGRaCNCL2PEJ/STp4e1CXHafYrErYRg9znD/rI8AYUVl/X3Kkst0aWELtgA2nN7EbcMJ8gMJG+SVdGqDYDtsU4AxqB6/cuTXSU6Lmt0vtj4sqgDd23PeidUMbAeu5HsWcydZ7yojSxzJNh4Rt3pby130SOogFJyEaGR3ICTtIEW4dpVLXUzDQju3qs+89kTPuUqVJH0vZos3SHYZPE/0TtmTmguJ0sJstLWR7JBWSm8gC8fH4rSysSbmdNCVQ1lAzJc3sAv4Kn1CAQCJ2oMQREExwm/vXOOJExmJ3m4/ohLYGAkA3I4aeKI2OizA3kEzvi/rVmu7XMojWG8AfjZCCu+NmU74JCA5j5Wce7uS+nO3yuw2VD2OBbOURtMH2qnmAdI42tvslU64ZNzB1AnvAV1XyJDrcZ6/YUFOAibie49ilOtBuI2A3gjbpotAxDiNRHrt1bllbUMG4jZOzfslA+nBvLLa3vHrQVr38nr6t0a7UkUnHTLJ2A69U2VkvBg2OwfAVVovsi/ET2b1gzOYZzGJgyAU1tWDLr7NR33C0dECJs6d2o9hQZBXnzmmNRCNmJvZ0cDcdijsJBlpFtlhqk1aDpBJg7BmN4CeEaWOmZIgbre1K6iePkyO8IKdeTDo03wfG2xNY4T5JAG7324qgH0G8DwiL7wUDaNiY67RELY8Ttb1SO9ZzTdunqjtVWkAnQ27/AAAlR73NtY9n9PiUBLjYtB+N6ttUCQIvqCoCbVG0AbNCFRo7oO38EsUtuWQOqypjL2aOr4uUAOJ3DxHgomZh6I71EuEdRuEY3znHeOKtjwCTcjv6lkZiQZsOv4N1QxB4dW1Z7banu64vEx8b0oVAfSkdguhpVHHzBPanMbeXNHVKBT43O65sr6O27skp7hOwDdsPipUaT7xb42qJTNXw9jOvVt9yThKBMidBcgblsqYYEXLtNpTKWGbGkbr/ANFb6NrM6jxtG32KMrNG0zfxWjoQb7J4+FupZXUmbu8kT2pZQsrDckz1z7VmqUmC/lWvvkJlOLxEX61HVWmBqVUJpMB0J3EaG3BbKWUfiEulT1JIE2G2T+CotjWLdnwUGmpW2Cw3/gsgjimMxgaDFzxBSjiMxvt3b+KUSEETtG8zbZGxPDt3Xqlh0fHxxTKGObYEW2G8THr96AmU4M3G0w4W9qJ8HYb2uQL9qVUxbB5XndWsbFTcW03gHrRrpKrmDySY2i8fihq1RFzO69+9O+dWiGkGIkC3gkMbFiRlJtbS6JShVib7oMka7D4pbcVktJvcAkW+LJ1K9teEEbPi6zdCZgxE9eVIKlpp4oEXvBve8dWqNxa+NN9j/SyyjDuDpaR2WTS0jXUmVoqTH0mnr65WasyPOJA2gjXuVX+kdNvxtVioCdrdbgSOFkC6WOymDeY6z4LczHNjQnu37RCwnE8BbztNTaRPxCtmLaSAe8CIPelETTa/HMdqT1ITWa4fgkOfY2MXggAqGqNk9rQLR8d6UtjdbTQ7iL/HsQYYnMLnXgT4pbsZBgsO6Yt3p+GcHPBF42bdOxEB87bx1PxookuwcmQSAonSO3TwbQbgCRrr4fGi0VKUCBFxrthRRcrdyKVISSTbfqZ4q6tQTLdRw1VKIzPRVTFzEjvSTiPKHkm/Hf8AiootUzbQMUJ3jcRwT215FtOFuN1FEWCpkxEcZJ3f0V1cERDpbFxpsHYqUVgZ2EAkRbWbDw7UggCdt93eqUSGTTjSBsEm9viFnbUm512RZRRVk0VwzYJ79gMx2pVYuF7Xg7t2iiiksgZiDt6vFBUqEGAZ1mdhA9ytRagFTOggDVDVou6t1xwKiiKIVbHht96CtUtPDq0tdWotAqskS1sb7xt8Uxji8QD2HZ2hRRRqJA8EDZEwdePslF0xiY0I693uVqKF9FOcCZI4a233SMPYyCSCRA0k8e9RRaQT46huIn8RdTENP0SAN220TPiLKKJCF06haYJ1vae0FFXJBkkRIG3SY8NFFEAOebGTESfjqVsd5QIMakd23VRRIC/nD/S+O5RRROh//9k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7" name="Picture 3" descr="C:\Users\User\Desktop\English\images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788">
            <a:off x="119734" y="345335"/>
            <a:ext cx="3132195" cy="2277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English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406">
            <a:off x="4718598" y="160975"/>
            <a:ext cx="4306426" cy="2521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English\images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084">
            <a:off x="966057" y="4928647"/>
            <a:ext cx="2502853" cy="180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English\загруженное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1304"/>
            <a:ext cx="2035562" cy="1421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English\загруженно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330">
            <a:off x="556651" y="2733908"/>
            <a:ext cx="3021744" cy="2010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499</TotalTime>
  <Words>203</Words>
  <Application>Microsoft Office PowerPoint</Application>
  <PresentationFormat>Экран (4:3)</PresentationFormat>
  <Paragraphs>55</Paragraphs>
  <Slides>24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Calibri</vt:lpstr>
      <vt:lpstr>Arial</vt:lpstr>
      <vt:lpstr>Showcard Gothic</vt:lpstr>
      <vt:lpstr>Castellar</vt:lpstr>
      <vt:lpstr>Candara</vt:lpstr>
      <vt:lpstr>Garamond</vt:lpstr>
      <vt:lpstr>Times New Roman</vt:lpstr>
      <vt:lpstr>Bauhaus 93</vt:lpstr>
      <vt:lpstr>Verdana</vt:lpstr>
      <vt:lpstr>Тема13</vt:lpstr>
      <vt:lpstr>Modern Technology</vt:lpstr>
      <vt:lpstr>In the Beginning</vt:lpstr>
      <vt:lpstr>Progress</vt:lpstr>
      <vt:lpstr>The City of the Future </vt:lpstr>
      <vt:lpstr>City of the Future </vt:lpstr>
      <vt:lpstr> The Green City of the Future</vt:lpstr>
      <vt:lpstr>Презентация PowerPoint</vt:lpstr>
      <vt:lpstr>Презентация PowerPoint</vt:lpstr>
      <vt:lpstr>Homes of the future </vt:lpstr>
      <vt:lpstr>It will have a new design!</vt:lpstr>
      <vt:lpstr>It will look unusual.</vt:lpstr>
      <vt:lpstr>It can be controlled by gadgets!</vt:lpstr>
      <vt:lpstr>own system OF control</vt:lpstr>
      <vt:lpstr>Презентация PowerPoint</vt:lpstr>
      <vt:lpstr>It will have eco-system!</vt:lpstr>
      <vt:lpstr>New Tech in Water Purification</vt:lpstr>
      <vt:lpstr>The Process of Water Ozonation</vt:lpstr>
      <vt:lpstr>Презентация PowerPoint</vt:lpstr>
      <vt:lpstr>Robots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БУДУЩЕГО</dc:title>
  <dc:creator>User</dc:creator>
  <cp:lastModifiedBy>User</cp:lastModifiedBy>
  <cp:revision>37</cp:revision>
  <dcterms:modified xsi:type="dcterms:W3CDTF">2014-01-21T14:29:08Z</dcterms:modified>
</cp:coreProperties>
</file>