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0CBF87-7C14-4155-AA6D-DF0D5445E8DB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EB0251C-DE13-4582-A860-90F6169D5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24944"/>
            <a:ext cx="9144000" cy="83806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Земноводные-рекордсмены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32480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024744" cy="710952"/>
          </a:xfrm>
        </p:spPr>
        <p:txBody>
          <a:bodyPr/>
          <a:lstStyle/>
          <a:p>
            <a:r>
              <a:rPr lang="ru-RU" b="1" dirty="0" smtClean="0"/>
              <a:t>Самая маленькая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6777317" cy="3508977"/>
          </a:xfrm>
        </p:spPr>
        <p:txBody>
          <a:bodyPr>
            <a:normAutofit/>
          </a:bodyPr>
          <a:lstStyle/>
          <a:p>
            <a:r>
              <a:rPr lang="ru-RU" dirty="0" smtClean="0"/>
              <a:t>Самым миниатюрным представителем лягушачьего царства можно назвать черногрудую жабу которая обитает на Африканских просторах. Самый крупный, зафиксированный учеными экземпляр, составлял всего лишь 24 мм в длину. </a:t>
            </a:r>
            <a:endParaRPr lang="ru-RU" dirty="0"/>
          </a:p>
        </p:txBody>
      </p:sp>
      <p:pic>
        <p:nvPicPr>
          <p:cNvPr id="1026" name="Picture 2" descr="C:\Users\KonstantinovAS\Desktop\1196404485_malenkaya-jab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54600"/>
            <a:ext cx="2744073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nstantinovAS\Desktop\image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06120"/>
            <a:ext cx="2692411" cy="194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nstantinovAS\Desktop\images (1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121213"/>
            <a:ext cx="33242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5477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Земноводные-рекордсмены 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49116"/>
            <a:ext cx="7024744" cy="1143000"/>
          </a:xfrm>
        </p:spPr>
        <p:txBody>
          <a:bodyPr/>
          <a:lstStyle/>
          <a:p>
            <a:r>
              <a:rPr lang="ru-RU" b="1" dirty="0" smtClean="0"/>
              <a:t>Самая Большая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6777317" cy="3508977"/>
          </a:xfrm>
        </p:spPr>
        <p:txBody>
          <a:bodyPr/>
          <a:lstStyle/>
          <a:p>
            <a:r>
              <a:rPr lang="ru-RU" dirty="0"/>
              <a:t>Наиболее крупной лягушкой является Голиаф, пойманный в 1989 году одним из жителей Сиэтла в долине реки </a:t>
            </a:r>
            <a:r>
              <a:rPr lang="ru-RU" dirty="0" err="1"/>
              <a:t>Санага</a:t>
            </a:r>
            <a:r>
              <a:rPr lang="ru-RU" dirty="0"/>
              <a:t>. Вес квакши составил 3,66 кг</a:t>
            </a:r>
          </a:p>
        </p:txBody>
      </p:sp>
      <p:pic>
        <p:nvPicPr>
          <p:cNvPr id="4099" name="Picture 3" descr="C:\Users\KonstantinovAS\Desktop\120118_1326888072_goliath-frog_inse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9011" y="3431832"/>
            <a:ext cx="1826890" cy="306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49981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5477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Земноводные-рекордсмены 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7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0233" y="1446082"/>
            <a:ext cx="5617534" cy="4051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933056"/>
            <a:ext cx="8928992" cy="28007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dirty="0">
                <a:latin typeface="+mj-lt"/>
                <a:cs typeface="Arial" pitchFamily="34" charset="0"/>
              </a:rPr>
              <a:t>Самое крупное земноводное современности — исполинская саламандра длиной до 1,6 м, массой до 30 кг. Встречается это животное очень редко и лишь в быстрых горных реках и ручьях труднодоступных мест Южного Китая. Когда-то обитавшую и в Японии исполинскую саламандру теперь там разводят только в специальных питомниках</a:t>
            </a:r>
            <a:r>
              <a:rPr lang="ru-RU" sz="2200" dirty="0" smtClean="0">
                <a:latin typeface="+mj-lt"/>
                <a:cs typeface="Arial" pitchFamily="34" charset="0"/>
              </a:rPr>
              <a:t>.</a:t>
            </a:r>
            <a:r>
              <a:rPr lang="ru-RU" sz="2200" dirty="0">
                <a:latin typeface="+mj-lt"/>
                <a:cs typeface="Arial" pitchFamily="34" charset="0"/>
              </a:rPr>
              <a:t> Икру оберегает самец. Через 11 —12 месяцев вышедшие из икринок личинки превращаются во взрослых животных.</a:t>
            </a:r>
          </a:p>
        </p:txBody>
      </p:sp>
      <p:pic>
        <p:nvPicPr>
          <p:cNvPr id="4098" name="Picture 2" descr="http://copypast.ru/uploads/posts/thumbs/1244925975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2" y="836712"/>
            <a:ext cx="2439385" cy="31239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5477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Земноводные-рекордсмены 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47614"/>
            <a:ext cx="4530751" cy="313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0917"/>
            <a:ext cx="7920880" cy="59181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Самое крупное земноводное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67261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1143000"/>
          </a:xfrm>
        </p:spPr>
        <p:txBody>
          <a:bodyPr/>
          <a:lstStyle/>
          <a:p>
            <a:r>
              <a:rPr lang="ru-RU" b="1" dirty="0" smtClean="0"/>
              <a:t>Самая ядовитая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Самой ядовитой </a:t>
            </a:r>
            <a:r>
              <a:rPr lang="ru-RU" dirty="0" smtClean="0"/>
              <a:t>амфибией </a:t>
            </a:r>
            <a:r>
              <a:rPr lang="ru-RU" dirty="0"/>
              <a:t>по праву считается </a:t>
            </a:r>
            <a:r>
              <a:rPr lang="ru-RU" dirty="0" smtClean="0"/>
              <a:t>земноводное </a:t>
            </a:r>
            <a:r>
              <a:rPr lang="ru-RU" dirty="0"/>
              <a:t>с довольно жутковатым названием: Древолаз ужасный. Он занесен в Книгу рекордов Гиннеса, как обладатель самого сильного в мире яда, в 20 раз более сильного чем у иных </a:t>
            </a:r>
            <a:r>
              <a:rPr lang="ru-RU"/>
              <a:t>представителей </a:t>
            </a:r>
            <a:r>
              <a:rPr lang="ru-RU" smtClean="0"/>
              <a:t>лягушачьего </a:t>
            </a:r>
            <a:r>
              <a:rPr lang="ru-RU" dirty="0"/>
              <a:t>царства. Яда взрослой особи хватит для убийства 1500 человек, а по силе отрава в несколько тысяч раз сильнее и опаснее цианистого калия.</a:t>
            </a:r>
          </a:p>
        </p:txBody>
      </p:sp>
      <p:pic>
        <p:nvPicPr>
          <p:cNvPr id="3074" name="Picture 2" descr="C:\Users\KonstantinovAS\Desktop\250px-Goldenergiftfrosch1cele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89486"/>
            <a:ext cx="2304256" cy="172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onstantinovAS\Desktop\250px-Goldenergiftfrosch2cele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97557"/>
            <a:ext cx="2814960" cy="201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onstantinovAS\Desktop\275px-Schrecklicherpfeilgiftfrosch-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09287"/>
            <a:ext cx="2232248" cy="170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0" y="1166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Земноводные-рекордсмены 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1315</TotalTime>
  <Words>201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Земноводные-рекордсмены </vt:lpstr>
      <vt:lpstr>Самая маленькая</vt:lpstr>
      <vt:lpstr>Самая Большая</vt:lpstr>
      <vt:lpstr>Самое крупное земноводное</vt:lpstr>
      <vt:lpstr>Самая ядовитая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Лягушки-рекордсмены</dc:title>
  <dc:creator>Константинов Андрей Сергеевич</dc:creator>
  <cp:lastModifiedBy>User</cp:lastModifiedBy>
  <cp:revision>10</cp:revision>
  <dcterms:created xsi:type="dcterms:W3CDTF">2013-02-14T16:18:25Z</dcterms:created>
  <dcterms:modified xsi:type="dcterms:W3CDTF">2014-01-27T12:20:04Z</dcterms:modified>
</cp:coreProperties>
</file>