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0" r:id="rId3"/>
    <p:sldId id="257" r:id="rId4"/>
    <p:sldId id="277" r:id="rId5"/>
    <p:sldId id="278" r:id="rId6"/>
    <p:sldId id="286" r:id="rId7"/>
    <p:sldId id="283" r:id="rId8"/>
    <p:sldId id="284" r:id="rId9"/>
    <p:sldId id="285" r:id="rId10"/>
    <p:sldId id="280" r:id="rId11"/>
    <p:sldId id="275" r:id="rId12"/>
    <p:sldId id="287" r:id="rId13"/>
    <p:sldId id="276" r:id="rId14"/>
    <p:sldId id="288" r:id="rId15"/>
    <p:sldId id="274" r:id="rId16"/>
    <p:sldId id="273" r:id="rId17"/>
    <p:sldId id="282" r:id="rId18"/>
    <p:sldId id="272" r:id="rId19"/>
    <p:sldId id="258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444FD-C2ED-43FF-9638-CEABE5AF3BA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46F7A4-CADF-443F-8458-0FBE738AFB24}">
      <dgm:prSet/>
      <dgm:spPr/>
      <dgm:t>
        <a:bodyPr/>
        <a:lstStyle/>
        <a:p>
          <a:pPr rtl="0"/>
          <a:endParaRPr lang="ru-RU" dirty="0"/>
        </a:p>
      </dgm:t>
    </dgm:pt>
    <dgm:pt modelId="{FEC03A82-32A0-45CF-BBC7-8D9F9FFA58DE}" type="parTrans" cxnId="{19C2DAAA-987C-4A79-A56A-AA21A4037AFD}">
      <dgm:prSet/>
      <dgm:spPr/>
      <dgm:t>
        <a:bodyPr/>
        <a:lstStyle/>
        <a:p>
          <a:endParaRPr lang="ru-RU"/>
        </a:p>
      </dgm:t>
    </dgm:pt>
    <dgm:pt modelId="{46C86B48-3F91-4D4B-9C06-6E8C050CCEBE}" type="sibTrans" cxnId="{19C2DAAA-987C-4A79-A56A-AA21A4037AFD}">
      <dgm:prSet/>
      <dgm:spPr/>
      <dgm:t>
        <a:bodyPr/>
        <a:lstStyle/>
        <a:p>
          <a:endParaRPr lang="ru-RU"/>
        </a:p>
      </dgm:t>
    </dgm:pt>
    <dgm:pt modelId="{157C6ACE-2325-4316-8F76-773D1761643B}" type="pres">
      <dgm:prSet presAssocID="{FEB444FD-C2ED-43FF-9638-CEABE5AF3BA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EDC4F1A-E785-4D62-A619-BD761800CD03}" type="pres">
      <dgm:prSet presAssocID="{FEB444FD-C2ED-43FF-9638-CEABE5AF3BA1}" presName="pyramid" presStyleLbl="node1" presStyleIdx="0" presStyleCnt="1" custLinFactNeighborX="7100" custLinFactNeighborY="-3796"/>
      <dgm:spPr/>
    </dgm:pt>
    <dgm:pt modelId="{8E500AE9-BA4B-4CA6-B3A4-4EA8C72C582C}" type="pres">
      <dgm:prSet presAssocID="{FEB444FD-C2ED-43FF-9638-CEABE5AF3BA1}" presName="theList" presStyleCnt="0"/>
      <dgm:spPr/>
    </dgm:pt>
    <dgm:pt modelId="{5199D9C3-8E5B-4F2D-81F8-0FD76A04FA1D}" type="pres">
      <dgm:prSet presAssocID="{5046F7A4-CADF-443F-8458-0FBE738AFB24}" presName="aNode" presStyleLbl="fgAcc1" presStyleIdx="0" presStyleCnt="1" custScaleX="76375" custScaleY="55655" custLinFactY="11326" custLinFactNeighborX="-385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8A70C-7D96-4A20-AE4F-EAEE54CCF66C}" type="pres">
      <dgm:prSet presAssocID="{5046F7A4-CADF-443F-8458-0FBE738AFB24}" presName="aSpace" presStyleCnt="0"/>
      <dgm:spPr/>
    </dgm:pt>
  </dgm:ptLst>
  <dgm:cxnLst>
    <dgm:cxn modelId="{3B3024B1-3C43-4657-B270-5FC5D4171D5B}" type="presOf" srcId="{5046F7A4-CADF-443F-8458-0FBE738AFB24}" destId="{5199D9C3-8E5B-4F2D-81F8-0FD76A04FA1D}" srcOrd="0" destOrd="0" presId="urn:microsoft.com/office/officeart/2005/8/layout/pyramid2"/>
    <dgm:cxn modelId="{19C2DAAA-987C-4A79-A56A-AA21A4037AFD}" srcId="{FEB444FD-C2ED-43FF-9638-CEABE5AF3BA1}" destId="{5046F7A4-CADF-443F-8458-0FBE738AFB24}" srcOrd="0" destOrd="0" parTransId="{FEC03A82-32A0-45CF-BBC7-8D9F9FFA58DE}" sibTransId="{46C86B48-3F91-4D4B-9C06-6E8C050CCEBE}"/>
    <dgm:cxn modelId="{BE98C36F-9AF4-49B4-BED9-DAE613FE9A8B}" type="presOf" srcId="{FEB444FD-C2ED-43FF-9638-CEABE5AF3BA1}" destId="{157C6ACE-2325-4316-8F76-773D1761643B}" srcOrd="0" destOrd="0" presId="urn:microsoft.com/office/officeart/2005/8/layout/pyramid2"/>
    <dgm:cxn modelId="{6600AEA7-C506-4C60-82B0-43E46571066F}" type="presParOf" srcId="{157C6ACE-2325-4316-8F76-773D1761643B}" destId="{0EDC4F1A-E785-4D62-A619-BD761800CD03}" srcOrd="0" destOrd="0" presId="urn:microsoft.com/office/officeart/2005/8/layout/pyramid2"/>
    <dgm:cxn modelId="{CB117A27-46E0-49A4-B50E-15EFC1F6FC5F}" type="presParOf" srcId="{157C6ACE-2325-4316-8F76-773D1761643B}" destId="{8E500AE9-BA4B-4CA6-B3A4-4EA8C72C582C}" srcOrd="1" destOrd="0" presId="urn:microsoft.com/office/officeart/2005/8/layout/pyramid2"/>
    <dgm:cxn modelId="{C3A0EC97-9427-41B2-AA8C-301705162051}" type="presParOf" srcId="{8E500AE9-BA4B-4CA6-B3A4-4EA8C72C582C}" destId="{5199D9C3-8E5B-4F2D-81F8-0FD76A04FA1D}" srcOrd="0" destOrd="0" presId="urn:microsoft.com/office/officeart/2005/8/layout/pyramid2"/>
    <dgm:cxn modelId="{8F6037EC-8DBE-4644-8748-84052858BD27}" type="presParOf" srcId="{8E500AE9-BA4B-4CA6-B3A4-4EA8C72C582C}" destId="{1C98A70C-7D96-4A20-AE4F-EAEE54CCF66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5AB85-5119-481B-80AF-2F17485126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C8FDFD-8D5C-4135-B660-0072EA9B8EEF}">
      <dgm:prSet/>
      <dgm:spPr/>
      <dgm:t>
        <a:bodyPr/>
        <a:lstStyle/>
        <a:p>
          <a:pPr rtl="0"/>
          <a:r>
            <a:rPr lang="en-US" dirty="0" smtClean="0"/>
            <a:t>Keys</a:t>
          </a:r>
          <a:endParaRPr lang="ru-RU" dirty="0"/>
        </a:p>
      </dgm:t>
    </dgm:pt>
    <dgm:pt modelId="{DB749B07-2846-4C90-9516-A4C895480095}" type="parTrans" cxnId="{B8C65596-BE42-4872-826A-419CAEDB0D1A}">
      <dgm:prSet/>
      <dgm:spPr/>
      <dgm:t>
        <a:bodyPr/>
        <a:lstStyle/>
        <a:p>
          <a:endParaRPr lang="ru-RU"/>
        </a:p>
      </dgm:t>
    </dgm:pt>
    <dgm:pt modelId="{A3CEDCED-4C56-4E15-B4D1-43208102E2FF}" type="sibTrans" cxnId="{B8C65596-BE42-4872-826A-419CAEDB0D1A}">
      <dgm:prSet/>
      <dgm:spPr/>
      <dgm:t>
        <a:bodyPr/>
        <a:lstStyle/>
        <a:p>
          <a:endParaRPr lang="ru-RU"/>
        </a:p>
      </dgm:t>
    </dgm:pt>
    <dgm:pt modelId="{BDBE66DC-DCD1-469D-A2D6-F9D784197FCD}" type="pres">
      <dgm:prSet presAssocID="{97D5AB85-5119-481B-80AF-2F17485126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90F90B-B1C0-421F-9294-3B6641714E64}" type="pres">
      <dgm:prSet presAssocID="{92C8FDFD-8D5C-4135-B660-0072EA9B8EEF}" presName="linNode" presStyleCnt="0"/>
      <dgm:spPr/>
    </dgm:pt>
    <dgm:pt modelId="{AD5552F6-EA4D-4E39-8F0F-1EAA1E9D398C}" type="pres">
      <dgm:prSet presAssocID="{92C8FDFD-8D5C-4135-B660-0072EA9B8EEF}" presName="parentText" presStyleLbl="node1" presStyleIdx="0" presStyleCnt="1" custScaleX="277778" custLinFactNeighborX="-404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58F89F-9FBF-4838-80C6-85F4C2C42EAA}" type="presOf" srcId="{92C8FDFD-8D5C-4135-B660-0072EA9B8EEF}" destId="{AD5552F6-EA4D-4E39-8F0F-1EAA1E9D398C}" srcOrd="0" destOrd="0" presId="urn:microsoft.com/office/officeart/2005/8/layout/vList5"/>
    <dgm:cxn modelId="{B333026E-031D-4F9C-B4A7-E883081A1405}" type="presOf" srcId="{97D5AB85-5119-481B-80AF-2F17485126B1}" destId="{BDBE66DC-DCD1-469D-A2D6-F9D784197FCD}" srcOrd="0" destOrd="0" presId="urn:microsoft.com/office/officeart/2005/8/layout/vList5"/>
    <dgm:cxn modelId="{B8C65596-BE42-4872-826A-419CAEDB0D1A}" srcId="{97D5AB85-5119-481B-80AF-2F17485126B1}" destId="{92C8FDFD-8D5C-4135-B660-0072EA9B8EEF}" srcOrd="0" destOrd="0" parTransId="{DB749B07-2846-4C90-9516-A4C895480095}" sibTransId="{A3CEDCED-4C56-4E15-B4D1-43208102E2FF}"/>
    <dgm:cxn modelId="{A3F37182-1FCC-4196-859F-DB058D6D8D18}" type="presParOf" srcId="{BDBE66DC-DCD1-469D-A2D6-F9D784197FCD}" destId="{9290F90B-B1C0-421F-9294-3B6641714E64}" srcOrd="0" destOrd="0" presId="urn:microsoft.com/office/officeart/2005/8/layout/vList5"/>
    <dgm:cxn modelId="{4CF80C74-BD4D-4643-B228-87685DD3EB46}" type="presParOf" srcId="{9290F90B-B1C0-421F-9294-3B6641714E64}" destId="{AD5552F6-EA4D-4E39-8F0F-1EAA1E9D39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C4F1A-E785-4D62-A619-BD761800CD03}">
      <dsp:nvSpPr>
        <dsp:cNvPr id="0" name=""/>
        <dsp:cNvSpPr/>
      </dsp:nvSpPr>
      <dsp:spPr>
        <a:xfrm>
          <a:off x="816963" y="0"/>
          <a:ext cx="2585323" cy="258532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9D9C3-8E5B-4F2D-81F8-0FD76A04FA1D}">
      <dsp:nvSpPr>
        <dsp:cNvPr id="0" name=""/>
        <dsp:cNvSpPr/>
      </dsp:nvSpPr>
      <dsp:spPr>
        <a:xfrm>
          <a:off x="1476653" y="1080633"/>
          <a:ext cx="1283451" cy="11510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1532845" y="1136825"/>
        <a:ext cx="1171067" cy="1038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552F6-EA4D-4E39-8F0F-1EAA1E9D398C}">
      <dsp:nvSpPr>
        <dsp:cNvPr id="0" name=""/>
        <dsp:cNvSpPr/>
      </dsp:nvSpPr>
      <dsp:spPr>
        <a:xfrm>
          <a:off x="0" y="0"/>
          <a:ext cx="4388201" cy="144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Keys</a:t>
          </a:r>
          <a:endParaRPr lang="ru-RU" sz="5900" kern="1200" dirty="0"/>
        </a:p>
      </dsp:txBody>
      <dsp:txXfrm>
        <a:off x="70303" y="70303"/>
        <a:ext cx="4247595" cy="1299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9428F-83F9-460E-88CC-9E9ADF6B3FA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B75FF-9048-413E-B054-F4ECC3D5B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6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75FF-9048-413E-B054-F4ECC3D5B5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52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75FF-9048-413E-B054-F4ECC3D5B5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5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75FF-9048-413E-B054-F4ECC3D5B51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5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75FF-9048-413E-B054-F4ECC3D5B5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5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75FF-9048-413E-B054-F4ECC3D5B51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2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04" y="416114"/>
            <a:ext cx="6767513" cy="4608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2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052736"/>
            <a:ext cx="698477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“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The Future of Work”- http://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www.youtube.com/</a:t>
            </a:r>
          </a:p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watch?v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=p6Dee5woT3A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14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1839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C2  Comment on the following statement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ea typeface="Calibri"/>
                <a:cs typeface="Times New Roman"/>
              </a:rPr>
              <a:t>Many people think that the best way to work is from home</a:t>
            </a:r>
            <a:r>
              <a:rPr lang="en-US" sz="2400" b="1" i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What is your opinion? Do you agree with this statement?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Write 200-250 words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Use the following plan: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Make an introduction (state the problem)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Express your personal opinion and give 2-3 reasons for your opinion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Express an opposing opinion and give 1-2 reasons for this opposing opinion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Explain why you don’t agree with the opposing opinion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Make a conclusion restating your position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12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0" y="476672"/>
            <a:ext cx="7722394" cy="3779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589825"/>
            <a:ext cx="18165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KEYS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1098" y="377210"/>
            <a:ext cx="603883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B11 – UNCERTAIN</a:t>
            </a:r>
          </a:p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B12 – FLUCTUATIONS</a:t>
            </a:r>
          </a:p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B13 – EMPLOYMENT</a:t>
            </a:r>
          </a:p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B14 – BUSINESS</a:t>
            </a:r>
          </a:p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B15 – OWNER</a:t>
            </a:r>
          </a:p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B16 -  DIFFERENT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16" y="332656"/>
            <a:ext cx="6858000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15664316"/>
              </p:ext>
            </p:extLst>
          </p:nvPr>
        </p:nvGraphicFramePr>
        <p:xfrm>
          <a:off x="2843808" y="332656"/>
          <a:ext cx="439248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88258"/>
              </p:ext>
            </p:extLst>
          </p:nvPr>
        </p:nvGraphicFramePr>
        <p:xfrm>
          <a:off x="1043608" y="2492896"/>
          <a:ext cx="7344819" cy="1849360"/>
        </p:xfrm>
        <a:graphic>
          <a:graphicData uri="http://schemas.openxmlformats.org/drawingml/2006/table">
            <a:tbl>
              <a:tblPr firstRow="1" firstCol="1" bandRow="1"/>
              <a:tblGrid>
                <a:gridCol w="1018204"/>
                <a:gridCol w="1018204"/>
                <a:gridCol w="1018204"/>
                <a:gridCol w="1018204"/>
                <a:gridCol w="1018204"/>
                <a:gridCol w="1018204"/>
                <a:gridCol w="1235595"/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ru-RU" sz="4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4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4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4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81100" y="3551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arm2.staticflickr.com/1026/3169836251_b62772064d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4560000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02"/>
            <a:ext cx="4590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3088494" cy="35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2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504216"/>
            <a:ext cx="6768752" cy="2215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“Benefits of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teleworking” (http://www.youtube.com/watch?v=G7onb_1jXMM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483025" cy="3447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“Disadvantages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work from home”</a:t>
            </a:r>
          </a:p>
          <a:p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(http://www.youtube.com/watch?v=gdbcrDwc3sE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2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4" y="188640"/>
            <a:ext cx="7254240" cy="453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876" y="404664"/>
            <a:ext cx="26516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Essay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46" y="1988840"/>
            <a:ext cx="868674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Form –  Christmas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Form –  In the World of Books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Form –  Sport and the Olympics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Form –  Healthy Food vs. Unhealthy Food 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Form – Crime, Security and Safety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b="11622"/>
          <a:stretch/>
        </p:blipFill>
        <p:spPr bwMode="auto">
          <a:xfrm>
            <a:off x="4788024" y="4449440"/>
            <a:ext cx="3829328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Наташа\AppData\Local\Temp\Rar$DI75.320\Рисунок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24" y="139140"/>
            <a:ext cx="2359375" cy="17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ша\AppData\Local\Temp\Rar$DI18.320\Рисунок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84" y="139140"/>
            <a:ext cx="2352000" cy="17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49440"/>
            <a:ext cx="3072000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140"/>
            <a:ext cx="2001207" cy="16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2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1772816"/>
            <a:ext cx="6096000" cy="4048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649" y="592108"/>
            <a:ext cx="7543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Thank You for Your Work 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71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848760" cy="56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24655518"/>
              </p:ext>
            </p:extLst>
          </p:nvPr>
        </p:nvGraphicFramePr>
        <p:xfrm>
          <a:off x="2735305" y="1772816"/>
          <a:ext cx="4041429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51441" y="4759107"/>
            <a:ext cx="300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 Form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1277" y="2967335"/>
            <a:ext cx="11648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itchFamily="34" charset="0"/>
              </a:rPr>
              <a:t>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41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035" y="5517232"/>
            <a:ext cx="3405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FORM: 2B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476672"/>
            <a:ext cx="5657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Video of a 2</a:t>
            </a:r>
            <a:r>
              <a:rPr lang="en-US" sz="3200" b="1" baseline="30000" dirty="0" smtClean="0">
                <a:solidFill>
                  <a:srgbClr val="00B050"/>
                </a:solidFill>
              </a:rPr>
              <a:t>nd</a:t>
            </a:r>
            <a:r>
              <a:rPr lang="en-US" sz="3200" b="1" dirty="0" smtClean="0">
                <a:solidFill>
                  <a:srgbClr val="00B050"/>
                </a:solidFill>
              </a:rPr>
              <a:t> form student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55" y="1204915"/>
            <a:ext cx="5334000" cy="355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8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139" y="5589240"/>
            <a:ext cx="34050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7780" cmpd="sng">
                  <a:solidFill>
                    <a:srgbClr val="72A376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2A376">
                        <a:tint val="63000"/>
                        <a:sat val="105000"/>
                      </a:srgbClr>
                    </a:gs>
                    <a:gs pos="90000">
                      <a:srgbClr val="72A376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FORM: </a:t>
            </a:r>
            <a:r>
              <a:rPr lang="ru-RU" sz="5400" b="1" dirty="0" smtClean="0">
                <a:ln w="17780" cmpd="sng">
                  <a:solidFill>
                    <a:srgbClr val="72A376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2A376">
                        <a:tint val="63000"/>
                        <a:sat val="105000"/>
                      </a:srgbClr>
                    </a:gs>
                    <a:gs pos="90000">
                      <a:srgbClr val="72A376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</a:t>
            </a:r>
            <a:r>
              <a:rPr lang="en-US" sz="5400" b="1" dirty="0" smtClean="0">
                <a:ln w="17780" cmpd="sng">
                  <a:solidFill>
                    <a:srgbClr val="72A376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2A376">
                        <a:tint val="63000"/>
                        <a:sat val="105000"/>
                      </a:srgbClr>
                    </a:gs>
                    <a:gs pos="90000">
                      <a:srgbClr val="72A376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</a:t>
            </a:r>
            <a:endParaRPr lang="ru-RU" sz="5400" b="1" dirty="0">
              <a:ln w="17780" cmpd="sng">
                <a:solidFill>
                  <a:srgbClr val="72A376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72A376">
                      <a:tint val="63000"/>
                      <a:sat val="105000"/>
                    </a:srgbClr>
                  </a:gs>
                  <a:gs pos="90000">
                    <a:srgbClr val="72A376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76672"/>
            <a:ext cx="5721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Video of a </a:t>
            </a:r>
            <a:r>
              <a:rPr lang="en-US" sz="3200" b="1" dirty="0" smtClean="0">
                <a:solidFill>
                  <a:srgbClr val="00B050"/>
                </a:solidFill>
              </a:rPr>
              <a:t>6</a:t>
            </a:r>
            <a:r>
              <a:rPr lang="en-US" sz="32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3200" b="1" dirty="0" smtClean="0">
                <a:solidFill>
                  <a:srgbClr val="00B050"/>
                </a:solidFill>
              </a:rPr>
              <a:t>  </a:t>
            </a:r>
            <a:r>
              <a:rPr lang="en-US" sz="3200" b="1" dirty="0">
                <a:solidFill>
                  <a:srgbClr val="00B050"/>
                </a:solidFill>
              </a:rPr>
              <a:t>form student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42" y="1061447"/>
            <a:ext cx="5334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8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910" y="248419"/>
            <a:ext cx="8164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72A376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2A376">
                        <a:tint val="63000"/>
                        <a:sat val="105000"/>
                      </a:srgbClr>
                    </a:gs>
                    <a:gs pos="90000">
                      <a:srgbClr val="72A376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Work and Future Career</a:t>
            </a:r>
            <a:endParaRPr lang="ru-RU" sz="5400" b="1" dirty="0">
              <a:ln w="17780" cmpd="sng">
                <a:solidFill>
                  <a:srgbClr val="72A376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72A376">
                      <a:tint val="63000"/>
                      <a:sat val="105000"/>
                    </a:srgbClr>
                  </a:gs>
                  <a:gs pos="90000">
                    <a:srgbClr val="72A376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2290" name="Picture 2" descr="http://www.ignisinnovation.com/images/careers-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47725"/>
            <a:ext cx="6873716" cy="457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035" y="5517232"/>
            <a:ext cx="3405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FORM: 2B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0422" y="311200"/>
            <a:ext cx="3013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2</a:t>
            </a:r>
            <a:r>
              <a:rPr lang="en-US" sz="4800" b="1" baseline="30000" dirty="0" smtClean="0">
                <a:solidFill>
                  <a:srgbClr val="00B050"/>
                </a:solidFill>
              </a:rPr>
              <a:t>nd</a:t>
            </a:r>
            <a:r>
              <a:rPr lang="en-US" sz="4800" b="1" dirty="0" smtClean="0">
                <a:solidFill>
                  <a:srgbClr val="00B050"/>
                </a:solidFill>
              </a:rPr>
              <a:t> Form 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" y="1196752"/>
            <a:ext cx="7919391" cy="36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8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139" y="5589240"/>
            <a:ext cx="34050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7780" cmpd="sng">
                  <a:solidFill>
                    <a:srgbClr val="72A376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2A376">
                        <a:tint val="63000"/>
                        <a:sat val="105000"/>
                      </a:srgbClr>
                    </a:gs>
                    <a:gs pos="90000">
                      <a:srgbClr val="72A376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FORM: </a:t>
            </a:r>
            <a:r>
              <a:rPr lang="ru-RU" sz="5400" b="1" dirty="0" smtClean="0">
                <a:ln w="17780" cmpd="sng">
                  <a:solidFill>
                    <a:srgbClr val="72A376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2A376">
                        <a:tint val="63000"/>
                        <a:sat val="105000"/>
                      </a:srgbClr>
                    </a:gs>
                    <a:gs pos="90000">
                      <a:srgbClr val="72A376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</a:t>
            </a:r>
            <a:r>
              <a:rPr lang="en-US" sz="5400" b="1" dirty="0" smtClean="0">
                <a:ln w="17780" cmpd="sng">
                  <a:solidFill>
                    <a:srgbClr val="72A376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2A376">
                        <a:tint val="63000"/>
                        <a:sat val="105000"/>
                      </a:srgbClr>
                    </a:gs>
                    <a:gs pos="90000">
                      <a:srgbClr val="72A376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</a:t>
            </a:r>
            <a:endParaRPr lang="ru-RU" sz="5400" b="1" dirty="0">
              <a:ln w="17780" cmpd="sng">
                <a:solidFill>
                  <a:srgbClr val="72A376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72A376">
                      <a:tint val="63000"/>
                      <a:sat val="105000"/>
                    </a:srgbClr>
                  </a:gs>
                  <a:gs pos="90000">
                    <a:srgbClr val="72A376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228888"/>
            <a:ext cx="3235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</a:rPr>
              <a:t>6</a:t>
            </a:r>
            <a:r>
              <a:rPr lang="en-US" sz="48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4800" b="1" dirty="0" smtClean="0">
                <a:solidFill>
                  <a:srgbClr val="00B050"/>
                </a:solidFill>
              </a:rPr>
              <a:t>  Form 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5701" b="8780"/>
          <a:stretch/>
        </p:blipFill>
        <p:spPr bwMode="auto">
          <a:xfrm>
            <a:off x="827584" y="1124744"/>
            <a:ext cx="7936802" cy="3816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2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329" y="5517232"/>
            <a:ext cx="3842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7780" cmpd="sng">
                  <a:solidFill>
                    <a:srgbClr val="72A376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2A376">
                        <a:tint val="63000"/>
                        <a:sat val="105000"/>
                      </a:srgbClr>
                    </a:gs>
                    <a:gs pos="90000">
                      <a:srgbClr val="72A376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FORM: </a:t>
            </a:r>
            <a:r>
              <a:rPr lang="en-US" sz="5400" b="1" dirty="0" smtClean="0">
                <a:ln w="17780" cmpd="sng">
                  <a:solidFill>
                    <a:srgbClr val="72A376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2A376">
                        <a:tint val="63000"/>
                        <a:sat val="105000"/>
                      </a:srgbClr>
                    </a:gs>
                    <a:gs pos="90000">
                      <a:srgbClr val="72A376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11B</a:t>
            </a:r>
            <a:endParaRPr lang="ru-RU" sz="5400" b="1" dirty="0">
              <a:ln w="17780" cmpd="sng">
                <a:solidFill>
                  <a:srgbClr val="72A376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72A376">
                      <a:tint val="63000"/>
                      <a:sat val="105000"/>
                    </a:srgbClr>
                  </a:gs>
                  <a:gs pos="90000">
                    <a:srgbClr val="72A376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5960" y="404664"/>
            <a:ext cx="37000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11th  Form 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6" t="18245" r="3685" b="6499"/>
          <a:stretch/>
        </p:blipFill>
        <p:spPr bwMode="auto">
          <a:xfrm>
            <a:off x="532324" y="1202509"/>
            <a:ext cx="7806800" cy="357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1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378</TotalTime>
  <Words>244</Words>
  <Application>Microsoft Office PowerPoint</Application>
  <PresentationFormat>Экран (4:3)</PresentationFormat>
  <Paragraphs>67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24</cp:revision>
  <dcterms:created xsi:type="dcterms:W3CDTF">2013-04-21T13:40:07Z</dcterms:created>
  <dcterms:modified xsi:type="dcterms:W3CDTF">2014-01-29T21:11:49Z</dcterms:modified>
</cp:coreProperties>
</file>