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9"/>
  </p:notesMasterIdLst>
  <p:sldIdLst>
    <p:sldId id="256" r:id="rId4"/>
    <p:sldId id="257" r:id="rId5"/>
    <p:sldId id="258" r:id="rId6"/>
    <p:sldId id="259" r:id="rId7"/>
    <p:sldId id="260" r:id="rId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188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B901A1-2C91-47DE-9012-D24B093984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59638B-F90C-4F03-8966-26146FB314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2DFDC4-62BB-4908-B6C9-439CD0BC57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08475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02238" y="1963738"/>
            <a:ext cx="4308475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C2D846-AFDF-45D8-99FE-FA3674E699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8375" y="282575"/>
            <a:ext cx="2192338" cy="66151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4612" cy="66151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7512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75C53F-5FCB-443C-BC09-2D713BFA77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6138" y="555625"/>
            <a:ext cx="2151062" cy="6305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2375" cy="6305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555625"/>
            <a:ext cx="8605837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F6E96D-2671-4D29-8A85-F53615F277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7B186D-FB66-40B0-8131-6A7AE6EEE4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D8B9C0-4B6D-4AC9-873F-C64A643AFF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A82FF7-91CC-4A79-8292-C8F422762D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1ADAD0-1D2B-4E16-B7EB-DC5FF68CA6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1EDCB5-DF2E-4505-8717-D641B21023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0A3BCEA8-8EFB-44EA-8872-1B8B4BB1250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282575"/>
            <a:ext cx="8605837" cy="1258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963738"/>
            <a:ext cx="8769350" cy="4933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151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725488" y="7077075"/>
            <a:ext cx="9355137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 w="3600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87550" y="7289800"/>
            <a:ext cx="8093075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 w="3600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FF9966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E6E6E6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6E6E6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 cap="flat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5837" cy="1258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5837" cy="4759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238125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116840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741363" y="2146300"/>
            <a:ext cx="8609012" cy="47640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8000">
                <a:solidFill>
                  <a:srgbClr val="000000"/>
                </a:solidFill>
                <a:latin typeface="Times New Roman" pitchFamily="16" charset="0"/>
              </a:rPr>
              <a:t>	ANIMALS</a:t>
            </a:r>
          </a:p>
          <a:p>
            <a:pPr>
              <a:lnSpc>
                <a:spcPct val="95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8000">
                <a:solidFill>
                  <a:srgbClr val="000000"/>
                </a:solidFill>
                <a:latin typeface="Times New Roman" pitchFamily="16" charset="0"/>
              </a:rPr>
              <a:t>IN OUR LIFE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" name="Group 1"/>
          <p:cNvGraphicFramePr>
            <a:graphicFrameLocks noGrp="1"/>
          </p:cNvGraphicFramePr>
          <p:nvPr/>
        </p:nvGraphicFramePr>
        <p:xfrm>
          <a:off x="828675" y="720725"/>
          <a:ext cx="8597900" cy="6214280"/>
        </p:xfrm>
        <a:graphic>
          <a:graphicData uri="http://schemas.openxmlformats.org/drawingml/2006/table">
            <a:tbl>
              <a:tblPr/>
              <a:tblGrid>
                <a:gridCol w="1589088"/>
                <a:gridCol w="1563687"/>
                <a:gridCol w="3105150"/>
                <a:gridCol w="2339975"/>
              </a:tblGrid>
              <a:tr h="24018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Name</a:t>
                      </a:r>
                    </a:p>
                  </a:txBody>
                  <a:tcPr marL="90000" marR="90000" marT="105768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What pet have you got?</a:t>
                      </a:r>
                    </a:p>
                  </a:txBody>
                  <a:tcPr marL="90000" marR="90000" marT="105768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Whose idea was it to have a pet in your house?</a:t>
                      </a:r>
                    </a:p>
                  </a:txBody>
                  <a:tcPr marL="90000" marR="90000" marT="105768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Do you take a good care of your pet?</a:t>
                      </a:r>
                    </a:p>
                  </a:txBody>
                  <a:tcPr marL="90000" marR="90000" marT="105768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76284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76284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76284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76284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76284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76284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76284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76284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76284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76284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76284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76284" marB="46800" horzOverflow="overflow">
                    <a:lnL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5938" y="431800"/>
            <a:ext cx="9131300" cy="6696075"/>
          </a:xfrm>
          <a:prstGeom prst="rect">
            <a:avLst/>
          </a:prstGeom>
          <a:noFill/>
          <a:ln w="36000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6263" y="431800"/>
            <a:ext cx="9072562" cy="6551613"/>
          </a:xfrm>
          <a:prstGeom prst="rect">
            <a:avLst/>
          </a:prstGeom>
          <a:noFill/>
          <a:ln w="36000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41363" y="2101850"/>
            <a:ext cx="8609012" cy="4762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55440" rIns="0" bIns="0" anchor="ctr"/>
          <a:lstStyle/>
          <a:p>
            <a:pPr marL="342900" indent="-341313" algn="ctr">
              <a:lnSpc>
                <a:spcPct val="95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8800">
              <a:solidFill>
                <a:srgbClr val="000000"/>
              </a:solidFill>
              <a:latin typeface="Times New Roman" pitchFamily="16" charset="0"/>
            </a:endParaRPr>
          </a:p>
          <a:p>
            <a:pPr marL="342900" indent="-341313" algn="ctr">
              <a:lnSpc>
                <a:spcPct val="95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8800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8963" y="404813"/>
            <a:ext cx="9059862" cy="6865937"/>
          </a:xfrm>
          <a:prstGeom prst="rect">
            <a:avLst/>
          </a:prstGeom>
          <a:noFill/>
          <a:ln w="36000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34452</TotalTime>
  <Words>29</Words>
  <Application>Microsoft Office PowerPoint</Application>
  <PresentationFormat>Произвольный</PresentationFormat>
  <Paragraphs>6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Times New Roman</vt:lpstr>
      <vt:lpstr>Arial</vt:lpstr>
      <vt:lpstr>Microsoft YaHei</vt:lpstr>
      <vt:lpstr>Lucida Sans Unicode</vt:lpstr>
      <vt:lpstr>Тема Office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revaz</dc:creator>
  <cp:lastModifiedBy>re</cp:lastModifiedBy>
  <cp:revision>2</cp:revision>
  <cp:lastPrinted>1601-01-01T00:00:00Z</cp:lastPrinted>
  <dcterms:created xsi:type="dcterms:W3CDTF">2014-02-24T09:22:28Z</dcterms:created>
  <dcterms:modified xsi:type="dcterms:W3CDTF">2014-04-13T21:04:07Z</dcterms:modified>
</cp:coreProperties>
</file>