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729A2F3-9698-42A7-B3BC-C437D148100F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1F78A0-518E-4A43-8CBF-F6B2A74B9BF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Этикет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6561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«В </a:t>
            </a:r>
            <a:r>
              <a:rPr lang="ru-RU" dirty="0"/>
              <a:t>основе всех хороших манер лежит одна забота - забота о том, чтобы человек не мешал человеку, чтобы все вместе чувствовали бы себя хорошо</a:t>
            </a:r>
            <a:r>
              <a:rPr lang="ru-RU" dirty="0" smtClean="0"/>
              <a:t>.»</a:t>
            </a:r>
            <a:endParaRPr lang="ru-RU" dirty="0"/>
          </a:p>
          <a:p>
            <a:r>
              <a:rPr lang="ru-RU" dirty="0" smtClean="0"/>
              <a:t>                                                                               Д</a:t>
            </a:r>
            <a:r>
              <a:rPr lang="ru-RU" dirty="0"/>
              <a:t>. Лихачев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19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0720" cy="410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3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612068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0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32448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0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33670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20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95363"/>
            <a:ext cx="4464496" cy="51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9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88632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6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76872"/>
            <a:ext cx="6096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7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</TotalTime>
  <Words>37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Этикет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Этикет</dc:title>
  <dc:creator>user</dc:creator>
  <cp:lastModifiedBy>user</cp:lastModifiedBy>
  <cp:revision>5</cp:revision>
  <dcterms:created xsi:type="dcterms:W3CDTF">2013-11-30T13:30:59Z</dcterms:created>
  <dcterms:modified xsi:type="dcterms:W3CDTF">2014-01-30T14:11:19Z</dcterms:modified>
</cp:coreProperties>
</file>