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77" r:id="rId8"/>
    <p:sldId id="263" r:id="rId9"/>
    <p:sldId id="269" r:id="rId10"/>
    <p:sldId id="270" r:id="rId11"/>
    <p:sldId id="271" r:id="rId12"/>
    <p:sldId id="276" r:id="rId13"/>
    <p:sldId id="272" r:id="rId14"/>
    <p:sldId id="279" r:id="rId15"/>
    <p:sldId id="274" r:id="rId16"/>
    <p:sldId id="268" r:id="rId17"/>
    <p:sldId id="265" r:id="rId18"/>
    <p:sldId id="275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ED67C-8353-4CB2-A4E0-213D9CFB4BE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7F3F93-A026-43F1-ADFB-96C5B2A785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14376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7851648" cy="18288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БАЙКАЛ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Fcy;&amp;ocy;&amp;tcy;&amp;ocy;&amp;gcy;&amp;rcy;&amp;acy;&amp;fcy;&amp;icy;&amp;icy; &amp;Bcy;&amp;acy;&amp;jcy;&amp;kcy;&amp;a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1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зима -15,-20°C.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Лето +15,+20°C.  Туманы, ветры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аргуз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28802"/>
            <a:ext cx="8568952" cy="474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48680"/>
            <a:ext cx="8229600" cy="3071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FF0000"/>
                </a:solidFill>
              </a:rPr>
              <a:t>Учеными установлено, что капля воды, попадая в Байкал из его притоков, отстаивается здесь годами.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3865562" cy="15525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27088" y="3644900"/>
            <a:ext cx="7632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dirty="0" smtClean="0">
                <a:solidFill>
                  <a:srgbClr val="FF3300"/>
                </a:solidFill>
              </a:rPr>
              <a:t>.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endParaRPr lang="ru-RU" sz="7200" dirty="0">
              <a:solidFill>
                <a:srgbClr val="FF3300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928663" y="765175"/>
            <a:ext cx="757242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ru-RU" sz="3200" dirty="0">
                <a:solidFill>
                  <a:srgbClr val="FF0000"/>
                </a:solidFill>
              </a:rPr>
              <a:t>Река Селенга – длина 1024 км, </a:t>
            </a:r>
          </a:p>
          <a:p>
            <a:pPr algn="r"/>
            <a:r>
              <a:rPr lang="ru-RU" sz="3200" dirty="0">
                <a:solidFill>
                  <a:srgbClr val="FF0000"/>
                </a:solidFill>
              </a:rPr>
              <a:t>приносит около половины </a:t>
            </a:r>
          </a:p>
          <a:p>
            <a:pPr algn="r"/>
            <a:r>
              <a:rPr lang="ru-RU" sz="3200" dirty="0">
                <a:solidFill>
                  <a:srgbClr val="FF0000"/>
                </a:solidFill>
              </a:rPr>
              <a:t>объема речных вод, </a:t>
            </a:r>
          </a:p>
          <a:p>
            <a:pPr algn="r"/>
            <a:r>
              <a:rPr lang="ru-RU" sz="3200" dirty="0">
                <a:solidFill>
                  <a:srgbClr val="FF0000"/>
                </a:solidFill>
              </a:rPr>
              <a:t>поступающих в озеро со всех притоков</a:t>
            </a:r>
          </a:p>
        </p:txBody>
      </p:sp>
      <p:pic>
        <p:nvPicPr>
          <p:cNvPr id="26633" name="Picture 9" descr="заказ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881313"/>
            <a:ext cx="496887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/>
      <p:bldP spid="266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&amp;Fcy;&amp;ocy;&amp;tcy;&amp;ocy;&amp;gcy;&amp;rcy;&amp;acy;&amp;fcy;&amp;icy;&amp;icy; &amp;Bcy;&amp;acy;&amp;jcy;&amp;kcy;&amp;a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5436" cy="52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35745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Чистая вода обеспечивается биологическими особенностями Байкала. 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05800" cy="529668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2635 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известных видов и разновидностей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животных и растений;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2/3 </a:t>
            </a:r>
            <a:r>
              <a:rPr lang="ru-RU" sz="5400" dirty="0" smtClean="0">
                <a:solidFill>
                  <a:srgbClr val="FF0000"/>
                </a:solidFill>
              </a:rPr>
              <a:t>эндемики</a:t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8" y="116632"/>
            <a:ext cx="8858280" cy="66437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27088" y="3644900"/>
            <a:ext cx="7632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6000" dirty="0">
              <a:solidFill>
                <a:srgbClr val="FF3300"/>
              </a:solidFill>
            </a:endParaRPr>
          </a:p>
        </p:txBody>
      </p:sp>
      <p:pic>
        <p:nvPicPr>
          <p:cNvPr id="8" name="Picture 2" descr="Щу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Подкаменьщ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643446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Fcy;&amp;ocy;&amp;tcy;&amp;ocy;&amp;gcy;&amp;rcy;&amp;acy;&amp;fcy;&amp;icy;&amp;icy; &amp;Bcy;&amp;acy;&amp;jcy;&amp;kcy;&amp;a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Черный бакл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429132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Fcy;&amp;ocy;&amp;tcy;&amp;ocy;&amp;gcy;&amp;rcy;&amp;acy;&amp;fcy;&amp;icy;&amp;icy; &amp;Bcy;&amp;acy;&amp;jcy;&amp;kcy;&amp;a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010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Медвед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47149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Баргузинский соб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04"/>
            <a:ext cx="492922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439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Д/З  </a:t>
            </a:r>
            <a:r>
              <a:rPr lang="ru-RU" dirty="0" smtClean="0"/>
              <a:t>§ </a:t>
            </a:r>
            <a:r>
              <a:rPr lang="ru-RU" dirty="0" smtClean="0"/>
              <a:t>52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Раскрыть  экологические проблемы Байкала </a:t>
            </a:r>
            <a:endParaRPr lang="ru-RU" dirty="0"/>
          </a:p>
        </p:txBody>
      </p:sp>
      <p:pic>
        <p:nvPicPr>
          <p:cNvPr id="3" name="Рисунок 2" descr="Мусор на Байкал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2571744"/>
            <a:ext cx="55007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000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ile00000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0000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File0000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28654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- </a:t>
            </a:r>
            <a:r>
              <a:rPr lang="ru-RU" sz="4000" b="1" i="1" dirty="0">
                <a:solidFill>
                  <a:srgbClr val="FF0000"/>
                </a:solidFill>
              </a:rPr>
              <a:t>Иванов </a:t>
            </a:r>
            <a:r>
              <a:rPr lang="ru-RU" sz="4000" b="1" i="1" dirty="0" err="1">
                <a:solidFill>
                  <a:srgbClr val="FF0000"/>
                </a:solidFill>
              </a:rPr>
              <a:t>Курбат</a:t>
            </a:r>
            <a:r>
              <a:rPr lang="ru-RU" sz="4000" b="1" i="1" dirty="0">
                <a:solidFill>
                  <a:srgbClr val="FF0000"/>
                </a:solidFill>
              </a:rPr>
              <a:t> Афанасьевич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(?-1666</a:t>
            </a:r>
            <a:r>
              <a:rPr lang="ru-RU" sz="3200" dirty="0" smtClean="0">
                <a:solidFill>
                  <a:srgbClr val="FF0000"/>
                </a:solidFill>
              </a:rPr>
              <a:t>)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- </a:t>
            </a:r>
            <a:r>
              <a:rPr lang="ru-RU" sz="4000" b="1" i="1" dirty="0">
                <a:solidFill>
                  <a:srgbClr val="FF0000"/>
                </a:solidFill>
              </a:rPr>
              <a:t>Галкин Иван Алексеевич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(?-1658)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> </a:t>
            </a:r>
            <a:r>
              <a:rPr lang="ru-RU" sz="2700" i="1" dirty="0">
                <a:solidFill>
                  <a:srgbClr val="FF0000"/>
                </a:solidFill>
              </a:rPr>
              <a:t>- </a:t>
            </a:r>
            <a:r>
              <a:rPr lang="ru-RU" sz="4400" b="1" i="1" dirty="0">
                <a:solidFill>
                  <a:srgbClr val="FF0000"/>
                </a:solidFill>
              </a:rPr>
              <a:t>Георги Иоганн </a:t>
            </a:r>
            <a:r>
              <a:rPr lang="ru-RU" sz="4400" b="1" i="1" dirty="0" err="1">
                <a:solidFill>
                  <a:srgbClr val="FF0000"/>
                </a:solidFill>
              </a:rPr>
              <a:t>Готлиб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1729-1802)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Дыбовский</a:t>
            </a:r>
            <a:r>
              <a:rPr lang="ru-RU" sz="4000" b="1" i="1" dirty="0">
                <a:solidFill>
                  <a:srgbClr val="FF0000"/>
                </a:solidFill>
              </a:rPr>
              <a:t> Бенедикт </a:t>
            </a:r>
            <a:r>
              <a:rPr lang="ru-RU" sz="4000" b="1" i="1" dirty="0" smtClean="0">
                <a:solidFill>
                  <a:srgbClr val="FF0000"/>
                </a:solidFill>
              </a:rPr>
              <a:t>Иванович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9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(1833-1930)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- </a:t>
            </a:r>
            <a:r>
              <a:rPr lang="ru-RU" sz="4000" b="1" i="1" dirty="0">
                <a:solidFill>
                  <a:srgbClr val="FF0000"/>
                </a:solidFill>
              </a:rPr>
              <a:t>Верещагин Глеб Юрьевич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(1889-1944)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000012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xfrm>
            <a:off x="3214678" y="571480"/>
            <a:ext cx="564360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000108"/>
            <a:ext cx="3286148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Площадь </a:t>
            </a:r>
            <a:r>
              <a:rPr lang="ru-RU" sz="2400" i="1" dirty="0" smtClean="0">
                <a:solidFill>
                  <a:srgbClr val="FF0000"/>
                </a:solidFill>
              </a:rPr>
              <a:t>31722 </a:t>
            </a:r>
            <a:r>
              <a:rPr lang="ru-RU" sz="2400" i="1" dirty="0" err="1" smtClean="0">
                <a:solidFill>
                  <a:srgbClr val="FF0000"/>
                </a:solidFill>
              </a:rPr>
              <a:t>кв</a:t>
            </a:r>
            <a:r>
              <a:rPr lang="ru-RU" sz="2400" i="1" dirty="0" smtClean="0">
                <a:solidFill>
                  <a:srgbClr val="FF0000"/>
                </a:solidFill>
              </a:rPr>
              <a:t>/км.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3500462" cy="52149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По площади Байкал занимает 8 место в мире среди озер и приблизительно равен площади такой страны, как Бельгия.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04"/>
            <a:ext cx="2212848" cy="233101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636 км.</a:t>
            </a:r>
            <a:r>
              <a:rPr lang="ru-RU" sz="2800" dirty="0" smtClean="0">
                <a:solidFill>
                  <a:srgbClr val="FF0000"/>
                </a:solidFill>
              </a:rPr>
              <a:t> - длина озера, </a:t>
            </a:r>
            <a:r>
              <a:rPr lang="ru-RU" sz="2800" i="1" dirty="0" smtClean="0">
                <a:solidFill>
                  <a:srgbClr val="FF0000"/>
                </a:solidFill>
              </a:rPr>
              <a:t>79,5 км.</a:t>
            </a:r>
            <a:r>
              <a:rPr lang="ru-RU" sz="2800" dirty="0" smtClean="0">
                <a:solidFill>
                  <a:srgbClr val="FF0000"/>
                </a:solidFill>
              </a:rPr>
              <a:t> - ширина озера,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2100 км.</a:t>
            </a:r>
            <a:r>
              <a:rPr lang="ru-RU" sz="2800" dirty="0" smtClean="0">
                <a:solidFill>
                  <a:srgbClr val="FF0000"/>
                </a:solidFill>
              </a:rPr>
              <a:t> - длина береговой линии озера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6" descr="satellite-image-of-lake-baika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958" b="9958"/>
          <a:stretch>
            <a:fillRect/>
          </a:stretch>
        </p:blipFill>
        <p:spPr bwMode="auto">
          <a:xfrm>
            <a:off x="3214679" y="384814"/>
            <a:ext cx="5694004" cy="5330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0000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142984"/>
            <a:ext cx="628651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2910" y="0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Среди озер земного шара озеро Байкал занимает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1 место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 глубине.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320360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1100" dirty="0" smtClean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1100" dirty="0" smtClean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1100" dirty="0" smtClean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71612"/>
            <a:ext cx="28257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Наибольшая отметка глубины в южной котловине Байкала - 1423м,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в средней - 1637 м,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 северной - 890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tcy;&amp;ocy;&amp;gcy;&amp;rcy;&amp;acy;&amp;fcy;&amp;icy;&amp;icy; &amp;Bcy;&amp;acy;&amp;jcy;&amp;kcy;&amp;acy;&amp;l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77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Возраст Байкала ученые определяют в 25 млн. лет.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8" descr="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2" y="3857628"/>
            <a:ext cx="4395790" cy="221457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122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БАЙКАЛ</vt:lpstr>
      <vt:lpstr>Презентация PowerPoint</vt:lpstr>
      <vt:lpstr>Презентация PowerPoint</vt:lpstr>
      <vt:lpstr>Презентация PowerPoint</vt:lpstr>
      <vt:lpstr>   - Иванов Курбат Афанасьевич (?-1666)   - Галкин Иван Алексеевич (?-1658)    - Георги Иоганн Готлиб (1729-1802)    Дыбовский Бенедикт Иванович  (1833-1930)    - Верещагин Глеб Юрьевич (1889-1944) </vt:lpstr>
      <vt:lpstr>Площадь 31722 кв/км. </vt:lpstr>
      <vt:lpstr>636 км. - длина озера, 79,5 км. - ширина озера, </vt:lpstr>
      <vt:lpstr>Презентация PowerPoint</vt:lpstr>
      <vt:lpstr>Возраст Байкала ученые определяют в 25 млн. лет.</vt:lpstr>
      <vt:lpstr>зима -15,-20°C.  Лето +15,+20°C.  Туманы, ветры</vt:lpstr>
      <vt:lpstr>   Учеными установлено, что капля воды, попадая в Байкал из его притоков, отстаивается здесь годами.  </vt:lpstr>
      <vt:lpstr>Презентация PowerPoint</vt:lpstr>
      <vt:lpstr>  Чистая вода обеспечивается биологическими особенностями Байкала.  </vt:lpstr>
      <vt:lpstr>2635  известных видов и разновидностей  животных и растений; 2/3 эндемики </vt:lpstr>
      <vt:lpstr>Презентация PowerPoint</vt:lpstr>
      <vt:lpstr>Презентация PowerPoint</vt:lpstr>
      <vt:lpstr>Презентация PowerPoint</vt:lpstr>
      <vt:lpstr>Презентация PowerPoint</vt:lpstr>
      <vt:lpstr> Д/З  § 52  Раскрыть  экологические проблемы Байкала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БАЙКАЛ</dc:title>
  <dc:creator>1</dc:creator>
  <cp:lastModifiedBy>Учитель</cp:lastModifiedBy>
  <cp:revision>32</cp:revision>
  <dcterms:created xsi:type="dcterms:W3CDTF">2014-01-21T13:57:16Z</dcterms:created>
  <dcterms:modified xsi:type="dcterms:W3CDTF">2014-01-27T05:55:06Z</dcterms:modified>
</cp:coreProperties>
</file>