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handoutMasterIdLst>
    <p:handoutMasterId r:id="rId38"/>
  </p:handoutMasterIdLst>
  <p:sldIdLst>
    <p:sldId id="339" r:id="rId2"/>
    <p:sldId id="340" r:id="rId3"/>
    <p:sldId id="341" r:id="rId4"/>
    <p:sldId id="307" r:id="rId5"/>
    <p:sldId id="320" r:id="rId6"/>
    <p:sldId id="321" r:id="rId7"/>
    <p:sldId id="322" r:id="rId8"/>
    <p:sldId id="323" r:id="rId9"/>
    <p:sldId id="314" r:id="rId10"/>
    <p:sldId id="324" r:id="rId11"/>
    <p:sldId id="325" r:id="rId12"/>
    <p:sldId id="326" r:id="rId13"/>
    <p:sldId id="327" r:id="rId14"/>
    <p:sldId id="294" r:id="rId15"/>
    <p:sldId id="295" r:id="rId16"/>
    <p:sldId id="306" r:id="rId17"/>
    <p:sldId id="296" r:id="rId18"/>
    <p:sldId id="299" r:id="rId19"/>
    <p:sldId id="300" r:id="rId20"/>
    <p:sldId id="301" r:id="rId21"/>
    <p:sldId id="302" r:id="rId22"/>
    <p:sldId id="303" r:id="rId23"/>
    <p:sldId id="298" r:id="rId24"/>
    <p:sldId id="266" r:id="rId25"/>
    <p:sldId id="256" r:id="rId26"/>
    <p:sldId id="332" r:id="rId27"/>
    <p:sldId id="308" r:id="rId28"/>
    <p:sldId id="328" r:id="rId29"/>
    <p:sldId id="333" r:id="rId30"/>
    <p:sldId id="334" r:id="rId31"/>
    <p:sldId id="335" r:id="rId32"/>
    <p:sldId id="330" r:id="rId33"/>
    <p:sldId id="338" r:id="rId34"/>
    <p:sldId id="331" r:id="rId35"/>
    <p:sldId id="336" r:id="rId36"/>
    <p:sldId id="33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slide" Target="../slides/slide20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image" Target="../media/image26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1.png"/><Relationship Id="rId1" Type="http://schemas.openxmlformats.org/officeDocument/2006/relationships/image" Target="../media/image29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jpeg"/><Relationship Id="rId1" Type="http://schemas.openxmlformats.org/officeDocument/2006/relationships/image" Target="../media/image3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C937B-A5CE-4FE3-A618-CCB71EBFEFD1}" type="doc">
      <dgm:prSet loTypeId="urn:microsoft.com/office/officeart/2005/8/layout/vList3#1" loCatId="list" qsTypeId="urn:microsoft.com/office/officeart/2005/8/quickstyle/3d5" qsCatId="3D" csTypeId="urn:microsoft.com/office/officeart/2005/8/colors/accent1_2" csCatId="accent1" phldr="1"/>
      <dgm:spPr/>
    </dgm:pt>
    <dgm:pt modelId="{0CEF1766-995E-40A4-9A06-77BF567ABC5D}">
      <dgm:prSet phldrT="[Текст]"/>
      <dgm:spPr/>
      <dgm:t>
        <a:bodyPr/>
        <a:lstStyle/>
        <a:p>
          <a:r>
            <a:rPr lang="ru-RU" dirty="0" smtClean="0"/>
            <a:t>Пластмассы</a:t>
          </a:r>
          <a:endParaRPr lang="ru-RU" dirty="0"/>
        </a:p>
      </dgm:t>
    </dgm:pt>
    <dgm:pt modelId="{43915FE3-635B-4AC9-A3FA-233219C3BB96}" type="parTrans" cxnId="{CDB5B689-999A-4343-B361-BD527B4C4326}">
      <dgm:prSet/>
      <dgm:spPr/>
      <dgm:t>
        <a:bodyPr/>
        <a:lstStyle/>
        <a:p>
          <a:endParaRPr lang="ru-RU"/>
        </a:p>
      </dgm:t>
    </dgm:pt>
    <dgm:pt modelId="{8183EB3E-7F20-410E-AB57-3423938D7A43}" type="sibTrans" cxnId="{CDB5B689-999A-4343-B361-BD527B4C4326}">
      <dgm:prSet/>
      <dgm:spPr/>
      <dgm:t>
        <a:bodyPr/>
        <a:lstStyle/>
        <a:p>
          <a:endParaRPr lang="ru-RU"/>
        </a:p>
      </dgm:t>
    </dgm:pt>
    <dgm:pt modelId="{DFD2DECE-F1BA-4D58-9D61-A9B9ED59CEE4}">
      <dgm:prSet phldrT="[Текст]"/>
      <dgm:spPr/>
      <dgm:t>
        <a:bodyPr/>
        <a:lstStyle/>
        <a:p>
          <a:r>
            <a:rPr lang="ru-RU" dirty="0" smtClean="0"/>
            <a:t>Эластомеры</a:t>
          </a:r>
          <a:endParaRPr lang="ru-RU" dirty="0"/>
        </a:p>
      </dgm:t>
    </dgm:pt>
    <dgm:pt modelId="{4C917B2A-CFF7-4F0D-9552-607C051AADF8}" type="parTrans" cxnId="{8FAF061F-EA6F-4DF9-ADD9-419A7943F8B4}">
      <dgm:prSet/>
      <dgm:spPr/>
      <dgm:t>
        <a:bodyPr/>
        <a:lstStyle/>
        <a:p>
          <a:endParaRPr lang="ru-RU"/>
        </a:p>
      </dgm:t>
    </dgm:pt>
    <dgm:pt modelId="{0C1BF723-08E1-4459-BFD1-00C909C26586}" type="sibTrans" cxnId="{8FAF061F-EA6F-4DF9-ADD9-419A7943F8B4}">
      <dgm:prSet/>
      <dgm:spPr/>
      <dgm:t>
        <a:bodyPr/>
        <a:lstStyle/>
        <a:p>
          <a:endParaRPr lang="ru-RU"/>
        </a:p>
      </dgm:t>
    </dgm:pt>
    <dgm:pt modelId="{442CEABB-F2BE-40AF-957A-C16A413A874C}">
      <dgm:prSet phldrT="[Текст]"/>
      <dgm:spPr/>
      <dgm:t>
        <a:bodyPr/>
        <a:lstStyle/>
        <a:p>
          <a:r>
            <a:rPr lang="ru-RU" dirty="0" smtClean="0"/>
            <a:t>Волокна</a:t>
          </a:r>
          <a:endParaRPr lang="ru-RU" dirty="0"/>
        </a:p>
      </dgm:t>
    </dgm:pt>
    <dgm:pt modelId="{AD8339FB-BE7A-4661-B270-97F71605D3BA}" type="parTrans" cxnId="{7E6706E7-E889-431C-A847-4130048CE589}">
      <dgm:prSet/>
      <dgm:spPr/>
      <dgm:t>
        <a:bodyPr/>
        <a:lstStyle/>
        <a:p>
          <a:endParaRPr lang="ru-RU"/>
        </a:p>
      </dgm:t>
    </dgm:pt>
    <dgm:pt modelId="{92CADC97-6887-4A3C-B98B-40CC84A20844}" type="sibTrans" cxnId="{7E6706E7-E889-431C-A847-4130048CE589}">
      <dgm:prSet/>
      <dgm:spPr/>
      <dgm:t>
        <a:bodyPr/>
        <a:lstStyle/>
        <a:p>
          <a:endParaRPr lang="ru-RU"/>
        </a:p>
      </dgm:t>
    </dgm:pt>
    <dgm:pt modelId="{F7D2E55D-628C-40B9-A3D1-E80E1A2BC770}" type="pres">
      <dgm:prSet presAssocID="{F40C937B-A5CE-4FE3-A618-CCB71EBFEFD1}" presName="linearFlow" presStyleCnt="0">
        <dgm:presLayoutVars>
          <dgm:dir/>
          <dgm:resizeHandles val="exact"/>
        </dgm:presLayoutVars>
      </dgm:prSet>
      <dgm:spPr/>
    </dgm:pt>
    <dgm:pt modelId="{DEF792D8-B07D-4350-92E9-EDBDB88929BE}" type="pres">
      <dgm:prSet presAssocID="{0CEF1766-995E-40A4-9A06-77BF567ABC5D}" presName="composite" presStyleCnt="0"/>
      <dgm:spPr/>
    </dgm:pt>
    <dgm:pt modelId="{72BCED8D-A6D5-4246-8ECB-B78F0AAB7F90}" type="pres">
      <dgm:prSet presAssocID="{0CEF1766-995E-40A4-9A06-77BF567ABC5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009428-CCBB-435C-9B37-CB2587122981}" type="pres">
      <dgm:prSet presAssocID="{0CEF1766-995E-40A4-9A06-77BF567ABC5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AE95-B28F-4FC2-B0AB-400D3A599E53}" type="pres">
      <dgm:prSet presAssocID="{8183EB3E-7F20-410E-AB57-3423938D7A43}" presName="spacing" presStyleCnt="0"/>
      <dgm:spPr/>
    </dgm:pt>
    <dgm:pt modelId="{0FB2504B-F6F5-4A5D-9AED-F0913710A07E}" type="pres">
      <dgm:prSet presAssocID="{DFD2DECE-F1BA-4D58-9D61-A9B9ED59CEE4}" presName="composite" presStyleCnt="0"/>
      <dgm:spPr/>
    </dgm:pt>
    <dgm:pt modelId="{3B829FAF-3101-45E6-983C-FF8D5DA470BD}" type="pres">
      <dgm:prSet presAssocID="{DFD2DECE-F1BA-4D58-9D61-A9B9ED59CEE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540B84-361D-4B0B-9B9F-5C917BD5BFCC}" type="pres">
      <dgm:prSet presAssocID="{DFD2DECE-F1BA-4D58-9D61-A9B9ED59CEE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0A0D0-A486-48E0-8424-9B1066006EC8}" type="pres">
      <dgm:prSet presAssocID="{0C1BF723-08E1-4459-BFD1-00C909C26586}" presName="spacing" presStyleCnt="0"/>
      <dgm:spPr/>
    </dgm:pt>
    <dgm:pt modelId="{E07578E5-D6F4-4D5C-8FD2-3BCDE248D3EB}" type="pres">
      <dgm:prSet presAssocID="{442CEABB-F2BE-40AF-957A-C16A413A874C}" presName="composite" presStyleCnt="0"/>
      <dgm:spPr/>
    </dgm:pt>
    <dgm:pt modelId="{4F80F446-E587-4B23-A449-D577802C9B4E}" type="pres">
      <dgm:prSet presAssocID="{442CEABB-F2BE-40AF-957A-C16A413A874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1EB4AB-2F47-44C8-AF12-8D71F87B5906}" type="pres">
      <dgm:prSet presAssocID="{442CEABB-F2BE-40AF-957A-C16A413A874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706E7-E889-431C-A847-4130048CE589}" srcId="{F40C937B-A5CE-4FE3-A618-CCB71EBFEFD1}" destId="{442CEABB-F2BE-40AF-957A-C16A413A874C}" srcOrd="2" destOrd="0" parTransId="{AD8339FB-BE7A-4661-B270-97F71605D3BA}" sibTransId="{92CADC97-6887-4A3C-B98B-40CC84A20844}"/>
    <dgm:cxn modelId="{653D91C9-CCBD-4B4B-A92A-5FD611AFAA55}" type="presOf" srcId="{0CEF1766-995E-40A4-9A06-77BF567ABC5D}" destId="{EC009428-CCBB-435C-9B37-CB2587122981}" srcOrd="0" destOrd="0" presId="urn:microsoft.com/office/officeart/2005/8/layout/vList3#1"/>
    <dgm:cxn modelId="{CDB5B689-999A-4343-B361-BD527B4C4326}" srcId="{F40C937B-A5CE-4FE3-A618-CCB71EBFEFD1}" destId="{0CEF1766-995E-40A4-9A06-77BF567ABC5D}" srcOrd="0" destOrd="0" parTransId="{43915FE3-635B-4AC9-A3FA-233219C3BB96}" sibTransId="{8183EB3E-7F20-410E-AB57-3423938D7A43}"/>
    <dgm:cxn modelId="{71E3767E-2CA7-4F08-948E-D0766B1D5E47}" type="presOf" srcId="{F40C937B-A5CE-4FE3-A618-CCB71EBFEFD1}" destId="{F7D2E55D-628C-40B9-A3D1-E80E1A2BC770}" srcOrd="0" destOrd="0" presId="urn:microsoft.com/office/officeart/2005/8/layout/vList3#1"/>
    <dgm:cxn modelId="{8FAF061F-EA6F-4DF9-ADD9-419A7943F8B4}" srcId="{F40C937B-A5CE-4FE3-A618-CCB71EBFEFD1}" destId="{DFD2DECE-F1BA-4D58-9D61-A9B9ED59CEE4}" srcOrd="1" destOrd="0" parTransId="{4C917B2A-CFF7-4F0D-9552-607C051AADF8}" sibTransId="{0C1BF723-08E1-4459-BFD1-00C909C26586}"/>
    <dgm:cxn modelId="{FACB7C97-4853-41B7-B9FE-2DC031546634}" type="presOf" srcId="{DFD2DECE-F1BA-4D58-9D61-A9B9ED59CEE4}" destId="{8A540B84-361D-4B0B-9B9F-5C917BD5BFCC}" srcOrd="0" destOrd="0" presId="urn:microsoft.com/office/officeart/2005/8/layout/vList3#1"/>
    <dgm:cxn modelId="{8B180E1D-C5D1-49BA-ABC6-44B1C4625B64}" type="presOf" srcId="{442CEABB-F2BE-40AF-957A-C16A413A874C}" destId="{2C1EB4AB-2F47-44C8-AF12-8D71F87B5906}" srcOrd="0" destOrd="0" presId="urn:microsoft.com/office/officeart/2005/8/layout/vList3#1"/>
    <dgm:cxn modelId="{7EF8BEF5-09C0-4127-9841-F1B677E4B46C}" type="presParOf" srcId="{F7D2E55D-628C-40B9-A3D1-E80E1A2BC770}" destId="{DEF792D8-B07D-4350-92E9-EDBDB88929BE}" srcOrd="0" destOrd="0" presId="urn:microsoft.com/office/officeart/2005/8/layout/vList3#1"/>
    <dgm:cxn modelId="{7FD53619-BA5C-4021-8525-A373F4698A64}" type="presParOf" srcId="{DEF792D8-B07D-4350-92E9-EDBDB88929BE}" destId="{72BCED8D-A6D5-4246-8ECB-B78F0AAB7F90}" srcOrd="0" destOrd="0" presId="urn:microsoft.com/office/officeart/2005/8/layout/vList3#1"/>
    <dgm:cxn modelId="{B20ACCD4-3D43-4C14-A273-4A64DD3C762A}" type="presParOf" srcId="{DEF792D8-B07D-4350-92E9-EDBDB88929BE}" destId="{EC009428-CCBB-435C-9B37-CB2587122981}" srcOrd="1" destOrd="0" presId="urn:microsoft.com/office/officeart/2005/8/layout/vList3#1"/>
    <dgm:cxn modelId="{44382F06-3DEC-4864-8661-5F7569ACA479}" type="presParOf" srcId="{F7D2E55D-628C-40B9-A3D1-E80E1A2BC770}" destId="{6A3AAE95-B28F-4FC2-B0AB-400D3A599E53}" srcOrd="1" destOrd="0" presId="urn:microsoft.com/office/officeart/2005/8/layout/vList3#1"/>
    <dgm:cxn modelId="{03907C07-30FB-44C5-96DC-B7C30A28186F}" type="presParOf" srcId="{F7D2E55D-628C-40B9-A3D1-E80E1A2BC770}" destId="{0FB2504B-F6F5-4A5D-9AED-F0913710A07E}" srcOrd="2" destOrd="0" presId="urn:microsoft.com/office/officeart/2005/8/layout/vList3#1"/>
    <dgm:cxn modelId="{B7CEB631-740B-46BA-9E55-DFBC8120C10C}" type="presParOf" srcId="{0FB2504B-F6F5-4A5D-9AED-F0913710A07E}" destId="{3B829FAF-3101-45E6-983C-FF8D5DA470BD}" srcOrd="0" destOrd="0" presId="urn:microsoft.com/office/officeart/2005/8/layout/vList3#1"/>
    <dgm:cxn modelId="{5E3DC3D8-59B4-4667-854F-87EB40C8FF10}" type="presParOf" srcId="{0FB2504B-F6F5-4A5D-9AED-F0913710A07E}" destId="{8A540B84-361D-4B0B-9B9F-5C917BD5BFCC}" srcOrd="1" destOrd="0" presId="urn:microsoft.com/office/officeart/2005/8/layout/vList3#1"/>
    <dgm:cxn modelId="{B82A27CF-6088-4D7F-9176-1F81BD514484}" type="presParOf" srcId="{F7D2E55D-628C-40B9-A3D1-E80E1A2BC770}" destId="{E2C0A0D0-A486-48E0-8424-9B1066006EC8}" srcOrd="3" destOrd="0" presId="urn:microsoft.com/office/officeart/2005/8/layout/vList3#1"/>
    <dgm:cxn modelId="{39A2E7BC-17C1-49FC-B73C-70B60E75672B}" type="presParOf" srcId="{F7D2E55D-628C-40B9-A3D1-E80E1A2BC770}" destId="{E07578E5-D6F4-4D5C-8FD2-3BCDE248D3EB}" srcOrd="4" destOrd="0" presId="urn:microsoft.com/office/officeart/2005/8/layout/vList3#1"/>
    <dgm:cxn modelId="{11C3811E-01CA-411C-BCCE-C1FFAB7BD66A}" type="presParOf" srcId="{E07578E5-D6F4-4D5C-8FD2-3BCDE248D3EB}" destId="{4F80F446-E587-4B23-A449-D577802C9B4E}" srcOrd="0" destOrd="0" presId="urn:microsoft.com/office/officeart/2005/8/layout/vList3#1"/>
    <dgm:cxn modelId="{C00E9FC3-95C4-4576-8F8B-81C1F17440A7}" type="presParOf" srcId="{E07578E5-D6F4-4D5C-8FD2-3BCDE248D3EB}" destId="{2C1EB4AB-2F47-44C8-AF12-8D71F87B590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6A295-A54A-4961-8855-15773F689FE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1EEA1CF9-EA68-45A0-865A-80483DDE6103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</a:rPr>
            <a:t>ПРИРОДНЫЕ</a:t>
          </a:r>
          <a:r>
            <a:rPr lang="ru-RU" sz="2800" b="1" dirty="0" smtClean="0">
              <a:latin typeface="+mn-lt"/>
            </a:rPr>
            <a:t> </a:t>
          </a:r>
          <a:r>
            <a:rPr lang="ru-RU" sz="2000" dirty="0" smtClean="0">
              <a:latin typeface="+mn-lt"/>
            </a:rPr>
            <a:t>встречаются в природе. К ним относятся крахмал, целлюлоза, клетчатка, белки, нуклеиновые кислоты, натуральный каучук. </a:t>
          </a:r>
          <a:endParaRPr lang="ru-RU" sz="2300" dirty="0">
            <a:latin typeface="+mn-lt"/>
          </a:endParaRPr>
        </a:p>
      </dgm:t>
    </dgm:pt>
    <dgm:pt modelId="{5C8F3185-D44A-4157-8EFF-0C7700FD4DD5}" type="parTrans" cxnId="{9CE66D2E-2C93-4F0F-B40B-C7CC2634BB11}">
      <dgm:prSet/>
      <dgm:spPr/>
      <dgm:t>
        <a:bodyPr/>
        <a:lstStyle/>
        <a:p>
          <a:endParaRPr lang="ru-RU"/>
        </a:p>
      </dgm:t>
    </dgm:pt>
    <dgm:pt modelId="{58ACF8B8-017D-4AEF-BC72-86325084D751}" type="sibTrans" cxnId="{9CE66D2E-2C93-4F0F-B40B-C7CC2634BB11}">
      <dgm:prSet/>
      <dgm:spPr/>
      <dgm:t>
        <a:bodyPr/>
        <a:lstStyle/>
        <a:p>
          <a:endParaRPr lang="ru-RU"/>
        </a:p>
      </dgm:t>
    </dgm:pt>
    <dgm:pt modelId="{7D99CFBD-EFC0-4AA8-B66D-C7511285D816}">
      <dgm:prSet phldrT="[Текст]" custT="1"/>
      <dgm:spPr/>
      <dgm:t>
        <a:bodyPr/>
        <a:lstStyle/>
        <a:p>
          <a:r>
            <a:rPr lang="ru-RU" sz="3600" b="1" i="0" dirty="0" smtClean="0"/>
            <a:t>Искусственные </a:t>
          </a:r>
          <a:r>
            <a:rPr lang="ru-RU" sz="2000" dirty="0" smtClean="0"/>
            <a:t>получают на основе природных полимеров путем химической модификации. К таким полимерам относят: вискозу, целлулоид, ацетатное волокно. Исходным веществом, для получения названных полимеров, является целлюлоза.</a:t>
          </a:r>
          <a:endParaRPr lang="ru-RU" sz="2000" dirty="0"/>
        </a:p>
      </dgm:t>
    </dgm:pt>
    <dgm:pt modelId="{44AF6DBB-0583-4971-8D03-AEAB8C06E331}" type="parTrans" cxnId="{BCC5F14D-B602-4A6A-91AE-1F4DA75D7A98}">
      <dgm:prSet/>
      <dgm:spPr/>
      <dgm:t>
        <a:bodyPr/>
        <a:lstStyle/>
        <a:p>
          <a:endParaRPr lang="ru-RU"/>
        </a:p>
      </dgm:t>
    </dgm:pt>
    <dgm:pt modelId="{F1708B1D-5DF5-462C-9D31-68C7424AB0A6}" type="sibTrans" cxnId="{BCC5F14D-B602-4A6A-91AE-1F4DA75D7A98}">
      <dgm:prSet/>
      <dgm:spPr/>
      <dgm:t>
        <a:bodyPr/>
        <a:lstStyle/>
        <a:p>
          <a:endParaRPr lang="ru-RU"/>
        </a:p>
      </dgm:t>
    </dgm:pt>
    <dgm:pt modelId="{364ED957-3A55-411F-BC2E-1B8D71BD224D}">
      <dgm:prSet phldrT="[Текст]" custT="1"/>
      <dgm:spPr/>
      <dgm:t>
        <a:bodyPr/>
        <a:lstStyle/>
        <a:p>
          <a:r>
            <a:rPr lang="ru-RU" sz="3600" b="1" i="0" dirty="0" smtClean="0"/>
            <a:t>Синтетические </a:t>
          </a:r>
          <a:r>
            <a:rPr lang="ru-RU" sz="2000" dirty="0" smtClean="0"/>
            <a:t>получают из органического сырья (нефть, газ, каменный уголь) с помощью различных химических процессов. Синтетические полимеры являются результатом работы химиков. К синтетическим полимерам относятся: полиэтилен; полипропилен; полистирол; фенолформальдегидные полимеры; синтетические волокна (лавсан, нитрон, капрон, хлорин); синтетические каучуки.</a:t>
          </a:r>
          <a:endParaRPr lang="ru-RU" sz="2000" dirty="0"/>
        </a:p>
      </dgm:t>
    </dgm:pt>
    <dgm:pt modelId="{0C8FE8DC-6C0E-450E-820A-8C0EE6660B6F}" type="parTrans" cxnId="{016BD33F-451D-4320-BF63-CE7E86D28EBA}">
      <dgm:prSet/>
      <dgm:spPr/>
      <dgm:t>
        <a:bodyPr/>
        <a:lstStyle/>
        <a:p>
          <a:endParaRPr lang="ru-RU"/>
        </a:p>
      </dgm:t>
    </dgm:pt>
    <dgm:pt modelId="{43A17E00-BF6F-42FD-AC42-80F570193DDC}" type="sibTrans" cxnId="{016BD33F-451D-4320-BF63-CE7E86D28EBA}">
      <dgm:prSet/>
      <dgm:spPr/>
      <dgm:t>
        <a:bodyPr/>
        <a:lstStyle/>
        <a:p>
          <a:endParaRPr lang="ru-RU"/>
        </a:p>
      </dgm:t>
    </dgm:pt>
    <dgm:pt modelId="{9B01A513-68E9-4321-8CCC-8B9BAE1C0992}" type="pres">
      <dgm:prSet presAssocID="{11B6A295-A54A-4961-8855-15773F689FE7}" presName="linearFlow" presStyleCnt="0">
        <dgm:presLayoutVars>
          <dgm:dir/>
          <dgm:resizeHandles val="exact"/>
        </dgm:presLayoutVars>
      </dgm:prSet>
      <dgm:spPr/>
    </dgm:pt>
    <dgm:pt modelId="{C81B7167-C011-4458-AD79-FE65A50999FE}" type="pres">
      <dgm:prSet presAssocID="{1EEA1CF9-EA68-45A0-865A-80483DDE6103}" presName="composite" presStyleCnt="0"/>
      <dgm:spPr/>
    </dgm:pt>
    <dgm:pt modelId="{D7A20CE4-D87B-421A-B6A8-84447C6BF997}" type="pres">
      <dgm:prSet presAssocID="{1EEA1CF9-EA68-45A0-865A-80483DDE6103}" presName="imgShp" presStyleLbl="fgImgPlace1" presStyleIdx="0" presStyleCnt="3" custLinFactX="-17608" custLinFactNeighborX="-100000" custLinFactNeighborY="69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C66B7B-23B3-4E64-AD2B-82AF90474623}" type="pres">
      <dgm:prSet presAssocID="{1EEA1CF9-EA68-45A0-865A-80483DDE6103}" presName="txShp" presStyleLbl="node1" presStyleIdx="0" presStyleCnt="3" custScaleX="145602" custScaleY="118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FF82-33AE-4A33-ACFD-5AAC5A0B4D8B}" type="pres">
      <dgm:prSet presAssocID="{58ACF8B8-017D-4AEF-BC72-86325084D751}" presName="spacing" presStyleCnt="0"/>
      <dgm:spPr/>
    </dgm:pt>
    <dgm:pt modelId="{21214293-3419-4E5E-97BC-33404108985B}" type="pres">
      <dgm:prSet presAssocID="{7D99CFBD-EFC0-4AA8-B66D-C7511285D816}" presName="composite" presStyleCnt="0"/>
      <dgm:spPr/>
    </dgm:pt>
    <dgm:pt modelId="{5015ED02-D395-42B1-8F39-E88198133511}" type="pres">
      <dgm:prSet presAssocID="{7D99CFBD-EFC0-4AA8-B66D-C7511285D816}" presName="imgShp" presStyleLbl="fgImgPlace1" presStyleIdx="1" presStyleCnt="3" custLinFactX="-17608" custLinFactNeighborX="-100000" custLinFactNeighborY="19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6FEFDA-F080-48A4-B5CB-39FC392612F3}" type="pres">
      <dgm:prSet presAssocID="{7D99CFBD-EFC0-4AA8-B66D-C7511285D816}" presName="txShp" presStyleLbl="node1" presStyleIdx="1" presStyleCnt="3" custScaleX="145603" custScaleY="181751" custLinFactNeighborX="0" custLinFactNeighborY="-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C81C7-C2AB-4E27-BF3D-7E05E79244D5}" type="pres">
      <dgm:prSet presAssocID="{F1708B1D-5DF5-462C-9D31-68C7424AB0A6}" presName="spacing" presStyleCnt="0"/>
      <dgm:spPr/>
    </dgm:pt>
    <dgm:pt modelId="{87EC0E00-E79B-4DB5-8AD0-6C9291834BF2}" type="pres">
      <dgm:prSet presAssocID="{364ED957-3A55-411F-BC2E-1B8D71BD224D}" presName="composite" presStyleCnt="0"/>
      <dgm:spPr/>
    </dgm:pt>
    <dgm:pt modelId="{C5C792E6-FE82-4372-8750-CDEE89BFBC46}" type="pres">
      <dgm:prSet presAssocID="{364ED957-3A55-411F-BC2E-1B8D71BD224D}" presName="imgShp" presStyleLbl="fgImgPlace1" presStyleIdx="2" presStyleCnt="3" custLinFactX="-9272" custLinFactNeighborX="-100000" custLinFactNeighborY="-8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E3F366-608A-41C1-94C3-F5FD23E98883}" type="pres">
      <dgm:prSet presAssocID="{364ED957-3A55-411F-BC2E-1B8D71BD224D}" presName="txShp" presStyleLbl="node1" presStyleIdx="2" presStyleCnt="3" custScaleX="143216" custScaleY="264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BD33F-451D-4320-BF63-CE7E86D28EBA}" srcId="{11B6A295-A54A-4961-8855-15773F689FE7}" destId="{364ED957-3A55-411F-BC2E-1B8D71BD224D}" srcOrd="2" destOrd="0" parTransId="{0C8FE8DC-6C0E-450E-820A-8C0EE6660B6F}" sibTransId="{43A17E00-BF6F-42FD-AC42-80F570193DDC}"/>
    <dgm:cxn modelId="{A536E903-5EB9-4FA7-A785-909A46054DF4}" type="presOf" srcId="{1EEA1CF9-EA68-45A0-865A-80483DDE6103}" destId="{53C66B7B-23B3-4E64-AD2B-82AF90474623}" srcOrd="0" destOrd="0" presId="urn:microsoft.com/office/officeart/2005/8/layout/vList3#2"/>
    <dgm:cxn modelId="{9CE66D2E-2C93-4F0F-B40B-C7CC2634BB11}" srcId="{11B6A295-A54A-4961-8855-15773F689FE7}" destId="{1EEA1CF9-EA68-45A0-865A-80483DDE6103}" srcOrd="0" destOrd="0" parTransId="{5C8F3185-D44A-4157-8EFF-0C7700FD4DD5}" sibTransId="{58ACF8B8-017D-4AEF-BC72-86325084D751}"/>
    <dgm:cxn modelId="{9BC7DFAC-440B-4FD7-9BA2-E8652703006C}" type="presOf" srcId="{11B6A295-A54A-4961-8855-15773F689FE7}" destId="{9B01A513-68E9-4321-8CCC-8B9BAE1C0992}" srcOrd="0" destOrd="0" presId="urn:microsoft.com/office/officeart/2005/8/layout/vList3#2"/>
    <dgm:cxn modelId="{BCC5F14D-B602-4A6A-91AE-1F4DA75D7A98}" srcId="{11B6A295-A54A-4961-8855-15773F689FE7}" destId="{7D99CFBD-EFC0-4AA8-B66D-C7511285D816}" srcOrd="1" destOrd="0" parTransId="{44AF6DBB-0583-4971-8D03-AEAB8C06E331}" sibTransId="{F1708B1D-5DF5-462C-9D31-68C7424AB0A6}"/>
    <dgm:cxn modelId="{286E42A5-4E48-4EC2-B512-D7AB25DEEC5B}" type="presOf" srcId="{7D99CFBD-EFC0-4AA8-B66D-C7511285D816}" destId="{156FEFDA-F080-48A4-B5CB-39FC392612F3}" srcOrd="0" destOrd="0" presId="urn:microsoft.com/office/officeart/2005/8/layout/vList3#2"/>
    <dgm:cxn modelId="{E37531D4-5A63-410E-964D-0C436B4F6C6A}" type="presOf" srcId="{364ED957-3A55-411F-BC2E-1B8D71BD224D}" destId="{84E3F366-608A-41C1-94C3-F5FD23E98883}" srcOrd="0" destOrd="0" presId="urn:microsoft.com/office/officeart/2005/8/layout/vList3#2"/>
    <dgm:cxn modelId="{A193DFE9-3011-4F8B-85BB-19100A9FAD85}" type="presParOf" srcId="{9B01A513-68E9-4321-8CCC-8B9BAE1C0992}" destId="{C81B7167-C011-4458-AD79-FE65A50999FE}" srcOrd="0" destOrd="0" presId="urn:microsoft.com/office/officeart/2005/8/layout/vList3#2"/>
    <dgm:cxn modelId="{DD044BB1-F203-4EAB-91A6-722CF6F55674}" type="presParOf" srcId="{C81B7167-C011-4458-AD79-FE65A50999FE}" destId="{D7A20CE4-D87B-421A-B6A8-84447C6BF997}" srcOrd="0" destOrd="0" presId="urn:microsoft.com/office/officeart/2005/8/layout/vList3#2"/>
    <dgm:cxn modelId="{99B693CF-2893-4979-A238-B8FDBDEE2B00}" type="presParOf" srcId="{C81B7167-C011-4458-AD79-FE65A50999FE}" destId="{53C66B7B-23B3-4E64-AD2B-82AF90474623}" srcOrd="1" destOrd="0" presId="urn:microsoft.com/office/officeart/2005/8/layout/vList3#2"/>
    <dgm:cxn modelId="{851725E6-D024-4183-8F3C-069BBC6F6E1D}" type="presParOf" srcId="{9B01A513-68E9-4321-8CCC-8B9BAE1C0992}" destId="{1A57FF82-33AE-4A33-ACFD-5AAC5A0B4D8B}" srcOrd="1" destOrd="0" presId="urn:microsoft.com/office/officeart/2005/8/layout/vList3#2"/>
    <dgm:cxn modelId="{A5611D4F-6AAB-4D6E-8EBD-E43BAEFBBB1F}" type="presParOf" srcId="{9B01A513-68E9-4321-8CCC-8B9BAE1C0992}" destId="{21214293-3419-4E5E-97BC-33404108985B}" srcOrd="2" destOrd="0" presId="urn:microsoft.com/office/officeart/2005/8/layout/vList3#2"/>
    <dgm:cxn modelId="{4C866A81-10E4-4A88-970F-5125D6A7E63E}" type="presParOf" srcId="{21214293-3419-4E5E-97BC-33404108985B}" destId="{5015ED02-D395-42B1-8F39-E88198133511}" srcOrd="0" destOrd="0" presId="urn:microsoft.com/office/officeart/2005/8/layout/vList3#2"/>
    <dgm:cxn modelId="{55525B30-12EA-491A-9DA1-54B48CB57BC2}" type="presParOf" srcId="{21214293-3419-4E5E-97BC-33404108985B}" destId="{156FEFDA-F080-48A4-B5CB-39FC392612F3}" srcOrd="1" destOrd="0" presId="urn:microsoft.com/office/officeart/2005/8/layout/vList3#2"/>
    <dgm:cxn modelId="{CD7B8B1C-B784-4B8F-B436-5E78DC0DBED3}" type="presParOf" srcId="{9B01A513-68E9-4321-8CCC-8B9BAE1C0992}" destId="{FB9C81C7-C2AB-4E27-BF3D-7E05E79244D5}" srcOrd="3" destOrd="0" presId="urn:microsoft.com/office/officeart/2005/8/layout/vList3#2"/>
    <dgm:cxn modelId="{D8C70B84-B713-433C-BF37-A3F42DEBE446}" type="presParOf" srcId="{9B01A513-68E9-4321-8CCC-8B9BAE1C0992}" destId="{87EC0E00-E79B-4DB5-8AD0-6C9291834BF2}" srcOrd="4" destOrd="0" presId="urn:microsoft.com/office/officeart/2005/8/layout/vList3#2"/>
    <dgm:cxn modelId="{3759B7FC-8AE4-481B-BFEA-BF8326C90E2D}" type="presParOf" srcId="{87EC0E00-E79B-4DB5-8AD0-6C9291834BF2}" destId="{C5C792E6-FE82-4372-8750-CDEE89BFBC46}" srcOrd="0" destOrd="0" presId="urn:microsoft.com/office/officeart/2005/8/layout/vList3#2"/>
    <dgm:cxn modelId="{400C79CA-B88D-4BDE-8603-1ADA931BDF22}" type="presParOf" srcId="{87EC0E00-E79B-4DB5-8AD0-6C9291834BF2}" destId="{84E3F366-608A-41C1-94C3-F5FD23E98883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252F7-2E80-489A-BAD5-CF0BFE8328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7770A-7D54-448C-B820-6018D234D805}">
      <dgm:prSet phldrT="[Текст]"/>
      <dgm:spPr/>
      <dgm:t>
        <a:bodyPr/>
        <a:lstStyle/>
        <a:p>
          <a:r>
            <a:rPr lang="ru-RU" dirty="0" err="1" smtClean="0"/>
            <a:t>Полимеризационные</a:t>
          </a:r>
          <a:endParaRPr lang="ru-RU" dirty="0"/>
        </a:p>
      </dgm:t>
    </dgm:pt>
    <dgm:pt modelId="{000FAB8F-7F93-4AB2-ADEC-2847FA03E1C7}" type="parTrans" cxnId="{12A6A695-51F6-4421-B248-A102F4FCA1FD}">
      <dgm:prSet/>
      <dgm:spPr/>
      <dgm:t>
        <a:bodyPr/>
        <a:lstStyle/>
        <a:p>
          <a:endParaRPr lang="ru-RU"/>
        </a:p>
      </dgm:t>
    </dgm:pt>
    <dgm:pt modelId="{2AD45F83-010C-4096-BD04-567A289D24BE}" type="sibTrans" cxnId="{12A6A695-51F6-4421-B248-A102F4FCA1FD}">
      <dgm:prSet/>
      <dgm:spPr/>
      <dgm:t>
        <a:bodyPr/>
        <a:lstStyle/>
        <a:p>
          <a:endParaRPr lang="ru-RU"/>
        </a:p>
      </dgm:t>
    </dgm:pt>
    <dgm:pt modelId="{49632CD8-3CF6-4F95-92C2-68C4588868F0}">
      <dgm:prSet phldrT="[Текст]"/>
      <dgm:spPr/>
      <dgm:t>
        <a:bodyPr/>
        <a:lstStyle/>
        <a:p>
          <a:r>
            <a:rPr lang="ru-RU" dirty="0" smtClean="0"/>
            <a:t>Поликонденсационные</a:t>
          </a:r>
          <a:endParaRPr lang="ru-RU" dirty="0"/>
        </a:p>
      </dgm:t>
    </dgm:pt>
    <dgm:pt modelId="{A6A95E91-B54A-40C7-8637-A4018621B3BA}" type="parTrans" cxnId="{DCF54084-26F6-4EAB-8272-4721E9251E20}">
      <dgm:prSet/>
      <dgm:spPr/>
      <dgm:t>
        <a:bodyPr/>
        <a:lstStyle/>
        <a:p>
          <a:endParaRPr lang="ru-RU"/>
        </a:p>
      </dgm:t>
    </dgm:pt>
    <dgm:pt modelId="{4A19BC05-1BCF-4283-BD87-BA82E01E2505}" type="sibTrans" cxnId="{DCF54084-26F6-4EAB-8272-4721E9251E20}">
      <dgm:prSet/>
      <dgm:spPr/>
      <dgm:t>
        <a:bodyPr/>
        <a:lstStyle/>
        <a:p>
          <a:endParaRPr lang="ru-RU"/>
        </a:p>
      </dgm:t>
    </dgm:pt>
    <dgm:pt modelId="{DEFFA7CB-64A5-4954-9317-95AF113B989B}">
      <dgm:prSet/>
      <dgm:spPr/>
      <dgm:t>
        <a:bodyPr/>
        <a:lstStyle/>
        <a:p>
          <a:r>
            <a:rPr lang="ru-RU" dirty="0" smtClean="0"/>
            <a:t>образуются в результате реакции 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полимеризации</a:t>
          </a:r>
          <a:r>
            <a:rPr lang="ru-RU" dirty="0" smtClean="0"/>
            <a:t>, в которую могут вступать соединения, содержащие кратные связи, то есть непредельные соединения. </a:t>
          </a:r>
          <a:endParaRPr lang="ru-RU" dirty="0"/>
        </a:p>
      </dgm:t>
    </dgm:pt>
    <dgm:pt modelId="{BE3592BF-785C-4295-A40C-D37DF548621D}" type="parTrans" cxnId="{50DA9912-A26D-4287-904C-45C7A6C1A960}">
      <dgm:prSet/>
      <dgm:spPr/>
      <dgm:t>
        <a:bodyPr/>
        <a:lstStyle/>
        <a:p>
          <a:endParaRPr lang="ru-RU"/>
        </a:p>
      </dgm:t>
    </dgm:pt>
    <dgm:pt modelId="{42A2E6FE-B83A-4657-9565-A787E747202E}" type="sibTrans" cxnId="{50DA9912-A26D-4287-904C-45C7A6C1A960}">
      <dgm:prSet/>
      <dgm:spPr/>
      <dgm:t>
        <a:bodyPr/>
        <a:lstStyle/>
        <a:p>
          <a:endParaRPr lang="ru-RU"/>
        </a:p>
      </dgm:t>
    </dgm:pt>
    <dgm:pt modelId="{8052611C-A594-4C42-84D8-1062DCBDC7D0}">
      <dgm:prSet/>
      <dgm:spPr/>
      <dgm:t>
        <a:bodyPr/>
        <a:lstStyle/>
        <a:p>
          <a:r>
            <a:rPr lang="ru-RU" dirty="0" smtClean="0"/>
            <a:t>образуются в результате реакции </a:t>
          </a:r>
          <a:r>
            <a:rPr lang="ru-RU" dirty="0" smtClean="0">
              <a:hlinkClick xmlns:r="http://schemas.openxmlformats.org/officeDocument/2006/relationships" r:id="rId2" action="ppaction://hlinksldjump"/>
            </a:rPr>
            <a:t>поликонденсации</a:t>
          </a:r>
          <a:endParaRPr lang="ru-RU" dirty="0"/>
        </a:p>
      </dgm:t>
    </dgm:pt>
    <dgm:pt modelId="{B874D821-024E-483E-BE65-54B958ACF19C}" type="parTrans" cxnId="{93262BC4-B8CB-4136-813D-5B6B48F42605}">
      <dgm:prSet/>
      <dgm:spPr/>
      <dgm:t>
        <a:bodyPr/>
        <a:lstStyle/>
        <a:p>
          <a:endParaRPr lang="ru-RU"/>
        </a:p>
      </dgm:t>
    </dgm:pt>
    <dgm:pt modelId="{E8BCE806-C1C6-47C4-8BCB-28332B3B6D53}" type="sibTrans" cxnId="{93262BC4-B8CB-4136-813D-5B6B48F42605}">
      <dgm:prSet/>
      <dgm:spPr/>
      <dgm:t>
        <a:bodyPr/>
        <a:lstStyle/>
        <a:p>
          <a:endParaRPr lang="ru-RU"/>
        </a:p>
      </dgm:t>
    </dgm:pt>
    <dgm:pt modelId="{D304E23B-F6E7-4DC4-8555-9674284E7A36}" type="pres">
      <dgm:prSet presAssocID="{4AE252F7-2E80-489A-BAD5-CF0BFE8328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DE6F8-3520-428D-9184-23D7091203C2}" type="pres">
      <dgm:prSet presAssocID="{0047770A-7D54-448C-B820-6018D234D805}" presName="parentLin" presStyleCnt="0"/>
      <dgm:spPr/>
    </dgm:pt>
    <dgm:pt modelId="{E7C40178-DD51-4512-9975-E8875974F159}" type="pres">
      <dgm:prSet presAssocID="{0047770A-7D54-448C-B820-6018D234D80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6668B74-54E4-468A-AA18-789D7FB7D54C}" type="pres">
      <dgm:prSet presAssocID="{0047770A-7D54-448C-B820-6018D234D8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FD83-9B21-4410-B487-CE23F6453207}" type="pres">
      <dgm:prSet presAssocID="{0047770A-7D54-448C-B820-6018D234D805}" presName="negativeSpace" presStyleCnt="0"/>
      <dgm:spPr/>
    </dgm:pt>
    <dgm:pt modelId="{612A6051-CF4C-462D-AFDB-2C13A2B406F7}" type="pres">
      <dgm:prSet presAssocID="{0047770A-7D54-448C-B820-6018D234D805}" presName="childText" presStyleLbl="conFgAcc1" presStyleIdx="0" presStyleCnt="2" custLinFactNeighborX="-1181" custLinFactNeighborY="-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C5AE9-4BFF-498B-9FF4-18E54C695389}" type="pres">
      <dgm:prSet presAssocID="{2AD45F83-010C-4096-BD04-567A289D24BE}" presName="spaceBetweenRectangles" presStyleCnt="0"/>
      <dgm:spPr/>
    </dgm:pt>
    <dgm:pt modelId="{00080566-D29F-4C08-9BB3-041903154E91}" type="pres">
      <dgm:prSet presAssocID="{49632CD8-3CF6-4F95-92C2-68C4588868F0}" presName="parentLin" presStyleCnt="0"/>
      <dgm:spPr/>
    </dgm:pt>
    <dgm:pt modelId="{3EEB1517-F227-4EBF-8C44-81545F1997F6}" type="pres">
      <dgm:prSet presAssocID="{49632CD8-3CF6-4F95-92C2-68C4588868F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3307D0E-3784-4998-9B83-760CAE891F0E}" type="pres">
      <dgm:prSet presAssocID="{49632CD8-3CF6-4F95-92C2-68C4588868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2A899-0674-4A40-9A70-E0DD48FC967B}" type="pres">
      <dgm:prSet presAssocID="{49632CD8-3CF6-4F95-92C2-68C4588868F0}" presName="negativeSpace" presStyleCnt="0"/>
      <dgm:spPr/>
    </dgm:pt>
    <dgm:pt modelId="{A47889F0-5E78-471F-9F22-9F5CB3C51A95}" type="pres">
      <dgm:prSet presAssocID="{49632CD8-3CF6-4F95-92C2-68C4588868F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AE8DB-E4B4-4D45-878C-29A1151E29F8}" type="presOf" srcId="{DEFFA7CB-64A5-4954-9317-95AF113B989B}" destId="{612A6051-CF4C-462D-AFDB-2C13A2B406F7}" srcOrd="0" destOrd="0" presId="urn:microsoft.com/office/officeart/2005/8/layout/list1"/>
    <dgm:cxn modelId="{EB7ABF81-2B14-4133-8399-D5DBCFBE9631}" type="presOf" srcId="{4AE252F7-2E80-489A-BAD5-CF0BFE83280B}" destId="{D304E23B-F6E7-4DC4-8555-9674284E7A36}" srcOrd="0" destOrd="0" presId="urn:microsoft.com/office/officeart/2005/8/layout/list1"/>
    <dgm:cxn modelId="{12A6A695-51F6-4421-B248-A102F4FCA1FD}" srcId="{4AE252F7-2E80-489A-BAD5-CF0BFE83280B}" destId="{0047770A-7D54-448C-B820-6018D234D805}" srcOrd="0" destOrd="0" parTransId="{000FAB8F-7F93-4AB2-ADEC-2847FA03E1C7}" sibTransId="{2AD45F83-010C-4096-BD04-567A289D24BE}"/>
    <dgm:cxn modelId="{DCF54084-26F6-4EAB-8272-4721E9251E20}" srcId="{4AE252F7-2E80-489A-BAD5-CF0BFE83280B}" destId="{49632CD8-3CF6-4F95-92C2-68C4588868F0}" srcOrd="1" destOrd="0" parTransId="{A6A95E91-B54A-40C7-8637-A4018621B3BA}" sibTransId="{4A19BC05-1BCF-4283-BD87-BA82E01E2505}"/>
    <dgm:cxn modelId="{93262BC4-B8CB-4136-813D-5B6B48F42605}" srcId="{49632CD8-3CF6-4F95-92C2-68C4588868F0}" destId="{8052611C-A594-4C42-84D8-1062DCBDC7D0}" srcOrd="0" destOrd="0" parTransId="{B874D821-024E-483E-BE65-54B958ACF19C}" sibTransId="{E8BCE806-C1C6-47C4-8BCB-28332B3B6D53}"/>
    <dgm:cxn modelId="{03E2F60D-BCB2-4D82-A540-4523F7D97FB1}" type="presOf" srcId="{49632CD8-3CF6-4F95-92C2-68C4588868F0}" destId="{23307D0E-3784-4998-9B83-760CAE891F0E}" srcOrd="1" destOrd="0" presId="urn:microsoft.com/office/officeart/2005/8/layout/list1"/>
    <dgm:cxn modelId="{B64F92A3-A561-4420-9821-799CEF7E81A5}" type="presOf" srcId="{0047770A-7D54-448C-B820-6018D234D805}" destId="{A6668B74-54E4-468A-AA18-789D7FB7D54C}" srcOrd="1" destOrd="0" presId="urn:microsoft.com/office/officeart/2005/8/layout/list1"/>
    <dgm:cxn modelId="{0BA547E6-2528-47B8-87FC-DC0B84DF9E5F}" type="presOf" srcId="{8052611C-A594-4C42-84D8-1062DCBDC7D0}" destId="{A47889F0-5E78-471F-9F22-9F5CB3C51A95}" srcOrd="0" destOrd="0" presId="urn:microsoft.com/office/officeart/2005/8/layout/list1"/>
    <dgm:cxn modelId="{FB478600-A143-4EC5-941F-E35C2E8565F7}" type="presOf" srcId="{0047770A-7D54-448C-B820-6018D234D805}" destId="{E7C40178-DD51-4512-9975-E8875974F159}" srcOrd="0" destOrd="0" presId="urn:microsoft.com/office/officeart/2005/8/layout/list1"/>
    <dgm:cxn modelId="{50DA9912-A26D-4287-904C-45C7A6C1A960}" srcId="{0047770A-7D54-448C-B820-6018D234D805}" destId="{DEFFA7CB-64A5-4954-9317-95AF113B989B}" srcOrd="0" destOrd="0" parTransId="{BE3592BF-785C-4295-A40C-D37DF548621D}" sibTransId="{42A2E6FE-B83A-4657-9565-A787E747202E}"/>
    <dgm:cxn modelId="{BE75D159-F8E5-4821-8103-1B718677B5C0}" type="presOf" srcId="{49632CD8-3CF6-4F95-92C2-68C4588868F0}" destId="{3EEB1517-F227-4EBF-8C44-81545F1997F6}" srcOrd="0" destOrd="0" presId="urn:microsoft.com/office/officeart/2005/8/layout/list1"/>
    <dgm:cxn modelId="{EB1D8DF5-7577-44A3-A842-037381302D64}" type="presParOf" srcId="{D304E23B-F6E7-4DC4-8555-9674284E7A36}" destId="{1BDDE6F8-3520-428D-9184-23D7091203C2}" srcOrd="0" destOrd="0" presId="urn:microsoft.com/office/officeart/2005/8/layout/list1"/>
    <dgm:cxn modelId="{F941B04E-47B6-448C-A9E1-93FA1325D44C}" type="presParOf" srcId="{1BDDE6F8-3520-428D-9184-23D7091203C2}" destId="{E7C40178-DD51-4512-9975-E8875974F159}" srcOrd="0" destOrd="0" presId="urn:microsoft.com/office/officeart/2005/8/layout/list1"/>
    <dgm:cxn modelId="{84356249-4F9F-4858-8916-A096A0207D21}" type="presParOf" srcId="{1BDDE6F8-3520-428D-9184-23D7091203C2}" destId="{A6668B74-54E4-468A-AA18-789D7FB7D54C}" srcOrd="1" destOrd="0" presId="urn:microsoft.com/office/officeart/2005/8/layout/list1"/>
    <dgm:cxn modelId="{F9686121-278A-4208-BB8A-3C0DAD81A950}" type="presParOf" srcId="{D304E23B-F6E7-4DC4-8555-9674284E7A36}" destId="{A9BEFD83-9B21-4410-B487-CE23F6453207}" srcOrd="1" destOrd="0" presId="urn:microsoft.com/office/officeart/2005/8/layout/list1"/>
    <dgm:cxn modelId="{4CECC5F0-9349-47B0-B220-8C731D78AA0D}" type="presParOf" srcId="{D304E23B-F6E7-4DC4-8555-9674284E7A36}" destId="{612A6051-CF4C-462D-AFDB-2C13A2B406F7}" srcOrd="2" destOrd="0" presId="urn:microsoft.com/office/officeart/2005/8/layout/list1"/>
    <dgm:cxn modelId="{F694D9A4-2C84-4C8D-A745-0D6BBE0E3A78}" type="presParOf" srcId="{D304E23B-F6E7-4DC4-8555-9674284E7A36}" destId="{DAAC5AE9-4BFF-498B-9FF4-18E54C695389}" srcOrd="3" destOrd="0" presId="urn:microsoft.com/office/officeart/2005/8/layout/list1"/>
    <dgm:cxn modelId="{DBC86C50-3BC5-4797-8AEA-72977A77B85E}" type="presParOf" srcId="{D304E23B-F6E7-4DC4-8555-9674284E7A36}" destId="{00080566-D29F-4C08-9BB3-041903154E91}" srcOrd="4" destOrd="0" presId="urn:microsoft.com/office/officeart/2005/8/layout/list1"/>
    <dgm:cxn modelId="{AB5C8AB2-4395-430D-912E-4D7BBBC385C6}" type="presParOf" srcId="{00080566-D29F-4C08-9BB3-041903154E91}" destId="{3EEB1517-F227-4EBF-8C44-81545F1997F6}" srcOrd="0" destOrd="0" presId="urn:microsoft.com/office/officeart/2005/8/layout/list1"/>
    <dgm:cxn modelId="{9EA9D546-183D-4132-B387-37700D2FE728}" type="presParOf" srcId="{00080566-D29F-4C08-9BB3-041903154E91}" destId="{23307D0E-3784-4998-9B83-760CAE891F0E}" srcOrd="1" destOrd="0" presId="urn:microsoft.com/office/officeart/2005/8/layout/list1"/>
    <dgm:cxn modelId="{BDC077A7-38A5-41AF-9778-2EC7CAD493C0}" type="presParOf" srcId="{D304E23B-F6E7-4DC4-8555-9674284E7A36}" destId="{4352A899-0674-4A40-9A70-E0DD48FC967B}" srcOrd="5" destOrd="0" presId="urn:microsoft.com/office/officeart/2005/8/layout/list1"/>
    <dgm:cxn modelId="{98E9AA0B-96BF-4922-933C-329CEF28F61E}" type="presParOf" srcId="{D304E23B-F6E7-4DC4-8555-9674284E7A36}" destId="{A47889F0-5E78-471F-9F22-9F5CB3C51A95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74422-9FB4-4953-B91C-1BBFF60417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710CC-ED9D-43AC-A8F9-D180ED9090B6}">
      <dgm:prSet phldrT="[Текст]" custT="1"/>
      <dgm:spPr/>
      <dgm:t>
        <a:bodyPr/>
        <a:lstStyle/>
        <a:p>
          <a:r>
            <a:rPr lang="ru-RU" sz="3200" b="1" dirty="0" smtClean="0"/>
            <a:t>Органические </a:t>
          </a:r>
          <a:endParaRPr lang="ru-RU" sz="3200" b="1" dirty="0"/>
        </a:p>
      </dgm:t>
    </dgm:pt>
    <dgm:pt modelId="{8B7E7950-DC75-4BFE-9976-379AAEFBBF75}" type="parTrans" cxnId="{1A125C9B-EEAC-40F6-B3EE-AB464D081F4C}">
      <dgm:prSet/>
      <dgm:spPr/>
      <dgm:t>
        <a:bodyPr/>
        <a:lstStyle/>
        <a:p>
          <a:endParaRPr lang="ru-RU"/>
        </a:p>
      </dgm:t>
    </dgm:pt>
    <dgm:pt modelId="{9846F357-90C2-4D49-907B-D6EE2EBE8811}" type="sibTrans" cxnId="{1A125C9B-EEAC-40F6-B3EE-AB464D081F4C}">
      <dgm:prSet/>
      <dgm:spPr/>
      <dgm:t>
        <a:bodyPr/>
        <a:lstStyle/>
        <a:p>
          <a:endParaRPr lang="ru-RU"/>
        </a:p>
      </dgm:t>
    </dgm:pt>
    <dgm:pt modelId="{EB09C5D9-CFF9-497E-8873-2C9547B5390F}">
      <dgm:prSet phldrT="[Текст]" custT="1"/>
      <dgm:spPr/>
      <dgm:t>
        <a:bodyPr/>
        <a:lstStyle/>
        <a:p>
          <a:r>
            <a:rPr lang="ru-RU" sz="3200" b="1" dirty="0" smtClean="0"/>
            <a:t>Элементоорганические</a:t>
          </a:r>
          <a:endParaRPr lang="ru-RU" sz="3200" b="1" dirty="0"/>
        </a:p>
      </dgm:t>
    </dgm:pt>
    <dgm:pt modelId="{9B74A716-9118-4A82-8CE9-FF3887B86D63}" type="parTrans" cxnId="{BCF1EBA1-A2A2-4F5A-BF12-9BD730EF7B9E}">
      <dgm:prSet/>
      <dgm:spPr/>
      <dgm:t>
        <a:bodyPr/>
        <a:lstStyle/>
        <a:p>
          <a:endParaRPr lang="ru-RU"/>
        </a:p>
      </dgm:t>
    </dgm:pt>
    <dgm:pt modelId="{F45A2EB1-23DC-44B6-8CFB-43A236B483EB}" type="sibTrans" cxnId="{BCF1EBA1-A2A2-4F5A-BF12-9BD730EF7B9E}">
      <dgm:prSet/>
      <dgm:spPr/>
      <dgm:t>
        <a:bodyPr/>
        <a:lstStyle/>
        <a:p>
          <a:endParaRPr lang="ru-RU"/>
        </a:p>
      </dgm:t>
    </dgm:pt>
    <dgm:pt modelId="{0661E21F-1A46-431B-8A11-8CF979A5E525}">
      <dgm:prSet phldrT="[Текст]" custT="1"/>
      <dgm:spPr/>
      <dgm:t>
        <a:bodyPr/>
        <a:lstStyle/>
        <a:p>
          <a:r>
            <a:rPr lang="ru-RU" sz="3200" b="1" dirty="0" smtClean="0"/>
            <a:t>Неорганические</a:t>
          </a:r>
          <a:r>
            <a:rPr lang="ru-RU" sz="2000" dirty="0" smtClean="0"/>
            <a:t> </a:t>
          </a:r>
          <a:endParaRPr lang="ru-RU" sz="2000" dirty="0"/>
        </a:p>
      </dgm:t>
    </dgm:pt>
    <dgm:pt modelId="{83105B6C-6AAA-4991-8CB9-1C49ECB73FAE}" type="parTrans" cxnId="{14EA6990-BDAB-465E-8058-17400B379FBE}">
      <dgm:prSet/>
      <dgm:spPr/>
      <dgm:t>
        <a:bodyPr/>
        <a:lstStyle/>
        <a:p>
          <a:endParaRPr lang="ru-RU"/>
        </a:p>
      </dgm:t>
    </dgm:pt>
    <dgm:pt modelId="{0B5B62D8-6D38-4716-8A04-50996A326845}" type="sibTrans" cxnId="{14EA6990-BDAB-465E-8058-17400B379FBE}">
      <dgm:prSet/>
      <dgm:spPr/>
      <dgm:t>
        <a:bodyPr/>
        <a:lstStyle/>
        <a:p>
          <a:endParaRPr lang="ru-RU"/>
        </a:p>
      </dgm:t>
    </dgm:pt>
    <dgm:pt modelId="{9114420C-6F15-48B9-85BC-1B8CAA57D233}">
      <dgm:prSet/>
      <dgm:spPr/>
      <dgm:t>
        <a:bodyPr/>
        <a:lstStyle/>
        <a:p>
          <a:r>
            <a:rPr lang="ru-RU" dirty="0" smtClean="0"/>
            <a:t>В основной цепи содержат молекулы органических веществ</a:t>
          </a:r>
          <a:endParaRPr lang="ru-RU" dirty="0"/>
        </a:p>
      </dgm:t>
    </dgm:pt>
    <dgm:pt modelId="{C18B8009-DAE8-443D-AF19-AE827BA8E36D}" type="parTrans" cxnId="{453A56A6-2FC8-4B43-996C-B0E1127115DF}">
      <dgm:prSet/>
      <dgm:spPr/>
      <dgm:t>
        <a:bodyPr/>
        <a:lstStyle/>
        <a:p>
          <a:endParaRPr lang="ru-RU"/>
        </a:p>
      </dgm:t>
    </dgm:pt>
    <dgm:pt modelId="{F1871FF7-F0ED-4E84-BCBE-E30B343861CF}" type="sibTrans" cxnId="{453A56A6-2FC8-4B43-996C-B0E1127115DF}">
      <dgm:prSet/>
      <dgm:spPr/>
      <dgm:t>
        <a:bodyPr/>
        <a:lstStyle/>
        <a:p>
          <a:endParaRPr lang="ru-RU"/>
        </a:p>
      </dgm:t>
    </dgm:pt>
    <dgm:pt modelId="{D23FBB1B-CA7C-4FE3-ACF2-FE50CB83ED8B}">
      <dgm:prSet/>
      <dgm:spPr/>
      <dgm:t>
        <a:bodyPr/>
        <a:lstStyle/>
        <a:p>
          <a:r>
            <a:rPr lang="ru-RU" dirty="0" smtClean="0"/>
            <a:t>В основной цепи содержат атомы не углерода, а других химических элементов (кислорода, титана, кремния). Боковые цепи в таких полимерах представлены органическими радикалами.   </a:t>
          </a:r>
          <a:endParaRPr lang="ru-RU" dirty="0"/>
        </a:p>
      </dgm:t>
    </dgm:pt>
    <dgm:pt modelId="{2CD54E5B-C50C-4407-AE24-6C5814BFC2CD}" type="parTrans" cxnId="{D2642A55-0472-40F3-A445-E557F69EAFDF}">
      <dgm:prSet/>
      <dgm:spPr/>
      <dgm:t>
        <a:bodyPr/>
        <a:lstStyle/>
        <a:p>
          <a:endParaRPr lang="ru-RU"/>
        </a:p>
      </dgm:t>
    </dgm:pt>
    <dgm:pt modelId="{DB745676-7260-4E91-B71E-13A70B7EA740}" type="sibTrans" cxnId="{D2642A55-0472-40F3-A445-E557F69EAFDF}">
      <dgm:prSet/>
      <dgm:spPr/>
      <dgm:t>
        <a:bodyPr/>
        <a:lstStyle/>
        <a:p>
          <a:endParaRPr lang="ru-RU"/>
        </a:p>
      </dgm:t>
    </dgm:pt>
    <dgm:pt modelId="{95BCBA70-2E0D-455F-A61E-1D3F14ABB8EA}">
      <dgm:prSet/>
      <dgm:spPr/>
      <dgm:t>
        <a:bodyPr/>
        <a:lstStyle/>
        <a:p>
          <a:r>
            <a:rPr lang="ru-RU" dirty="0" smtClean="0"/>
            <a:t>Многие неорганические вещества представляют собой полимеры. Это пластическая сера, черный фосфор, красный фосфор, селен и теллур цепочечного строения, углерод, диоксид кремния и кремниевая кислота, силикаты, полифосфаты и т. д. Природные сетчатые неорганические полимеры входят в состав большинства минералов земной коры.</a:t>
          </a:r>
          <a:br>
            <a:rPr lang="ru-RU" dirty="0" smtClean="0"/>
          </a:br>
          <a:endParaRPr lang="ru-RU" dirty="0"/>
        </a:p>
      </dgm:t>
    </dgm:pt>
    <dgm:pt modelId="{3F61454A-9751-40C7-8B9D-64E083F16734}" type="parTrans" cxnId="{CAAEE01E-C2A3-423D-8465-2641EDE9839E}">
      <dgm:prSet/>
      <dgm:spPr/>
      <dgm:t>
        <a:bodyPr/>
        <a:lstStyle/>
        <a:p>
          <a:endParaRPr lang="ru-RU"/>
        </a:p>
      </dgm:t>
    </dgm:pt>
    <dgm:pt modelId="{71B7303C-B71A-4CD8-B9BE-06566439282A}" type="sibTrans" cxnId="{CAAEE01E-C2A3-423D-8465-2641EDE9839E}">
      <dgm:prSet/>
      <dgm:spPr/>
      <dgm:t>
        <a:bodyPr/>
        <a:lstStyle/>
        <a:p>
          <a:endParaRPr lang="ru-RU"/>
        </a:p>
      </dgm:t>
    </dgm:pt>
    <dgm:pt modelId="{0948025B-2AF5-4352-B53D-87AE1ED91943}" type="pres">
      <dgm:prSet presAssocID="{40674422-9FB4-4953-B91C-1BBFF6041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2EBB8-DDF8-4AB6-B258-47D4D8E9B687}" type="pres">
      <dgm:prSet presAssocID="{859710CC-ED9D-43AC-A8F9-D180ED9090B6}" presName="parentLin" presStyleCnt="0"/>
      <dgm:spPr/>
    </dgm:pt>
    <dgm:pt modelId="{A41CF7A8-A34F-4CCB-86CD-0FDA4DE847AE}" type="pres">
      <dgm:prSet presAssocID="{859710CC-ED9D-43AC-A8F9-D180ED9090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BC80BF-24BE-41A1-B8FB-8D5940D54D79}" type="pres">
      <dgm:prSet presAssocID="{859710CC-ED9D-43AC-A8F9-D180ED9090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BA962-3A97-49DA-ABC8-FA87EEBAE3E1}" type="pres">
      <dgm:prSet presAssocID="{859710CC-ED9D-43AC-A8F9-D180ED9090B6}" presName="negativeSpace" presStyleCnt="0"/>
      <dgm:spPr/>
    </dgm:pt>
    <dgm:pt modelId="{54958678-A50E-4560-A6D7-F3F2B0AEC492}" type="pres">
      <dgm:prSet presAssocID="{859710CC-ED9D-43AC-A8F9-D180ED9090B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734E-39B9-40F4-B9D7-72935C204AF4}" type="pres">
      <dgm:prSet presAssocID="{9846F357-90C2-4D49-907B-D6EE2EBE8811}" presName="spaceBetweenRectangles" presStyleCnt="0"/>
      <dgm:spPr/>
    </dgm:pt>
    <dgm:pt modelId="{233B97F9-0D44-4CE5-B14E-76FBD8A6B606}" type="pres">
      <dgm:prSet presAssocID="{EB09C5D9-CFF9-497E-8873-2C9547B5390F}" presName="parentLin" presStyleCnt="0"/>
      <dgm:spPr/>
    </dgm:pt>
    <dgm:pt modelId="{A82429B9-0155-4BCA-9BA4-69D6CF94C658}" type="pres">
      <dgm:prSet presAssocID="{EB09C5D9-CFF9-497E-8873-2C9547B539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B77981-C832-4DFE-9892-4E4FFC2E5857}" type="pres">
      <dgm:prSet presAssocID="{EB09C5D9-CFF9-497E-8873-2C9547B539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0B51-344B-4087-99C3-9E66A18549D8}" type="pres">
      <dgm:prSet presAssocID="{EB09C5D9-CFF9-497E-8873-2C9547B5390F}" presName="negativeSpace" presStyleCnt="0"/>
      <dgm:spPr/>
    </dgm:pt>
    <dgm:pt modelId="{193E47B8-F0CC-40C5-A10B-76A4EB871E9E}" type="pres">
      <dgm:prSet presAssocID="{EB09C5D9-CFF9-497E-8873-2C9547B539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4DCC-DE03-427B-A93A-D7C7B70A9B19}" type="pres">
      <dgm:prSet presAssocID="{F45A2EB1-23DC-44B6-8CFB-43A236B483EB}" presName="spaceBetweenRectangles" presStyleCnt="0"/>
      <dgm:spPr/>
    </dgm:pt>
    <dgm:pt modelId="{BA439CC9-7EF7-4E9F-911B-14280663F2BF}" type="pres">
      <dgm:prSet presAssocID="{0661E21F-1A46-431B-8A11-8CF979A5E525}" presName="parentLin" presStyleCnt="0"/>
      <dgm:spPr/>
    </dgm:pt>
    <dgm:pt modelId="{0D5300AB-254B-4B0E-B894-0F315993351C}" type="pres">
      <dgm:prSet presAssocID="{0661E21F-1A46-431B-8A11-8CF979A5E5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87D5BAD-D259-4E11-9B09-450FAA17A6F7}" type="pres">
      <dgm:prSet presAssocID="{0661E21F-1A46-431B-8A11-8CF979A5E5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1DF6-AEC8-4727-B2F4-E0EE49042B29}" type="pres">
      <dgm:prSet presAssocID="{0661E21F-1A46-431B-8A11-8CF979A5E525}" presName="negativeSpace" presStyleCnt="0"/>
      <dgm:spPr/>
    </dgm:pt>
    <dgm:pt modelId="{7F22FFCA-B19F-4E0C-AC90-E64D38C13CF9}" type="pres">
      <dgm:prSet presAssocID="{0661E21F-1A46-431B-8A11-8CF979A5E5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6B076-A0A4-45B2-AA4E-31F7A95E9016}" type="presOf" srcId="{EB09C5D9-CFF9-497E-8873-2C9547B5390F}" destId="{A82429B9-0155-4BCA-9BA4-69D6CF94C658}" srcOrd="0" destOrd="0" presId="urn:microsoft.com/office/officeart/2005/8/layout/list1"/>
    <dgm:cxn modelId="{291AA7CB-ECC1-4D3A-8F0E-CE12599F3E5E}" type="presOf" srcId="{D23FBB1B-CA7C-4FE3-ACF2-FE50CB83ED8B}" destId="{193E47B8-F0CC-40C5-A10B-76A4EB871E9E}" srcOrd="0" destOrd="0" presId="urn:microsoft.com/office/officeart/2005/8/layout/list1"/>
    <dgm:cxn modelId="{1007BC00-A1C1-4540-BEBF-89D6088E5B53}" type="presOf" srcId="{9114420C-6F15-48B9-85BC-1B8CAA57D233}" destId="{54958678-A50E-4560-A6D7-F3F2B0AEC492}" srcOrd="0" destOrd="0" presId="urn:microsoft.com/office/officeart/2005/8/layout/list1"/>
    <dgm:cxn modelId="{D2642A55-0472-40F3-A445-E557F69EAFDF}" srcId="{EB09C5D9-CFF9-497E-8873-2C9547B5390F}" destId="{D23FBB1B-CA7C-4FE3-ACF2-FE50CB83ED8B}" srcOrd="0" destOrd="0" parTransId="{2CD54E5B-C50C-4407-AE24-6C5814BFC2CD}" sibTransId="{DB745676-7260-4E91-B71E-13A70B7EA740}"/>
    <dgm:cxn modelId="{2C83A201-7EBF-4C9D-BA68-00638BF670DB}" type="presOf" srcId="{0661E21F-1A46-431B-8A11-8CF979A5E525}" destId="{0D5300AB-254B-4B0E-B894-0F315993351C}" srcOrd="0" destOrd="0" presId="urn:microsoft.com/office/officeart/2005/8/layout/list1"/>
    <dgm:cxn modelId="{1A125C9B-EEAC-40F6-B3EE-AB464D081F4C}" srcId="{40674422-9FB4-4953-B91C-1BBFF6041770}" destId="{859710CC-ED9D-43AC-A8F9-D180ED9090B6}" srcOrd="0" destOrd="0" parTransId="{8B7E7950-DC75-4BFE-9976-379AAEFBBF75}" sibTransId="{9846F357-90C2-4D49-907B-D6EE2EBE8811}"/>
    <dgm:cxn modelId="{BEF02853-81BF-4BC2-A8E9-B8F8400CBA0B}" type="presOf" srcId="{95BCBA70-2E0D-455F-A61E-1D3F14ABB8EA}" destId="{7F22FFCA-B19F-4E0C-AC90-E64D38C13CF9}" srcOrd="0" destOrd="0" presId="urn:microsoft.com/office/officeart/2005/8/layout/list1"/>
    <dgm:cxn modelId="{AD1CB01A-F70D-48A2-A836-53203F8CCB24}" type="presOf" srcId="{EB09C5D9-CFF9-497E-8873-2C9547B5390F}" destId="{C2B77981-C832-4DFE-9892-4E4FFC2E5857}" srcOrd="1" destOrd="0" presId="urn:microsoft.com/office/officeart/2005/8/layout/list1"/>
    <dgm:cxn modelId="{6369F219-1668-46E1-8B19-BA6805439AD1}" type="presOf" srcId="{40674422-9FB4-4953-B91C-1BBFF6041770}" destId="{0948025B-2AF5-4352-B53D-87AE1ED91943}" srcOrd="0" destOrd="0" presId="urn:microsoft.com/office/officeart/2005/8/layout/list1"/>
    <dgm:cxn modelId="{829DDD74-EF01-41C2-87A3-CD80A8C3F5F8}" type="presOf" srcId="{859710CC-ED9D-43AC-A8F9-D180ED9090B6}" destId="{A41CF7A8-A34F-4CCB-86CD-0FDA4DE847AE}" srcOrd="0" destOrd="0" presId="urn:microsoft.com/office/officeart/2005/8/layout/list1"/>
    <dgm:cxn modelId="{453A56A6-2FC8-4B43-996C-B0E1127115DF}" srcId="{859710CC-ED9D-43AC-A8F9-D180ED9090B6}" destId="{9114420C-6F15-48B9-85BC-1B8CAA57D233}" srcOrd="0" destOrd="0" parTransId="{C18B8009-DAE8-443D-AF19-AE827BA8E36D}" sibTransId="{F1871FF7-F0ED-4E84-BCBE-E30B343861CF}"/>
    <dgm:cxn modelId="{BCF1EBA1-A2A2-4F5A-BF12-9BD730EF7B9E}" srcId="{40674422-9FB4-4953-B91C-1BBFF6041770}" destId="{EB09C5D9-CFF9-497E-8873-2C9547B5390F}" srcOrd="1" destOrd="0" parTransId="{9B74A716-9118-4A82-8CE9-FF3887B86D63}" sibTransId="{F45A2EB1-23DC-44B6-8CFB-43A236B483EB}"/>
    <dgm:cxn modelId="{013CB04E-22D0-416D-93F6-9FFC6674176D}" type="presOf" srcId="{859710CC-ED9D-43AC-A8F9-D180ED9090B6}" destId="{52BC80BF-24BE-41A1-B8FB-8D5940D54D79}" srcOrd="1" destOrd="0" presId="urn:microsoft.com/office/officeart/2005/8/layout/list1"/>
    <dgm:cxn modelId="{CAAEE01E-C2A3-423D-8465-2641EDE9839E}" srcId="{0661E21F-1A46-431B-8A11-8CF979A5E525}" destId="{95BCBA70-2E0D-455F-A61E-1D3F14ABB8EA}" srcOrd="0" destOrd="0" parTransId="{3F61454A-9751-40C7-8B9D-64E083F16734}" sibTransId="{71B7303C-B71A-4CD8-B9BE-06566439282A}"/>
    <dgm:cxn modelId="{14EA6990-BDAB-465E-8058-17400B379FBE}" srcId="{40674422-9FB4-4953-B91C-1BBFF6041770}" destId="{0661E21F-1A46-431B-8A11-8CF979A5E525}" srcOrd="2" destOrd="0" parTransId="{83105B6C-6AAA-4991-8CB9-1C49ECB73FAE}" sibTransId="{0B5B62D8-6D38-4716-8A04-50996A326845}"/>
    <dgm:cxn modelId="{19505AC8-C70D-40B8-AE9B-6300317ED4E3}" type="presOf" srcId="{0661E21F-1A46-431B-8A11-8CF979A5E525}" destId="{B87D5BAD-D259-4E11-9B09-450FAA17A6F7}" srcOrd="1" destOrd="0" presId="urn:microsoft.com/office/officeart/2005/8/layout/list1"/>
    <dgm:cxn modelId="{7348CEBE-B869-4E8C-8DF1-39362010F7F2}" type="presParOf" srcId="{0948025B-2AF5-4352-B53D-87AE1ED91943}" destId="{09D2EBB8-DDF8-4AB6-B258-47D4D8E9B687}" srcOrd="0" destOrd="0" presId="urn:microsoft.com/office/officeart/2005/8/layout/list1"/>
    <dgm:cxn modelId="{0E327CD9-7056-49EB-87D5-BE4BC4C4D553}" type="presParOf" srcId="{09D2EBB8-DDF8-4AB6-B258-47D4D8E9B687}" destId="{A41CF7A8-A34F-4CCB-86CD-0FDA4DE847AE}" srcOrd="0" destOrd="0" presId="urn:microsoft.com/office/officeart/2005/8/layout/list1"/>
    <dgm:cxn modelId="{E898ECB8-70E9-4DE3-A4E6-6322E92F417B}" type="presParOf" srcId="{09D2EBB8-DDF8-4AB6-B258-47D4D8E9B687}" destId="{52BC80BF-24BE-41A1-B8FB-8D5940D54D79}" srcOrd="1" destOrd="0" presId="urn:microsoft.com/office/officeart/2005/8/layout/list1"/>
    <dgm:cxn modelId="{F11D62F7-E9E3-468C-954E-5EBBB6F25A22}" type="presParOf" srcId="{0948025B-2AF5-4352-B53D-87AE1ED91943}" destId="{4E1BA962-3A97-49DA-ABC8-FA87EEBAE3E1}" srcOrd="1" destOrd="0" presId="urn:microsoft.com/office/officeart/2005/8/layout/list1"/>
    <dgm:cxn modelId="{206405F1-F67D-4445-95A4-938569A3751A}" type="presParOf" srcId="{0948025B-2AF5-4352-B53D-87AE1ED91943}" destId="{54958678-A50E-4560-A6D7-F3F2B0AEC492}" srcOrd="2" destOrd="0" presId="urn:microsoft.com/office/officeart/2005/8/layout/list1"/>
    <dgm:cxn modelId="{FCC00B47-0726-4B3C-AE23-2EC2659BC257}" type="presParOf" srcId="{0948025B-2AF5-4352-B53D-87AE1ED91943}" destId="{80A7734E-39B9-40F4-B9D7-72935C204AF4}" srcOrd="3" destOrd="0" presId="urn:microsoft.com/office/officeart/2005/8/layout/list1"/>
    <dgm:cxn modelId="{0ABFA59E-1C12-44F7-8876-DBCBBA3070B4}" type="presParOf" srcId="{0948025B-2AF5-4352-B53D-87AE1ED91943}" destId="{233B97F9-0D44-4CE5-B14E-76FBD8A6B606}" srcOrd="4" destOrd="0" presId="urn:microsoft.com/office/officeart/2005/8/layout/list1"/>
    <dgm:cxn modelId="{4B8DCAE9-F8A3-4C00-A211-319CC8AF0E98}" type="presParOf" srcId="{233B97F9-0D44-4CE5-B14E-76FBD8A6B606}" destId="{A82429B9-0155-4BCA-9BA4-69D6CF94C658}" srcOrd="0" destOrd="0" presId="urn:microsoft.com/office/officeart/2005/8/layout/list1"/>
    <dgm:cxn modelId="{D7679C8D-4E11-4859-96B6-A77FA9B85CB8}" type="presParOf" srcId="{233B97F9-0D44-4CE5-B14E-76FBD8A6B606}" destId="{C2B77981-C832-4DFE-9892-4E4FFC2E5857}" srcOrd="1" destOrd="0" presId="urn:microsoft.com/office/officeart/2005/8/layout/list1"/>
    <dgm:cxn modelId="{4F3325F8-9E3F-4389-BE02-7C64B6F63414}" type="presParOf" srcId="{0948025B-2AF5-4352-B53D-87AE1ED91943}" destId="{AC970B51-344B-4087-99C3-9E66A18549D8}" srcOrd="5" destOrd="0" presId="urn:microsoft.com/office/officeart/2005/8/layout/list1"/>
    <dgm:cxn modelId="{1E20A49F-3489-42C3-9E52-0069141FABB3}" type="presParOf" srcId="{0948025B-2AF5-4352-B53D-87AE1ED91943}" destId="{193E47B8-F0CC-40C5-A10B-76A4EB871E9E}" srcOrd="6" destOrd="0" presId="urn:microsoft.com/office/officeart/2005/8/layout/list1"/>
    <dgm:cxn modelId="{F14216A5-6D1B-4412-AC6C-EEC49AB43857}" type="presParOf" srcId="{0948025B-2AF5-4352-B53D-87AE1ED91943}" destId="{BB794DCC-DE03-427B-A93A-D7C7B70A9B19}" srcOrd="7" destOrd="0" presId="urn:microsoft.com/office/officeart/2005/8/layout/list1"/>
    <dgm:cxn modelId="{DCA3D087-EB99-4694-BAAF-9A9B8660FC6A}" type="presParOf" srcId="{0948025B-2AF5-4352-B53D-87AE1ED91943}" destId="{BA439CC9-7EF7-4E9F-911B-14280663F2BF}" srcOrd="8" destOrd="0" presId="urn:microsoft.com/office/officeart/2005/8/layout/list1"/>
    <dgm:cxn modelId="{AAD0FC4F-2DB0-4D83-A946-664A1F0F65A9}" type="presParOf" srcId="{BA439CC9-7EF7-4E9F-911B-14280663F2BF}" destId="{0D5300AB-254B-4B0E-B894-0F315993351C}" srcOrd="0" destOrd="0" presId="urn:microsoft.com/office/officeart/2005/8/layout/list1"/>
    <dgm:cxn modelId="{D5E1854B-7292-469F-A400-7A8694C8EA1D}" type="presParOf" srcId="{BA439CC9-7EF7-4E9F-911B-14280663F2BF}" destId="{B87D5BAD-D259-4E11-9B09-450FAA17A6F7}" srcOrd="1" destOrd="0" presId="urn:microsoft.com/office/officeart/2005/8/layout/list1"/>
    <dgm:cxn modelId="{512CC43D-695E-4D79-9E57-15F2D07C86F6}" type="presParOf" srcId="{0948025B-2AF5-4352-B53D-87AE1ED91943}" destId="{874A1DF6-AEC8-4727-B2F4-E0EE49042B29}" srcOrd="9" destOrd="0" presId="urn:microsoft.com/office/officeart/2005/8/layout/list1"/>
    <dgm:cxn modelId="{6C43EF58-D141-400E-86E7-2739CE15B282}" type="presParOf" srcId="{0948025B-2AF5-4352-B53D-87AE1ED91943}" destId="{7F22FFCA-B19F-4E0C-AC90-E64D38C13CF9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FE573-7B51-4948-9352-5B90DD732035}" type="doc">
      <dgm:prSet loTypeId="urn:microsoft.com/office/officeart/2005/8/layout/b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80BA1-D3C1-45AC-919C-9269796B702E}">
      <dgm:prSet phldrT="[Текст]"/>
      <dgm:spPr/>
      <dgm:t>
        <a:bodyPr/>
        <a:lstStyle/>
        <a:p>
          <a:r>
            <a:rPr lang="ru-RU" dirty="0" smtClean="0"/>
            <a:t>Термопластичные</a:t>
          </a:r>
          <a:endParaRPr lang="ru-RU" dirty="0"/>
        </a:p>
      </dgm:t>
    </dgm:pt>
    <dgm:pt modelId="{0B5BBA87-E23B-4079-91D7-0FB0887551A8}" type="parTrans" cxnId="{A800C659-6E95-4C82-9DB1-F391C1FE2A06}">
      <dgm:prSet/>
      <dgm:spPr/>
      <dgm:t>
        <a:bodyPr/>
        <a:lstStyle/>
        <a:p>
          <a:endParaRPr lang="ru-RU"/>
        </a:p>
      </dgm:t>
    </dgm:pt>
    <dgm:pt modelId="{D040D534-7B70-4104-9B16-2ABD701A1E20}" type="sibTrans" cxnId="{A800C659-6E95-4C82-9DB1-F391C1FE2A06}">
      <dgm:prSet/>
      <dgm:spPr/>
      <dgm:t>
        <a:bodyPr/>
        <a:lstStyle/>
        <a:p>
          <a:endParaRPr lang="ru-RU"/>
        </a:p>
      </dgm:t>
    </dgm:pt>
    <dgm:pt modelId="{E492CD3A-B43E-4E8B-9926-13F3229656B6}">
      <dgm:prSet phldrT="[Текст]"/>
      <dgm:spPr/>
      <dgm:t>
        <a:bodyPr/>
        <a:lstStyle/>
        <a:p>
          <a:r>
            <a:rPr lang="ru-RU" dirty="0" smtClean="0"/>
            <a:t>При нагревании приобретают пластичность, а при охлаждении переходят в твердое состояние</a:t>
          </a:r>
          <a:endParaRPr lang="ru-RU" dirty="0"/>
        </a:p>
      </dgm:t>
    </dgm:pt>
    <dgm:pt modelId="{9591102B-15D9-4B50-A15D-A5FBA47DC7B8}" type="parTrans" cxnId="{FEE8DAA0-7704-44E1-8DF0-97EF282D5685}">
      <dgm:prSet/>
      <dgm:spPr/>
      <dgm:t>
        <a:bodyPr/>
        <a:lstStyle/>
        <a:p>
          <a:endParaRPr lang="ru-RU"/>
        </a:p>
      </dgm:t>
    </dgm:pt>
    <dgm:pt modelId="{99F6FE6F-44D5-4731-8D1E-0DC933135DB5}" type="sibTrans" cxnId="{FEE8DAA0-7704-44E1-8DF0-97EF282D5685}">
      <dgm:prSet/>
      <dgm:spPr/>
      <dgm:t>
        <a:bodyPr/>
        <a:lstStyle/>
        <a:p>
          <a:endParaRPr lang="ru-RU"/>
        </a:p>
      </dgm:t>
    </dgm:pt>
    <dgm:pt modelId="{FCEFE33C-F05F-4A61-90A0-7A2A15189EF8}">
      <dgm:prSet phldrT="[Текст]"/>
      <dgm:spPr/>
      <dgm:t>
        <a:bodyPr/>
        <a:lstStyle/>
        <a:p>
          <a:r>
            <a:rPr lang="ru-RU" dirty="0" smtClean="0"/>
            <a:t>При повторном нагревании сохраняют свои свойства</a:t>
          </a:r>
          <a:endParaRPr lang="ru-RU" dirty="0"/>
        </a:p>
      </dgm:t>
    </dgm:pt>
    <dgm:pt modelId="{EC348713-0736-4609-91CB-C0046CBB3448}" type="parTrans" cxnId="{59A740E7-669E-4CB7-82F6-E51D23FA82DF}">
      <dgm:prSet/>
      <dgm:spPr/>
      <dgm:t>
        <a:bodyPr/>
        <a:lstStyle/>
        <a:p>
          <a:endParaRPr lang="ru-RU"/>
        </a:p>
      </dgm:t>
    </dgm:pt>
    <dgm:pt modelId="{E48CA9D4-4B2A-4491-B478-2976878596EC}" type="sibTrans" cxnId="{59A740E7-669E-4CB7-82F6-E51D23FA82DF}">
      <dgm:prSet/>
      <dgm:spPr/>
      <dgm:t>
        <a:bodyPr/>
        <a:lstStyle/>
        <a:p>
          <a:endParaRPr lang="ru-RU"/>
        </a:p>
      </dgm:t>
    </dgm:pt>
    <dgm:pt modelId="{816E856C-198D-4AB0-94A3-B719DE1FAF0E}">
      <dgm:prSet phldrT="[Текст]"/>
      <dgm:spPr/>
      <dgm:t>
        <a:bodyPr/>
        <a:lstStyle/>
        <a:p>
          <a:r>
            <a:rPr lang="ru-RU" dirty="0" smtClean="0"/>
            <a:t>Термореактивные</a:t>
          </a:r>
          <a:endParaRPr lang="ru-RU" dirty="0"/>
        </a:p>
      </dgm:t>
    </dgm:pt>
    <dgm:pt modelId="{DCF5ADDB-13A9-4810-BB8C-22987B43B2DD}" type="parTrans" cxnId="{7445E6AF-AFB1-4CD1-86AF-D89E7D42066A}">
      <dgm:prSet/>
      <dgm:spPr/>
      <dgm:t>
        <a:bodyPr/>
        <a:lstStyle/>
        <a:p>
          <a:endParaRPr lang="ru-RU"/>
        </a:p>
      </dgm:t>
    </dgm:pt>
    <dgm:pt modelId="{15FF5174-E75D-4FB5-AE3E-7196C593C910}" type="sibTrans" cxnId="{7445E6AF-AFB1-4CD1-86AF-D89E7D42066A}">
      <dgm:prSet/>
      <dgm:spPr/>
      <dgm:t>
        <a:bodyPr/>
        <a:lstStyle/>
        <a:p>
          <a:endParaRPr lang="ru-RU"/>
        </a:p>
      </dgm:t>
    </dgm:pt>
    <dgm:pt modelId="{83C1FFFE-A35D-4C72-AABA-8BD6E1CC49C4}">
      <dgm:prSet phldrT="[Текст]"/>
      <dgm:spPr/>
      <dgm:t>
        <a:bodyPr/>
        <a:lstStyle/>
        <a:p>
          <a:r>
            <a:rPr lang="ru-RU" dirty="0" smtClean="0"/>
            <a:t>При нагревании пластичное состояние, при охлаждении переходят в твердое необратимое состояние</a:t>
          </a:r>
          <a:endParaRPr lang="ru-RU" dirty="0"/>
        </a:p>
      </dgm:t>
    </dgm:pt>
    <dgm:pt modelId="{D1F93A42-C3B2-4D96-A91F-86349F9521D8}" type="parTrans" cxnId="{5B0BCE07-E781-43FD-B495-3CDADA1B8D2F}">
      <dgm:prSet/>
      <dgm:spPr/>
      <dgm:t>
        <a:bodyPr/>
        <a:lstStyle/>
        <a:p>
          <a:endParaRPr lang="ru-RU"/>
        </a:p>
      </dgm:t>
    </dgm:pt>
    <dgm:pt modelId="{44DC123E-B8CC-4731-83D6-ECAC56C5D80C}" type="sibTrans" cxnId="{5B0BCE07-E781-43FD-B495-3CDADA1B8D2F}">
      <dgm:prSet/>
      <dgm:spPr/>
      <dgm:t>
        <a:bodyPr/>
        <a:lstStyle/>
        <a:p>
          <a:endParaRPr lang="ru-RU"/>
        </a:p>
      </dgm:t>
    </dgm:pt>
    <dgm:pt modelId="{8D1C043F-8EE3-469D-8350-E1554D8D274F}">
      <dgm:prSet phldrT="[Текст]"/>
      <dgm:spPr/>
      <dgm:t>
        <a:bodyPr/>
        <a:lstStyle/>
        <a:p>
          <a:r>
            <a:rPr lang="ru-RU" dirty="0" smtClean="0"/>
            <a:t>При повторном нагревании пластичности не приобретают</a:t>
          </a:r>
          <a:endParaRPr lang="ru-RU" dirty="0"/>
        </a:p>
      </dgm:t>
    </dgm:pt>
    <dgm:pt modelId="{07C2FBD2-900A-458E-8CFE-BA3514FBFD5B}" type="parTrans" cxnId="{50CF5F55-DA0B-445A-AE3E-D761E2484C81}">
      <dgm:prSet/>
      <dgm:spPr/>
      <dgm:t>
        <a:bodyPr/>
        <a:lstStyle/>
        <a:p>
          <a:endParaRPr lang="ru-RU"/>
        </a:p>
      </dgm:t>
    </dgm:pt>
    <dgm:pt modelId="{7E195420-CB12-4534-9837-FA1877D0D2C9}" type="sibTrans" cxnId="{50CF5F55-DA0B-445A-AE3E-D761E2484C81}">
      <dgm:prSet/>
      <dgm:spPr/>
      <dgm:t>
        <a:bodyPr/>
        <a:lstStyle/>
        <a:p>
          <a:endParaRPr lang="ru-RU"/>
        </a:p>
      </dgm:t>
    </dgm:pt>
    <dgm:pt modelId="{B85E6C4D-5882-4091-9139-21960DCA9C74}" type="pres">
      <dgm:prSet presAssocID="{905FE573-7B51-4948-9352-5B90DD73203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263A9-F99A-4644-96F5-3BD3E7532C81}" type="pres">
      <dgm:prSet presAssocID="{7BE80BA1-D3C1-45AC-919C-9269796B702E}" presName="compNode" presStyleCnt="0"/>
      <dgm:spPr/>
      <dgm:t>
        <a:bodyPr/>
        <a:lstStyle/>
        <a:p>
          <a:endParaRPr lang="ru-RU"/>
        </a:p>
      </dgm:t>
    </dgm:pt>
    <dgm:pt modelId="{E256A193-EE78-4F24-84D6-5C38D9642AE2}" type="pres">
      <dgm:prSet presAssocID="{7BE80BA1-D3C1-45AC-919C-9269796B702E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145BC-2C29-406F-A5AF-E95F96D01663}" type="pres">
      <dgm:prSet presAssocID="{7BE80BA1-D3C1-45AC-919C-9269796B70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6E38A-A6BE-4787-84A1-A92DB2AC93CD}" type="pres">
      <dgm:prSet presAssocID="{7BE80BA1-D3C1-45AC-919C-9269796B702E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672BDDD4-4E06-423A-A613-11C23200A1AA}" type="pres">
      <dgm:prSet presAssocID="{7BE80BA1-D3C1-45AC-919C-9269796B702E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388722-8083-4597-9652-E99DDF319381}" type="pres">
      <dgm:prSet presAssocID="{D040D534-7B70-4104-9B16-2ABD701A1E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437D1F-0CCD-432A-A77C-C427415A122A}" type="pres">
      <dgm:prSet presAssocID="{816E856C-198D-4AB0-94A3-B719DE1FAF0E}" presName="compNode" presStyleCnt="0"/>
      <dgm:spPr/>
      <dgm:t>
        <a:bodyPr/>
        <a:lstStyle/>
        <a:p>
          <a:endParaRPr lang="ru-RU"/>
        </a:p>
      </dgm:t>
    </dgm:pt>
    <dgm:pt modelId="{B75BCDEB-52B7-4511-BB20-C8CB18BE58B0}" type="pres">
      <dgm:prSet presAssocID="{816E856C-198D-4AB0-94A3-B719DE1FAF0E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6F6A-98F9-4AD6-993C-673610EC1723}" type="pres">
      <dgm:prSet presAssocID="{816E856C-198D-4AB0-94A3-B719DE1FAF0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217A9-095E-4B26-A3A7-49DE48ACD565}" type="pres">
      <dgm:prSet presAssocID="{816E856C-198D-4AB0-94A3-B719DE1FAF0E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5079B671-6E72-4945-99D0-1E294A260EDB}" type="pres">
      <dgm:prSet presAssocID="{816E856C-198D-4AB0-94A3-B719DE1FAF0E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800C659-6E95-4C82-9DB1-F391C1FE2A06}" srcId="{905FE573-7B51-4948-9352-5B90DD732035}" destId="{7BE80BA1-D3C1-45AC-919C-9269796B702E}" srcOrd="0" destOrd="0" parTransId="{0B5BBA87-E23B-4079-91D7-0FB0887551A8}" sibTransId="{D040D534-7B70-4104-9B16-2ABD701A1E20}"/>
    <dgm:cxn modelId="{FEE8DAA0-7704-44E1-8DF0-97EF282D5685}" srcId="{7BE80BA1-D3C1-45AC-919C-9269796B702E}" destId="{E492CD3A-B43E-4E8B-9926-13F3229656B6}" srcOrd="0" destOrd="0" parTransId="{9591102B-15D9-4B50-A15D-A5FBA47DC7B8}" sibTransId="{99F6FE6F-44D5-4731-8D1E-0DC933135DB5}"/>
    <dgm:cxn modelId="{42A625DD-7F35-4634-9C7B-084406B84B55}" type="presOf" srcId="{7BE80BA1-D3C1-45AC-919C-9269796B702E}" destId="{A8D145BC-2C29-406F-A5AF-E95F96D01663}" srcOrd="0" destOrd="0" presId="urn:microsoft.com/office/officeart/2005/8/layout/bList2#1"/>
    <dgm:cxn modelId="{59A740E7-669E-4CB7-82F6-E51D23FA82DF}" srcId="{7BE80BA1-D3C1-45AC-919C-9269796B702E}" destId="{FCEFE33C-F05F-4A61-90A0-7A2A15189EF8}" srcOrd="1" destOrd="0" parTransId="{EC348713-0736-4609-91CB-C0046CBB3448}" sibTransId="{E48CA9D4-4B2A-4491-B478-2976878596EC}"/>
    <dgm:cxn modelId="{50CF5F55-DA0B-445A-AE3E-D761E2484C81}" srcId="{816E856C-198D-4AB0-94A3-B719DE1FAF0E}" destId="{8D1C043F-8EE3-469D-8350-E1554D8D274F}" srcOrd="1" destOrd="0" parTransId="{07C2FBD2-900A-458E-8CFE-BA3514FBFD5B}" sibTransId="{7E195420-CB12-4534-9837-FA1877D0D2C9}"/>
    <dgm:cxn modelId="{05C41415-5AC5-4AFE-A687-05232A366598}" type="presOf" srcId="{905FE573-7B51-4948-9352-5B90DD732035}" destId="{B85E6C4D-5882-4091-9139-21960DCA9C74}" srcOrd="0" destOrd="0" presId="urn:microsoft.com/office/officeart/2005/8/layout/bList2#1"/>
    <dgm:cxn modelId="{D6D4725C-01B8-47F7-AC3F-78A5434B69C4}" type="presOf" srcId="{7BE80BA1-D3C1-45AC-919C-9269796B702E}" destId="{4C86E38A-A6BE-4787-84A1-A92DB2AC93CD}" srcOrd="1" destOrd="0" presId="urn:microsoft.com/office/officeart/2005/8/layout/bList2#1"/>
    <dgm:cxn modelId="{E7ED3A88-8666-4A35-B3B6-48E6F6CA67B5}" type="presOf" srcId="{8D1C043F-8EE3-469D-8350-E1554D8D274F}" destId="{B75BCDEB-52B7-4511-BB20-C8CB18BE58B0}" srcOrd="0" destOrd="1" presId="urn:microsoft.com/office/officeart/2005/8/layout/bList2#1"/>
    <dgm:cxn modelId="{513D5192-C7FA-4178-8E2C-BE2ED7DDCB61}" type="presOf" srcId="{E492CD3A-B43E-4E8B-9926-13F3229656B6}" destId="{E256A193-EE78-4F24-84D6-5C38D9642AE2}" srcOrd="0" destOrd="0" presId="urn:microsoft.com/office/officeart/2005/8/layout/bList2#1"/>
    <dgm:cxn modelId="{48805212-C584-4DDC-B3A8-E293AA043699}" type="presOf" srcId="{D040D534-7B70-4104-9B16-2ABD701A1E20}" destId="{29388722-8083-4597-9652-E99DDF319381}" srcOrd="0" destOrd="0" presId="urn:microsoft.com/office/officeart/2005/8/layout/bList2#1"/>
    <dgm:cxn modelId="{5B0BCE07-E781-43FD-B495-3CDADA1B8D2F}" srcId="{816E856C-198D-4AB0-94A3-B719DE1FAF0E}" destId="{83C1FFFE-A35D-4C72-AABA-8BD6E1CC49C4}" srcOrd="0" destOrd="0" parTransId="{D1F93A42-C3B2-4D96-A91F-86349F9521D8}" sibTransId="{44DC123E-B8CC-4731-83D6-ECAC56C5D80C}"/>
    <dgm:cxn modelId="{BB303029-0ACA-440D-9D93-B7B612D149DD}" type="presOf" srcId="{816E856C-198D-4AB0-94A3-B719DE1FAF0E}" destId="{53A217A9-095E-4B26-A3A7-49DE48ACD565}" srcOrd="1" destOrd="0" presId="urn:microsoft.com/office/officeart/2005/8/layout/bList2#1"/>
    <dgm:cxn modelId="{90355ADE-ADCF-4208-A5BD-87E8B548A1D7}" type="presOf" srcId="{816E856C-198D-4AB0-94A3-B719DE1FAF0E}" destId="{A9BD6F6A-98F9-4AD6-993C-673610EC1723}" srcOrd="0" destOrd="0" presId="urn:microsoft.com/office/officeart/2005/8/layout/bList2#1"/>
    <dgm:cxn modelId="{E1A2CFB5-B92C-47C1-83A0-06351C3DC71E}" type="presOf" srcId="{83C1FFFE-A35D-4C72-AABA-8BD6E1CC49C4}" destId="{B75BCDEB-52B7-4511-BB20-C8CB18BE58B0}" srcOrd="0" destOrd="0" presId="urn:microsoft.com/office/officeart/2005/8/layout/bList2#1"/>
    <dgm:cxn modelId="{7445E6AF-AFB1-4CD1-86AF-D89E7D42066A}" srcId="{905FE573-7B51-4948-9352-5B90DD732035}" destId="{816E856C-198D-4AB0-94A3-B719DE1FAF0E}" srcOrd="1" destOrd="0" parTransId="{DCF5ADDB-13A9-4810-BB8C-22987B43B2DD}" sibTransId="{15FF5174-E75D-4FB5-AE3E-7196C593C910}"/>
    <dgm:cxn modelId="{A8AAE244-48D7-4AAD-BA50-05C4B64F1D7A}" type="presOf" srcId="{FCEFE33C-F05F-4A61-90A0-7A2A15189EF8}" destId="{E256A193-EE78-4F24-84D6-5C38D9642AE2}" srcOrd="0" destOrd="1" presId="urn:microsoft.com/office/officeart/2005/8/layout/bList2#1"/>
    <dgm:cxn modelId="{DB2B1AFB-0481-4213-ABAF-59EB9B19DFA5}" type="presParOf" srcId="{B85E6C4D-5882-4091-9139-21960DCA9C74}" destId="{86C263A9-F99A-4644-96F5-3BD3E7532C81}" srcOrd="0" destOrd="0" presId="urn:microsoft.com/office/officeart/2005/8/layout/bList2#1"/>
    <dgm:cxn modelId="{60F0C292-85F7-4EE0-89BE-9CADCAAAC82D}" type="presParOf" srcId="{86C263A9-F99A-4644-96F5-3BD3E7532C81}" destId="{E256A193-EE78-4F24-84D6-5C38D9642AE2}" srcOrd="0" destOrd="0" presId="urn:microsoft.com/office/officeart/2005/8/layout/bList2#1"/>
    <dgm:cxn modelId="{498B486D-6AE2-4FDA-9675-E8994E87BD23}" type="presParOf" srcId="{86C263A9-F99A-4644-96F5-3BD3E7532C81}" destId="{A8D145BC-2C29-406F-A5AF-E95F96D01663}" srcOrd="1" destOrd="0" presId="urn:microsoft.com/office/officeart/2005/8/layout/bList2#1"/>
    <dgm:cxn modelId="{8F9A603E-6815-4F40-B856-DBA2B1B1E7DE}" type="presParOf" srcId="{86C263A9-F99A-4644-96F5-3BD3E7532C81}" destId="{4C86E38A-A6BE-4787-84A1-A92DB2AC93CD}" srcOrd="2" destOrd="0" presId="urn:microsoft.com/office/officeart/2005/8/layout/bList2#1"/>
    <dgm:cxn modelId="{8E64CC0E-D446-4325-9850-864E2B90980C}" type="presParOf" srcId="{86C263A9-F99A-4644-96F5-3BD3E7532C81}" destId="{672BDDD4-4E06-423A-A613-11C23200A1AA}" srcOrd="3" destOrd="0" presId="urn:microsoft.com/office/officeart/2005/8/layout/bList2#1"/>
    <dgm:cxn modelId="{7BAB27BE-4C5E-4684-8393-5AD81044AF45}" type="presParOf" srcId="{B85E6C4D-5882-4091-9139-21960DCA9C74}" destId="{29388722-8083-4597-9652-E99DDF319381}" srcOrd="1" destOrd="0" presId="urn:microsoft.com/office/officeart/2005/8/layout/bList2#1"/>
    <dgm:cxn modelId="{8B9C52D2-00B3-49CE-A481-C74FDCDBB662}" type="presParOf" srcId="{B85E6C4D-5882-4091-9139-21960DCA9C74}" destId="{6F437D1F-0CCD-432A-A77C-C427415A122A}" srcOrd="2" destOrd="0" presId="urn:microsoft.com/office/officeart/2005/8/layout/bList2#1"/>
    <dgm:cxn modelId="{59551775-FD63-489B-8013-655D9A5FAD74}" type="presParOf" srcId="{6F437D1F-0CCD-432A-A77C-C427415A122A}" destId="{B75BCDEB-52B7-4511-BB20-C8CB18BE58B0}" srcOrd="0" destOrd="0" presId="urn:microsoft.com/office/officeart/2005/8/layout/bList2#1"/>
    <dgm:cxn modelId="{7FDE375B-08E8-4287-8B98-6CAFEDEA952F}" type="presParOf" srcId="{6F437D1F-0CCD-432A-A77C-C427415A122A}" destId="{A9BD6F6A-98F9-4AD6-993C-673610EC1723}" srcOrd="1" destOrd="0" presId="urn:microsoft.com/office/officeart/2005/8/layout/bList2#1"/>
    <dgm:cxn modelId="{461B116B-EBA3-44A8-B6C2-CD82205C1B6B}" type="presParOf" srcId="{6F437D1F-0CCD-432A-A77C-C427415A122A}" destId="{53A217A9-095E-4B26-A3A7-49DE48ACD565}" srcOrd="2" destOrd="0" presId="urn:microsoft.com/office/officeart/2005/8/layout/bList2#1"/>
    <dgm:cxn modelId="{39785F40-E134-48E0-9C4A-1CAD45891B6C}" type="presParOf" srcId="{6F437D1F-0CCD-432A-A77C-C427415A122A}" destId="{5079B671-6E72-4945-99D0-1E294A260EDB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9428-CCBB-435C-9B37-CB2587122981}">
      <dsp:nvSpPr>
        <dsp:cNvPr id="0" name=""/>
        <dsp:cNvSpPr/>
      </dsp:nvSpPr>
      <dsp:spPr>
        <a:xfrm rot="10800000">
          <a:off x="1853697" y="2427"/>
          <a:ext cx="5985768" cy="13840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312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Пластмассы</a:t>
          </a:r>
          <a:endParaRPr lang="ru-RU" sz="5300" kern="1200" dirty="0"/>
        </a:p>
      </dsp:txBody>
      <dsp:txXfrm rot="10800000">
        <a:off x="2199701" y="2427"/>
        <a:ext cx="5639764" cy="1384015"/>
      </dsp:txXfrm>
    </dsp:sp>
    <dsp:sp modelId="{72BCED8D-A6D5-4246-8ECB-B78F0AAB7F90}">
      <dsp:nvSpPr>
        <dsp:cNvPr id="0" name=""/>
        <dsp:cNvSpPr/>
      </dsp:nvSpPr>
      <dsp:spPr>
        <a:xfrm>
          <a:off x="1161689" y="2427"/>
          <a:ext cx="1384015" cy="13840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40B84-361D-4B0B-9B9F-5C917BD5BFCC}">
      <dsp:nvSpPr>
        <dsp:cNvPr id="0" name=""/>
        <dsp:cNvSpPr/>
      </dsp:nvSpPr>
      <dsp:spPr>
        <a:xfrm rot="10800000">
          <a:off x="1853697" y="1799581"/>
          <a:ext cx="5985768" cy="13840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312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Эластомеры</a:t>
          </a:r>
          <a:endParaRPr lang="ru-RU" sz="5300" kern="1200" dirty="0"/>
        </a:p>
      </dsp:txBody>
      <dsp:txXfrm rot="10800000">
        <a:off x="2199701" y="1799581"/>
        <a:ext cx="5639764" cy="1384015"/>
      </dsp:txXfrm>
    </dsp:sp>
    <dsp:sp modelId="{3B829FAF-3101-45E6-983C-FF8D5DA470BD}">
      <dsp:nvSpPr>
        <dsp:cNvPr id="0" name=""/>
        <dsp:cNvSpPr/>
      </dsp:nvSpPr>
      <dsp:spPr>
        <a:xfrm>
          <a:off x="1161689" y="1799581"/>
          <a:ext cx="1384015" cy="13840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EB4AB-2F47-44C8-AF12-8D71F87B5906}">
      <dsp:nvSpPr>
        <dsp:cNvPr id="0" name=""/>
        <dsp:cNvSpPr/>
      </dsp:nvSpPr>
      <dsp:spPr>
        <a:xfrm rot="10800000">
          <a:off x="1853697" y="3596736"/>
          <a:ext cx="5985768" cy="13840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312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Волокна</a:t>
          </a:r>
          <a:endParaRPr lang="ru-RU" sz="5300" kern="1200" dirty="0"/>
        </a:p>
      </dsp:txBody>
      <dsp:txXfrm rot="10800000">
        <a:off x="2199701" y="3596736"/>
        <a:ext cx="5639764" cy="1384015"/>
      </dsp:txXfrm>
    </dsp:sp>
    <dsp:sp modelId="{4F80F446-E587-4B23-A449-D577802C9B4E}">
      <dsp:nvSpPr>
        <dsp:cNvPr id="0" name=""/>
        <dsp:cNvSpPr/>
      </dsp:nvSpPr>
      <dsp:spPr>
        <a:xfrm>
          <a:off x="1161689" y="3596736"/>
          <a:ext cx="1384015" cy="13840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66B7B-23B3-4E64-AD2B-82AF90474623}">
      <dsp:nvSpPr>
        <dsp:cNvPr id="0" name=""/>
        <dsp:cNvSpPr/>
      </dsp:nvSpPr>
      <dsp:spPr>
        <a:xfrm rot="10800000">
          <a:off x="142878" y="2851"/>
          <a:ext cx="8715399" cy="10170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</a:rPr>
            <a:t>ПРИРОДНЫЕ</a:t>
          </a:r>
          <a:r>
            <a:rPr lang="ru-RU" sz="2800" b="1" kern="1200" dirty="0" smtClean="0">
              <a:latin typeface="+mn-lt"/>
            </a:rPr>
            <a:t> </a:t>
          </a:r>
          <a:r>
            <a:rPr lang="ru-RU" sz="2000" kern="1200" dirty="0" smtClean="0">
              <a:latin typeface="+mn-lt"/>
            </a:rPr>
            <a:t>встречаются в природе. К ним относятся крахмал, целлюлоза, клетчатка, белки, нуклеиновые кислоты, натуральный каучук. </a:t>
          </a:r>
          <a:endParaRPr lang="ru-RU" sz="2300" kern="1200" dirty="0">
            <a:latin typeface="+mn-lt"/>
          </a:endParaRPr>
        </a:p>
      </dsp:txBody>
      <dsp:txXfrm rot="10800000">
        <a:off x="397145" y="2851"/>
        <a:ext cx="8461132" cy="1017068"/>
      </dsp:txXfrm>
    </dsp:sp>
    <dsp:sp modelId="{D7A20CE4-D87B-421A-B6A8-84447C6BF997}">
      <dsp:nvSpPr>
        <dsp:cNvPr id="0" name=""/>
        <dsp:cNvSpPr/>
      </dsp:nvSpPr>
      <dsp:spPr>
        <a:xfrm>
          <a:off x="71440" y="142879"/>
          <a:ext cx="856911" cy="856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FEFDA-F080-48A4-B5CB-39FC392612F3}">
      <dsp:nvSpPr>
        <dsp:cNvPr id="0" name=""/>
        <dsp:cNvSpPr/>
      </dsp:nvSpPr>
      <dsp:spPr>
        <a:xfrm rot="10800000">
          <a:off x="142848" y="1256297"/>
          <a:ext cx="8715458" cy="15574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Искусственные </a:t>
          </a:r>
          <a:r>
            <a:rPr lang="ru-RU" sz="2000" kern="1200" dirty="0" smtClean="0"/>
            <a:t>получают на основе природных полимеров путем химической модификации. К таким полимерам относят: вискозу, целлулоид, ацетатное волокно. Исходным веществом, для получения названных полимеров, является целлюлоза.</a:t>
          </a:r>
          <a:endParaRPr lang="ru-RU" sz="2000" kern="1200" dirty="0"/>
        </a:p>
      </dsp:txBody>
      <dsp:txXfrm rot="10800000">
        <a:off x="532209" y="1256297"/>
        <a:ext cx="8326097" cy="1557445"/>
      </dsp:txXfrm>
    </dsp:sp>
    <dsp:sp modelId="{5015ED02-D395-42B1-8F39-E88198133511}">
      <dsp:nvSpPr>
        <dsp:cNvPr id="0" name=""/>
        <dsp:cNvSpPr/>
      </dsp:nvSpPr>
      <dsp:spPr>
        <a:xfrm>
          <a:off x="71440" y="1643077"/>
          <a:ext cx="856911" cy="856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F366-608A-41C1-94C3-F5FD23E98883}">
      <dsp:nvSpPr>
        <dsp:cNvPr id="0" name=""/>
        <dsp:cNvSpPr/>
      </dsp:nvSpPr>
      <dsp:spPr>
        <a:xfrm rot="10800000">
          <a:off x="214288" y="3088955"/>
          <a:ext cx="8572578" cy="2266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Синтетические </a:t>
          </a:r>
          <a:r>
            <a:rPr lang="ru-RU" sz="2000" kern="1200" dirty="0" smtClean="0"/>
            <a:t>получают из органического сырья (нефть, газ, каменный уголь) с помощью различных химических процессов. Синтетические полимеры являются результатом работы химиков. К синтетическим полимерам относятся: полиэтилен; полипропилен; полистирол; фенолформальдегидные полимеры; синтетические волокна (лавсан, нитрон, капрон, хлорин); синтетические каучуки.</a:t>
          </a:r>
          <a:endParaRPr lang="ru-RU" sz="2000" kern="1200" dirty="0"/>
        </a:p>
      </dsp:txBody>
      <dsp:txXfrm rot="10800000">
        <a:off x="780799" y="3088955"/>
        <a:ext cx="8006067" cy="2266043"/>
      </dsp:txXfrm>
    </dsp:sp>
    <dsp:sp modelId="{C5C792E6-FE82-4372-8750-CDEE89BFBC46}">
      <dsp:nvSpPr>
        <dsp:cNvPr id="0" name=""/>
        <dsp:cNvSpPr/>
      </dsp:nvSpPr>
      <dsp:spPr>
        <a:xfrm>
          <a:off x="142873" y="3786211"/>
          <a:ext cx="856911" cy="856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A6051-CF4C-462D-AFDB-2C13A2B406F7}">
      <dsp:nvSpPr>
        <dsp:cNvPr id="0" name=""/>
        <dsp:cNvSpPr/>
      </dsp:nvSpPr>
      <dsp:spPr>
        <a:xfrm>
          <a:off x="0" y="710345"/>
          <a:ext cx="9001156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90" tIns="541528" rIns="69859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образуются в результате реакции </a:t>
          </a: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полимеризации</a:t>
          </a:r>
          <a:r>
            <a:rPr lang="ru-RU" sz="2600" kern="1200" dirty="0" smtClean="0"/>
            <a:t>, в которую могут вступать соединения, содержащие кратные связи, то есть непредельные соединения. </a:t>
          </a:r>
          <a:endParaRPr lang="ru-RU" sz="2600" kern="1200" dirty="0"/>
        </a:p>
      </dsp:txBody>
      <dsp:txXfrm>
        <a:off x="0" y="710345"/>
        <a:ext cx="9001156" cy="1842750"/>
      </dsp:txXfrm>
    </dsp:sp>
    <dsp:sp modelId="{A6668B74-54E4-468A-AA18-789D7FB7D54C}">
      <dsp:nvSpPr>
        <dsp:cNvPr id="0" name=""/>
        <dsp:cNvSpPr/>
      </dsp:nvSpPr>
      <dsp:spPr>
        <a:xfrm>
          <a:off x="450057" y="334821"/>
          <a:ext cx="630080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Полимеризационные</a:t>
          </a:r>
          <a:endParaRPr lang="ru-RU" sz="2600" kern="1200" dirty="0"/>
        </a:p>
      </dsp:txBody>
      <dsp:txXfrm>
        <a:off x="487524" y="372288"/>
        <a:ext cx="6225875" cy="692586"/>
      </dsp:txXfrm>
    </dsp:sp>
    <dsp:sp modelId="{A47889F0-5E78-471F-9F22-9F5CB3C51A95}">
      <dsp:nvSpPr>
        <dsp:cNvPr id="0" name=""/>
        <dsp:cNvSpPr/>
      </dsp:nvSpPr>
      <dsp:spPr>
        <a:xfrm>
          <a:off x="0" y="3085491"/>
          <a:ext cx="9001156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90" tIns="541528" rIns="69859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образуются в результате реакции </a:t>
          </a: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поликонденсации</a:t>
          </a:r>
          <a:endParaRPr lang="ru-RU" sz="2600" kern="1200" dirty="0"/>
        </a:p>
      </dsp:txBody>
      <dsp:txXfrm>
        <a:off x="0" y="3085491"/>
        <a:ext cx="9001156" cy="1105650"/>
      </dsp:txXfrm>
    </dsp:sp>
    <dsp:sp modelId="{23307D0E-3784-4998-9B83-760CAE891F0E}">
      <dsp:nvSpPr>
        <dsp:cNvPr id="0" name=""/>
        <dsp:cNvSpPr/>
      </dsp:nvSpPr>
      <dsp:spPr>
        <a:xfrm>
          <a:off x="450057" y="2701731"/>
          <a:ext cx="630080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Поликонденсационные</a:t>
          </a:r>
          <a:endParaRPr lang="ru-RU" sz="2600" kern="1200" dirty="0"/>
        </a:p>
      </dsp:txBody>
      <dsp:txXfrm>
        <a:off x="487524" y="2739198"/>
        <a:ext cx="6225875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58678-A50E-4560-A6D7-F3F2B0AEC492}">
      <dsp:nvSpPr>
        <dsp:cNvPr id="0" name=""/>
        <dsp:cNvSpPr/>
      </dsp:nvSpPr>
      <dsp:spPr>
        <a:xfrm>
          <a:off x="0" y="508586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основной цепи содержат молекулы органических веществ</a:t>
          </a:r>
          <a:endParaRPr lang="ru-RU" sz="1800" kern="1200" dirty="0"/>
        </a:p>
      </dsp:txBody>
      <dsp:txXfrm>
        <a:off x="0" y="508586"/>
        <a:ext cx="8229600" cy="765450"/>
      </dsp:txXfrm>
    </dsp:sp>
    <dsp:sp modelId="{52BC80BF-24BE-41A1-B8FB-8D5940D54D79}">
      <dsp:nvSpPr>
        <dsp:cNvPr id="0" name=""/>
        <dsp:cNvSpPr/>
      </dsp:nvSpPr>
      <dsp:spPr>
        <a:xfrm>
          <a:off x="411480" y="242906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Органические </a:t>
          </a:r>
          <a:endParaRPr lang="ru-RU" sz="3200" b="1" kern="1200" dirty="0"/>
        </a:p>
      </dsp:txBody>
      <dsp:txXfrm>
        <a:off x="437419" y="268845"/>
        <a:ext cx="5708842" cy="479482"/>
      </dsp:txXfrm>
    </dsp:sp>
    <dsp:sp modelId="{193E47B8-F0CC-40C5-A10B-76A4EB871E9E}">
      <dsp:nvSpPr>
        <dsp:cNvPr id="0" name=""/>
        <dsp:cNvSpPr/>
      </dsp:nvSpPr>
      <dsp:spPr>
        <a:xfrm>
          <a:off x="0" y="1636916"/>
          <a:ext cx="8229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основной цепи содержат атомы не углерода, а других химических элементов (кислорода, титана, кремния). Боковые цепи в таких полимерах представлены органическими радикалами.   </a:t>
          </a:r>
          <a:endParaRPr lang="ru-RU" sz="1800" kern="1200" dirty="0"/>
        </a:p>
      </dsp:txBody>
      <dsp:txXfrm>
        <a:off x="0" y="1636916"/>
        <a:ext cx="8229600" cy="1275750"/>
      </dsp:txXfrm>
    </dsp:sp>
    <dsp:sp modelId="{C2B77981-C832-4DFE-9892-4E4FFC2E5857}">
      <dsp:nvSpPr>
        <dsp:cNvPr id="0" name=""/>
        <dsp:cNvSpPr/>
      </dsp:nvSpPr>
      <dsp:spPr>
        <a:xfrm>
          <a:off x="411480" y="1371236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Элементоорганические</a:t>
          </a:r>
          <a:endParaRPr lang="ru-RU" sz="3200" b="1" kern="1200" dirty="0"/>
        </a:p>
      </dsp:txBody>
      <dsp:txXfrm>
        <a:off x="437419" y="1397175"/>
        <a:ext cx="5708842" cy="479482"/>
      </dsp:txXfrm>
    </dsp:sp>
    <dsp:sp modelId="{7F22FFCA-B19F-4E0C-AC90-E64D38C13CF9}">
      <dsp:nvSpPr>
        <dsp:cNvPr id="0" name=""/>
        <dsp:cNvSpPr/>
      </dsp:nvSpPr>
      <dsp:spPr>
        <a:xfrm>
          <a:off x="0" y="3275547"/>
          <a:ext cx="8229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Многие неорганические вещества представляют собой полимеры. Это пластическая сера, черный фосфор, красный фосфор, селен и теллур цепочечного строения, углерод, диоксид кремния и кремниевая кислота, силикаты, полифосфаты и т. д. Природные сетчатые неорганические полимеры входят в состав большинства минералов земной коры.</a:t>
          </a:r>
          <a:br>
            <a:rPr lang="ru-RU" sz="1800" kern="1200" dirty="0" smtClean="0"/>
          </a:br>
          <a:endParaRPr lang="ru-RU" sz="1800" kern="1200" dirty="0"/>
        </a:p>
      </dsp:txBody>
      <dsp:txXfrm>
        <a:off x="0" y="3275547"/>
        <a:ext cx="8229600" cy="2268000"/>
      </dsp:txXfrm>
    </dsp:sp>
    <dsp:sp modelId="{B87D5BAD-D259-4E11-9B09-450FAA17A6F7}">
      <dsp:nvSpPr>
        <dsp:cNvPr id="0" name=""/>
        <dsp:cNvSpPr/>
      </dsp:nvSpPr>
      <dsp:spPr>
        <a:xfrm>
          <a:off x="411480" y="300986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Неорганические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37419" y="3035806"/>
        <a:ext cx="57088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A193-EE78-4F24-84D6-5C38D9642AE2}">
      <dsp:nvSpPr>
        <dsp:cNvPr id="0" name=""/>
        <dsp:cNvSpPr/>
      </dsp:nvSpPr>
      <dsp:spPr>
        <a:xfrm>
          <a:off x="3377" y="167839"/>
          <a:ext cx="3651777" cy="27259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нагревании приобретают пластичность, а при охлаждении переходят в твердое состояние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повторном нагревании сохраняют свои свойства</a:t>
          </a:r>
          <a:endParaRPr lang="ru-RU" sz="2200" kern="1200" dirty="0"/>
        </a:p>
      </dsp:txBody>
      <dsp:txXfrm>
        <a:off x="67250" y="231712"/>
        <a:ext cx="3524031" cy="2662101"/>
      </dsp:txXfrm>
    </dsp:sp>
    <dsp:sp modelId="{4C86E38A-A6BE-4787-84A1-A92DB2AC93CD}">
      <dsp:nvSpPr>
        <dsp:cNvPr id="0" name=""/>
        <dsp:cNvSpPr/>
      </dsp:nvSpPr>
      <dsp:spPr>
        <a:xfrm>
          <a:off x="3377" y="2893813"/>
          <a:ext cx="3651777" cy="1172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Термопластичные</a:t>
          </a:r>
          <a:endParaRPr lang="ru-RU" sz="2500" kern="1200" dirty="0"/>
        </a:p>
      </dsp:txBody>
      <dsp:txXfrm>
        <a:off x="3377" y="2893813"/>
        <a:ext cx="2571674" cy="1172169"/>
      </dsp:txXfrm>
    </dsp:sp>
    <dsp:sp modelId="{672BDDD4-4E06-423A-A613-11C23200A1AA}">
      <dsp:nvSpPr>
        <dsp:cNvPr id="0" name=""/>
        <dsp:cNvSpPr/>
      </dsp:nvSpPr>
      <dsp:spPr>
        <a:xfrm>
          <a:off x="2678354" y="3080001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BCDEB-52B7-4511-BB20-C8CB18BE58B0}">
      <dsp:nvSpPr>
        <dsp:cNvPr id="0" name=""/>
        <dsp:cNvSpPr/>
      </dsp:nvSpPr>
      <dsp:spPr>
        <a:xfrm>
          <a:off x="4273123" y="167839"/>
          <a:ext cx="3651777" cy="27259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нагревании пластичное состояние, при охлаждении переходят в твердое необратимое состояние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повторном нагревании пластичности не приобретают</a:t>
          </a:r>
          <a:endParaRPr lang="ru-RU" sz="2200" kern="1200" dirty="0"/>
        </a:p>
      </dsp:txBody>
      <dsp:txXfrm>
        <a:off x="4336996" y="231712"/>
        <a:ext cx="3524031" cy="2662101"/>
      </dsp:txXfrm>
    </dsp:sp>
    <dsp:sp modelId="{53A217A9-095E-4B26-A3A7-49DE48ACD565}">
      <dsp:nvSpPr>
        <dsp:cNvPr id="0" name=""/>
        <dsp:cNvSpPr/>
      </dsp:nvSpPr>
      <dsp:spPr>
        <a:xfrm>
          <a:off x="4273123" y="2893813"/>
          <a:ext cx="3651777" cy="1172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Термореактивные</a:t>
          </a:r>
          <a:endParaRPr lang="ru-RU" sz="2500" kern="1200" dirty="0"/>
        </a:p>
      </dsp:txBody>
      <dsp:txXfrm>
        <a:off x="4273123" y="2893813"/>
        <a:ext cx="2571674" cy="1172169"/>
      </dsp:txXfrm>
    </dsp:sp>
    <dsp:sp modelId="{5079B671-6E72-4945-99D0-1E294A260EDB}">
      <dsp:nvSpPr>
        <dsp:cNvPr id="0" name=""/>
        <dsp:cNvSpPr/>
      </dsp:nvSpPr>
      <dsp:spPr>
        <a:xfrm>
          <a:off x="6948100" y="3080001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FDE7-EB8F-4C46-86F0-2C08BE02709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FA6D-12DE-4094-9A9C-F72C052A3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92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143380"/>
            <a:ext cx="3429024" cy="185738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1EF9-9357-4AD4-9498-D6AB8693ECB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B49C-22AD-494D-99A2-41C90F845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00892" y="214290"/>
            <a:ext cx="1500198" cy="7858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15272" y="571480"/>
            <a:ext cx="1428728" cy="10715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герб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929586" y="571480"/>
            <a:ext cx="1071570" cy="107157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rozhai.com/?q=sites/default/files/imagecache/product/lotok_3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nline-utility.org/image/ImageCache?file=5/55/-_Plastic_boxes_-.jpg/800px--_Plastic_boxes_-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slide" Target="slide1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61;&#1048;&#1052;&#1048;&#1071;\&#1087;&#1083;&#1072;&#1089;&#1090;&#1084;&#1072;&#1089;&#1089;&#1099;\&#1050;&#1083;&#1072;&#1089;&#1089;&#1080;&#1095;&#1077;&#1089;&#1082;&#1072;&#1103;%20&#1084;&#1091;&#1079;&#1099;&#1082;&#1072;%20-%20Piano%20Sonata%20No.14%20in%20C%20minor%20(Ludwig%20Van%20Beethoven)%20(mp3ostrov.com).mp3" TargetMode="Externa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rdesigner.com/pic/zip/20094161933341397780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rozhai.com/?q=sites/default/files/imagecache/product/lotok_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5974674" cy="444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143932" cy="4357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Назовите известные вам классы органических веществ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6876256" y="5805264"/>
            <a:ext cx="767578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143932" cy="4357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Какие кратные связи между атомами углерода существуют в органических веществах?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380312" y="5589240"/>
            <a:ext cx="72008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143932" cy="4357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Назовите материал, из которого изготовлена тара для минеральной воды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020272" y="5661248"/>
            <a:ext cx="1008112" cy="8640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143932" cy="4357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Полиэтилен используется как упаковочный материал?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308304" y="5589240"/>
            <a:ext cx="864096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subTitle" idx="1"/>
          </p:nvPr>
        </p:nvSpPr>
        <p:spPr>
          <a:xfrm>
            <a:off x="571472" y="1357313"/>
            <a:ext cx="8358245" cy="464343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38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Пластмассы как </a:t>
            </a:r>
          </a:p>
          <a:p>
            <a:pPr algn="ctr"/>
            <a:r>
              <a:rPr lang="ru-RU" sz="138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полимеры</a:t>
            </a:r>
            <a:endParaRPr lang="ru-RU" sz="138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Полимеры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это органические вещества, молекулы которых состоят из большого числа повторяющихся группировок, соединенных между собой химическими связями.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свойствам и применению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9001156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F:\Фирменный знак &amp; Логотип.jpg"/>
          <p:cNvPicPr/>
          <p:nvPr/>
        </p:nvPicPr>
        <p:blipFill>
          <a:blip r:embed="rId6"/>
          <a:srcRect t="-871" r="-282" b="-1147"/>
          <a:stretch>
            <a:fillRect/>
          </a:stretch>
        </p:blipFill>
        <p:spPr bwMode="auto">
          <a:xfrm>
            <a:off x="7715272" y="428604"/>
            <a:ext cx="1428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Фирменный знак &amp; Логотип.jpg"/>
          <p:cNvPicPr>
            <a:picLocks noGrp="1"/>
          </p:cNvPicPr>
          <p:nvPr>
            <p:ph idx="1"/>
          </p:nvPr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786754" y="428604"/>
            <a:ext cx="1357246" cy="14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пластмасс как полимеров</a:t>
            </a:r>
            <a:endParaRPr lang="ru-RU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142976" y="1285860"/>
            <a:ext cx="3027384" cy="179367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3" action="ppaction://hlinksldjump"/>
              </a:rPr>
              <a:t>По происхождению: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928794" y="1857364"/>
            <a:ext cx="2215802" cy="12515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Природные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lang="ru-RU" b="1" dirty="0" smtClean="0">
                <a:latin typeface="Times New Roman" pitchFamily="18" charset="0"/>
              </a:rPr>
              <a:t>Искусственные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Синтетические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757080" y="1142984"/>
            <a:ext cx="3150187" cy="179367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4" action="ppaction://hlinksldjump"/>
              </a:rPr>
              <a:t>По способу получения: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143504" y="1857364"/>
            <a:ext cx="2857520" cy="1079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Полимеризационные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lang="ru-RU" b="1" dirty="0" smtClean="0">
                <a:latin typeface="Times New Roman" pitchFamily="18" charset="0"/>
              </a:rPr>
              <a:t>Поликонденсационные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142844" y="3143248"/>
            <a:ext cx="2782651" cy="179367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5" action="ppaction://hlinksldjump"/>
              </a:rPr>
              <a:t>По структуре: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85720" y="3665895"/>
            <a:ext cx="2639775" cy="1255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Линейные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lang="ru-RU" b="1" dirty="0" smtClean="0">
                <a:latin typeface="Times New Roman" pitchFamily="18" charset="0"/>
              </a:rPr>
              <a:t>Разветвленные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Пространственные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6286513" y="3054280"/>
            <a:ext cx="2857488" cy="179367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6" action="ppaction://hlinksldjump"/>
              </a:rPr>
              <a:t>По составу основной цепи: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6286512" y="3714752"/>
            <a:ext cx="2857489" cy="11388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Органические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lang="ru-RU" b="1" baseline="0" dirty="0" smtClean="0">
                <a:latin typeface="Times New Roman" pitchFamily="18" charset="0"/>
              </a:rPr>
              <a:t>Элементоорганические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*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Неорганические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2790499" y="4921470"/>
            <a:ext cx="4235377" cy="179367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7" action="ppaction://hlinksldjump"/>
              </a:rPr>
              <a:t>По отношению к нагреванию: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4379021" y="5631389"/>
            <a:ext cx="2572137" cy="10837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Термопластичные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Термореактивные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578699" y="3592384"/>
            <a:ext cx="2155574" cy="6027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ПОЛИМЕРЫ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5653276" y="3848203"/>
            <a:ext cx="881390" cy="140162"/>
          </a:xfrm>
          <a:prstGeom prst="rightArrow">
            <a:avLst>
              <a:gd name="adj1" fmla="val 50000"/>
              <a:gd name="adj2" fmla="val 1769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 rot="10800000">
            <a:off x="2714612" y="3857628"/>
            <a:ext cx="881390" cy="140162"/>
          </a:xfrm>
          <a:prstGeom prst="rightArrow">
            <a:avLst>
              <a:gd name="adj1" fmla="val 50000"/>
              <a:gd name="adj2" fmla="val 1769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5400000">
            <a:off x="4147901" y="4547019"/>
            <a:ext cx="991914" cy="124544"/>
          </a:xfrm>
          <a:prstGeom prst="rightArrow">
            <a:avLst>
              <a:gd name="adj1" fmla="val 50000"/>
              <a:gd name="adj2" fmla="val 1769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 rot="18733250">
            <a:off x="4830717" y="3142462"/>
            <a:ext cx="991914" cy="124544"/>
          </a:xfrm>
          <a:prstGeom prst="rightArrow">
            <a:avLst>
              <a:gd name="adj1" fmla="val 50000"/>
              <a:gd name="adj2" fmla="val 1769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auto">
          <a:xfrm rot="13805527">
            <a:off x="3416312" y="3134620"/>
            <a:ext cx="991914" cy="124544"/>
          </a:xfrm>
          <a:prstGeom prst="rightArrow">
            <a:avLst>
              <a:gd name="adj1" fmla="val 50000"/>
              <a:gd name="adj2" fmla="val 1769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Выгнутая вниз стрелка 19">
            <a:hlinkClick r:id="rId8" action="ppaction://hlinksldjump"/>
          </p:cNvPr>
          <p:cNvSpPr/>
          <p:nvPr/>
        </p:nvSpPr>
        <p:spPr>
          <a:xfrm>
            <a:off x="7786710" y="5786454"/>
            <a:ext cx="642942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3306" y="3643314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Пластмассы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allAtOnce" animBg="1"/>
      <p:bldP spid="1032" grpId="0" build="allAtOnce" animBg="1"/>
      <p:bldP spid="1035" grpId="0" build="allAtOnce" animBg="1"/>
      <p:bldP spid="1038" grpId="0" build="allAtOnce" animBg="1"/>
      <p:bldP spid="1041" grpId="0" build="allAtOnce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происхождению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90011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гнутая вниз стрелка 4">
            <a:hlinkClick r:id="rId7" action="ppaction://hlinksldjump"/>
          </p:cNvPr>
          <p:cNvSpPr/>
          <p:nvPr/>
        </p:nvSpPr>
        <p:spPr>
          <a:xfrm>
            <a:off x="8358214" y="6215082"/>
            <a:ext cx="500066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способу получения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Выгнутая вниз стрелка 14">
            <a:hlinkClick r:id="rId7" action="ppaction://hlinksldjump"/>
          </p:cNvPr>
          <p:cNvSpPr/>
          <p:nvPr/>
        </p:nvSpPr>
        <p:spPr>
          <a:xfrm>
            <a:off x="7858148" y="6072206"/>
            <a:ext cx="428628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online-utility.org/image/ImageCache?file=5/55/-_Plastic_boxes_-.jpg/800px--_Plastic_boxes_-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772012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Реакция полимеризации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— это химический процесс соединения множества исходных молекул низкомолекулярного вещества (мономера) в крупные молекулы (макромолекулы ) полимера.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СН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= СH	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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	(-СН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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СH-)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           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		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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          CH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	   	          CH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пропилен	         полипропилен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       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пропен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ru-RU" b="1" dirty="0" smtClean="0"/>
              <a:t>Мономер</a:t>
            </a:r>
            <a:r>
              <a:rPr lang="ru-RU" dirty="0" smtClean="0"/>
              <a:t> – вещество, из которого образуется полимер.</a:t>
            </a:r>
          </a:p>
          <a:p>
            <a:pPr>
              <a:buNone/>
            </a:pPr>
            <a:r>
              <a:rPr lang="ru-RU" b="1" dirty="0" smtClean="0"/>
              <a:t>Структурное звено </a:t>
            </a:r>
            <a:r>
              <a:rPr lang="ru-RU" dirty="0" smtClean="0"/>
              <a:t>– повторяющаяся группа атомов.</a:t>
            </a:r>
          </a:p>
          <a:p>
            <a:pPr>
              <a:buNone/>
            </a:pPr>
            <a:r>
              <a:rPr lang="ru-RU" b="1" dirty="0" smtClean="0"/>
              <a:t>n</a:t>
            </a:r>
            <a:r>
              <a:rPr lang="ru-RU" dirty="0" smtClean="0"/>
              <a:t>-степень полимеризации- показывает количество структурных звеньев в макромолекуле</a:t>
            </a:r>
          </a:p>
          <a:p>
            <a:endParaRPr lang="ru-RU" dirty="0"/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001024" y="6000768"/>
            <a:ext cx="428628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Реакция поликонденсации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— </a:t>
            </a:r>
            <a:r>
              <a:rPr lang="ru-RU" b="1" dirty="0" smtClean="0"/>
              <a:t>это химический процесс соединения исходных молекул мономера в макромолекулы полимера, идущий с образованием побочного низкомолекулярного продукта (чаще всего воды).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реакции поликонденсации вступают молекулы мономеров с функциональными группами.</a:t>
            </a:r>
            <a:endParaRPr lang="ru-RU" b="1" dirty="0"/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286776" y="6000768"/>
            <a:ext cx="500066" cy="357190"/>
          </a:xfrm>
          <a:prstGeom prst="curvedUpArrow">
            <a:avLst>
              <a:gd name="adj1" fmla="val 25000"/>
              <a:gd name="adj2" fmla="val 50000"/>
              <a:gd name="adj3" fmla="val 16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Фирменный знак &amp; Логотип.jpg"/>
          <p:cNvPicPr>
            <a:picLocks/>
          </p:cNvPicPr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786754" y="428604"/>
            <a:ext cx="1357246" cy="14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составу основной цепи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гнутая вниз стрелка 6">
            <a:hlinkClick r:id="rId7" action="ppaction://hlinksldjump"/>
          </p:cNvPr>
          <p:cNvSpPr/>
          <p:nvPr/>
        </p:nvSpPr>
        <p:spPr>
          <a:xfrm>
            <a:off x="8215338" y="6286520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 отношению к нагреванию</a:t>
            </a:r>
            <a:endParaRPr lang="ru-RU" sz="3600" dirty="0"/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F:\Фирменный знак &amp; Логотип.jpg"/>
          <p:cNvPicPr/>
          <p:nvPr/>
        </p:nvPicPr>
        <p:blipFill>
          <a:blip r:embed="rId6"/>
          <a:srcRect t="-871" r="-282" b="-1147"/>
          <a:stretch>
            <a:fillRect/>
          </a:stretch>
        </p:blipFill>
        <p:spPr bwMode="auto">
          <a:xfrm>
            <a:off x="7715272" y="428604"/>
            <a:ext cx="1428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низ стрелка 4">
            <a:hlinkClick r:id="rId7" action="ppaction://hlinksldjump"/>
          </p:cNvPr>
          <p:cNvSpPr/>
          <p:nvPr/>
        </p:nvSpPr>
        <p:spPr>
          <a:xfrm>
            <a:off x="8501090" y="6286520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Пластмассы</a:t>
            </a:r>
            <a:endParaRPr lang="ru-RU" sz="80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6" name="Рисунок 5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Пластическими массами (пластмассами)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  называют твердые или упругие материалы, получаемые из полимерных соединений и формуемые в изделия методами, основанными на использовании их пластических деформаций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715272" y="500042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0641013"/>
              </p:ext>
            </p:extLst>
          </p:nvPr>
        </p:nvGraphicFramePr>
        <p:xfrm>
          <a:off x="395536" y="260648"/>
          <a:ext cx="8572560" cy="62868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4219"/>
                <a:gridCol w="2045073"/>
                <a:gridCol w="2625880"/>
                <a:gridCol w="1857388"/>
              </a:tblGrid>
              <a:tr h="958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dirty="0"/>
                        <a:t>Название полимера и  формула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dirty="0"/>
                        <a:t>Название и формула мономера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dirty="0"/>
                        <a:t>Физические свойства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dirty="0"/>
                        <a:t>Применение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</a:tr>
              <a:tr h="200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/>
                        <a:t>Полиэтилен</a:t>
                      </a:r>
                      <a:endParaRPr lang="ru-RU" sz="1600" b="0" dirty="0"/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Агрегатное состояние: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Цвет: 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Водопроницаемость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Газопроницаемость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err="1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="0" baseline="-25000" dirty="0" err="1"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lang="ru-RU" sz="1600" b="0" baseline="-25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marR="1397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</a:tr>
              <a:tr h="2646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/>
                        <a:t>Полипропилен 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Агрегатное состояние: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Водопроницаемость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Газопроницаемость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="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lang="ru-RU" sz="16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  <a:endParaRPr lang="ru-RU" sz="16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  <a:tc>
                  <a:txBody>
                    <a:bodyPr/>
                    <a:lstStyle/>
                    <a:p>
                      <a:pPr indent="106680" fontAlgn="base">
                        <a:lnSpc>
                          <a:spcPts val="1530"/>
                        </a:lnSpc>
                        <a:spcAft>
                          <a:spcPts val="1125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143" marR="2214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Пластмассы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Полиэтилен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Полипропилен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Поливинилхлорид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Полистирол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:\Фирменный знак &amp; Логотип.jpg"/>
          <p:cNvPicPr/>
          <p:nvPr/>
        </p:nvPicPr>
        <p:blipFill>
          <a:blip r:embed="rId7"/>
          <a:srcRect t="-871" r="-282" b="-1147"/>
          <a:stretch>
            <a:fillRect/>
          </a:stretch>
        </p:blipFill>
        <p:spPr bwMode="auto">
          <a:xfrm>
            <a:off x="7715272" y="428604"/>
            <a:ext cx="1428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лассическая музыка - Piano Sonata No.14 in C minor (Ludwig Van Beethoven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715272" y="600076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28604"/>
          <a:ext cx="9143999" cy="6143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80484"/>
                <a:gridCol w="2181396"/>
                <a:gridCol w="2181396"/>
                <a:gridCol w="2600723"/>
              </a:tblGrid>
              <a:tr h="76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полимера и  формула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и формула мономера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Физические свойства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Применение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</a:tr>
              <a:tr h="53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800" b="1" dirty="0"/>
                        <a:t>Полиэтилен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800" dirty="0"/>
                        <a:t>(- СН</a:t>
                      </a:r>
                      <a:r>
                        <a:rPr lang="ru-RU" sz="2800" baseline="-25000" dirty="0"/>
                        <a:t>2 </a:t>
                      </a:r>
                      <a:r>
                        <a:rPr lang="ru-RU" sz="2800" dirty="0"/>
                        <a:t>- СН</a:t>
                      </a:r>
                      <a:r>
                        <a:rPr lang="ru-RU" sz="2800" baseline="-25000" dirty="0"/>
                        <a:t>2</a:t>
                      </a:r>
                      <a:r>
                        <a:rPr lang="ru-RU" sz="2800" dirty="0"/>
                        <a:t> -)</a:t>
                      </a:r>
                      <a:r>
                        <a:rPr lang="ru-RU" sz="2800" baseline="-25000" dirty="0" err="1"/>
                        <a:t>n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3200" dirty="0"/>
                        <a:t>СН</a:t>
                      </a:r>
                      <a:r>
                        <a:rPr lang="ru-RU" sz="3200" baseline="-25000" dirty="0"/>
                        <a:t>2</a:t>
                      </a:r>
                      <a:r>
                        <a:rPr lang="ru-RU" sz="3200" dirty="0"/>
                        <a:t>= СН</a:t>
                      </a:r>
                      <a:r>
                        <a:rPr lang="ru-RU" sz="3200" baseline="-25000" dirty="0"/>
                        <a:t>2</a:t>
                      </a:r>
                      <a:endParaRPr lang="ru-RU" sz="3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3200" dirty="0" err="1"/>
                        <a:t>этен</a:t>
                      </a:r>
                      <a:r>
                        <a:rPr lang="ru-RU" sz="3200" dirty="0"/>
                        <a:t> 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/>
                        <a:t>Агрегатное состояние: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 err="1"/>
                        <a:t>тв</a:t>
                      </a:r>
                      <a:r>
                        <a:rPr lang="ru-RU" sz="2000" b="1" dirty="0"/>
                        <a:t>. вещество, без запаха, жирный на ощупь, </a:t>
                      </a:r>
                      <a:r>
                        <a:rPr lang="ru-RU" sz="2000" b="1" dirty="0" err="1"/>
                        <a:t>ударостойкий</a:t>
                      </a:r>
                      <a:r>
                        <a:rPr lang="ru-RU" sz="2000" b="1" dirty="0"/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/>
                        <a:t>Цвет: белый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/>
                        <a:t>Водопроницаем, Газопроницаем.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 err="1"/>
                        <a:t>Т</a:t>
                      </a:r>
                      <a:r>
                        <a:rPr lang="ru-RU" sz="2000" b="1" baseline="-25000" dirty="0" err="1"/>
                        <a:t>пл</a:t>
                      </a:r>
                      <a:r>
                        <a:rPr lang="ru-RU" sz="2000" b="1" baseline="-25000" dirty="0"/>
                        <a:t>.</a:t>
                      </a:r>
                      <a:r>
                        <a:rPr lang="ru-RU" sz="2000" b="1" dirty="0"/>
                        <a:t> = 129-135</a:t>
                      </a:r>
                      <a:r>
                        <a:rPr lang="ru-RU" sz="2000" b="1" spc="-10" dirty="0"/>
                        <a:t>°С</a:t>
                      </a:r>
                      <a:endParaRPr lang="ru-RU" sz="20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/>
                        <a:t>Плотность 0,96 г/см</a:t>
                      </a:r>
                      <a:r>
                        <a:rPr lang="ru-RU" sz="2000" b="1" baseline="30000" dirty="0"/>
                        <a:t>3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для производства водопроводных, дренажных труб, различных пленок, упаковочный материал, покрытие картонных молочных пакетов, предметов бытово­го назначения – посуда, детали к электронным устройствам,  игрушки.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</a:tr>
            </a:tbl>
          </a:graphicData>
        </a:graphic>
      </p:graphicFrame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7812360" y="6165304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9609979"/>
              </p:ext>
            </p:extLst>
          </p:nvPr>
        </p:nvGraphicFramePr>
        <p:xfrm>
          <a:off x="0" y="285728"/>
          <a:ext cx="9143999" cy="6357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22294"/>
                <a:gridCol w="2039587"/>
                <a:gridCol w="2181396"/>
                <a:gridCol w="2600722"/>
              </a:tblGrid>
              <a:tr h="100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полимера и  формула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и формула мономера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Физические свойства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Применение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</a:tr>
              <a:tr h="5354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Полипропилен </a:t>
                      </a:r>
                      <a:endParaRPr lang="ru-RU" sz="24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kumimoji="0" lang="ru-RU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СН </a:t>
                      </a:r>
                      <a:r>
                        <a:rPr kumimoji="0" lang="ru-RU" sz="2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СН</a:t>
                      </a:r>
                      <a:r>
                        <a:rPr lang="ru-RU" sz="2800" b="1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пропилен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Агрегатное состояние: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Цвет: бесцветное, полупрозрачное, 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имеет запаха.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Водопроницаем: Газопроницаем: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ru-RU" sz="2000" b="1" baseline="-25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</a:t>
                      </a:r>
                      <a:r>
                        <a:rPr lang="ru-RU" sz="20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160 - 176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°С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Плотность:</a:t>
                      </a:r>
                      <a:r>
                        <a:rPr lang="ru-RU" sz="20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0,920г/см</a:t>
                      </a:r>
                      <a:r>
                        <a:rPr lang="ru-RU" sz="2000" b="1" spc="-1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6680" algn="ctr" fontAlgn="base">
                        <a:lnSpc>
                          <a:spcPct val="100000"/>
                        </a:lnSpc>
                        <a:spcAft>
                          <a:spcPts val="1125"/>
                        </a:spcAft>
                      </a:pPr>
                      <a:r>
                        <a:rPr lang="ru-RU" sz="20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изготовления не тонущих канатов, </a:t>
                      </a:r>
                      <a:r>
                        <a:rPr lang="ru-RU" sz="20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сетей, фильтрованных и обивочных материалов, </a:t>
                      </a:r>
                      <a:r>
                        <a:rPr lang="ru-RU" sz="20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брезентов, волокон, ковров, плёнок, трубок, бытовых изделий (флаконы, канистры, крышки), покрытий для </a:t>
                      </a:r>
                      <a:r>
                        <a:rPr lang="ru-RU" sz="20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теплиц, ёмкостей, изоляционных материалов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3501224" y="2356636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2357422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 - СН</a:t>
            </a:r>
            <a:r>
              <a:rPr lang="ru-RU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 СН - 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</a:t>
            </a:r>
          </a:p>
          <a:p>
            <a:pPr algn="ctr">
              <a:buNone/>
            </a:pPr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СН</a:t>
            </a:r>
            <a:r>
              <a:rPr lang="ru-RU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500960" y="214232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7643834" y="6021288"/>
            <a:ext cx="888606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4274" name="Picture 2" descr="http://www.fordesigner.com/pic/zip/2009416193334139778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750"/>
          <a:stretch>
            <a:fillRect/>
          </a:stretch>
        </p:blipFill>
        <p:spPr bwMode="auto">
          <a:xfrm>
            <a:off x="1428728" y="500042"/>
            <a:ext cx="5786478" cy="6293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2405632"/>
              </p:ext>
            </p:extLst>
          </p:nvPr>
        </p:nvGraphicFramePr>
        <p:xfrm>
          <a:off x="0" y="285728"/>
          <a:ext cx="9143999" cy="6357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22294"/>
                <a:gridCol w="2039587"/>
                <a:gridCol w="2181396"/>
                <a:gridCol w="2600722"/>
              </a:tblGrid>
              <a:tr h="100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полимера и  формула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и формула мономера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Физические свойства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Применение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</a:tr>
              <a:tr h="5354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Поливинилхлорид 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kumimoji="0" lang="ru-RU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СН </a:t>
                      </a:r>
                      <a:r>
                        <a:rPr kumimoji="0" lang="ru-RU" sz="2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пропилен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Агрегатное состояние: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порошок, без вкуса и запаха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Цвет: белый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Водопроницаем: Газопроницаем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ru-RU" sz="2000" b="1" baseline="-25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</a:t>
                      </a:r>
                      <a:r>
                        <a:rPr lang="ru-RU" sz="20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100-126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1,34 </a:t>
                      </a:r>
                      <a:r>
                        <a:rPr lang="ru-RU" sz="20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г/см</a:t>
                      </a:r>
                      <a:r>
                        <a:rPr lang="ru-RU" sz="2000" b="1" spc="-1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производстве проводов, кабелей, розеток, штепсельных вилок, распределительных коробок; выключателей, упаковки лекарственных препаратов 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медицинского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оборудования,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лакокрасочных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материалов; искусственной кожи; 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одежды, обуви, спортивного инвентаря, мебели, садовых шлангов, мягких игрушек, стройматериалов.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3429786" y="2356636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2357422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 - СН</a:t>
            </a:r>
            <a:r>
              <a:rPr lang="ru-RU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 СН - 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</a:t>
            </a:r>
          </a:p>
          <a:p>
            <a:pPr algn="ctr">
              <a:buNone/>
            </a:pPr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500960" y="214232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7380312" y="6093296"/>
            <a:ext cx="720080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2537514"/>
              </p:ext>
            </p:extLst>
          </p:nvPr>
        </p:nvGraphicFramePr>
        <p:xfrm>
          <a:off x="1" y="285729"/>
          <a:ext cx="9036495" cy="63836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4991"/>
                <a:gridCol w="2015608"/>
                <a:gridCol w="2155750"/>
                <a:gridCol w="2570146"/>
              </a:tblGrid>
              <a:tr h="86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полимера и  формула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dirty="0"/>
                        <a:t>Название и формула мономера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Физические свойства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/>
                        <a:t>Применение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83" marR="19883" marT="0" marB="0"/>
                </a:tc>
              </a:tr>
              <a:tr h="5519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28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Полистирол</a:t>
                      </a:r>
                      <a:endParaRPr lang="ru-RU" sz="28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Стирол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Агрегатное состояние:</a:t>
                      </a:r>
                      <a:endParaRPr lang="ru-RU" sz="1800" b="1" i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ru-RU" sz="20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хрупкий,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хорошо горит. </a:t>
                      </a:r>
                    </a:p>
                    <a:p>
                      <a:pPr algn="ctr"/>
                      <a:endParaRPr lang="ru-RU" sz="2000" b="1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Цвет: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прозрачный, стекловидный</a:t>
                      </a:r>
                    </a:p>
                    <a:p>
                      <a:pPr algn="ctr"/>
                      <a:endParaRPr lang="ru-RU" sz="2000" b="1" i="0" u="non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Водопроницаем: Газопроницаем:</a:t>
                      </a:r>
                    </a:p>
                    <a:p>
                      <a:pPr algn="ctr"/>
                      <a:endParaRPr lang="ru-RU" sz="1800" b="1" i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i="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ru-RU" sz="1800" b="1" i="0" u="none" baseline="-25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</a:t>
                      </a:r>
                      <a:r>
                        <a:rPr lang="ru-RU" sz="1800" b="1" i="0" u="none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240 °C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800" b="1" i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endParaRPr lang="ru-RU" sz="1800" b="1" i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  1.06-1.12 г/см³</a:t>
                      </a:r>
                      <a:endParaRPr lang="ru-RU" sz="1800" b="1" i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6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зготовление одноразовой посуды, упаковок, детских игрушек; теплоизоляционных плит, сандвич панелей; облицовочные и декоративные материалы; в медицине, опоры коаксиальные кабели, в упаковочной и кондитерской индустрии, конденсаторы,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1170" algn="l"/>
                        </a:tabLst>
                      </a:pPr>
                      <a:r>
                        <a:rPr lang="ru-RU" sz="1800" b="1" i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корпусные элементы бытовых приборов</a:t>
                      </a:r>
                      <a:endParaRPr lang="ru-RU" sz="1800" b="1" i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1500960" y="214232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14488"/>
            <a:ext cx="2088232" cy="24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555776" y="1563042"/>
            <a:ext cx="1656184" cy="20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5" action="ppaction://hlinksldjump"/>
          </p:cNvPr>
          <p:cNvSpPr/>
          <p:nvPr/>
        </p:nvSpPr>
        <p:spPr>
          <a:xfrm>
            <a:off x="2555776" y="5949280"/>
            <a:ext cx="828092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Определение </a:t>
            </a:r>
            <a:r>
              <a:rPr lang="ru-RU" dirty="0">
                <a:effectLst/>
              </a:rPr>
              <a:t>типа пластмасс по маркировке </a:t>
            </a:r>
            <a:r>
              <a:rPr lang="ru-RU" dirty="0" smtClean="0">
                <a:effectLst/>
              </a:rPr>
              <a:t>товара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4170222"/>
              </p:ext>
            </p:extLst>
          </p:nvPr>
        </p:nvGraphicFramePr>
        <p:xfrm>
          <a:off x="539552" y="1268758"/>
          <a:ext cx="8352928" cy="54416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439"/>
                <a:gridCol w="1865921"/>
                <a:gridCol w="2338971"/>
                <a:gridCol w="2773597"/>
              </a:tblGrid>
              <a:tr h="337468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Изделие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Маркировка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Возможность использования изделия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При каких условиях может быть вредным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9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71414"/>
          <a:ext cx="8215370" cy="67984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07685"/>
                <a:gridCol w="4107685"/>
              </a:tblGrid>
              <a:tr h="357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Буквенная маркировка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Название пластмассы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62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полиэтилентерефталат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5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полиэтилен высокой плотности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48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поливинилхлорид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07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полиэтилен низкой плотности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07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полипропилен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88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Полистирол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  <a:tr h="1362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Поликарбонат </a:t>
                      </a: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 остальные пластмассы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8890"/>
                </a:tc>
              </a:tr>
            </a:tbl>
          </a:graphicData>
        </a:graphic>
      </p:graphicFrame>
      <p:pic>
        <p:nvPicPr>
          <p:cNvPr id="1031" name="Рисунок 6" descr="f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90534"/>
            <a:ext cx="552450" cy="552450"/>
          </a:xfrm>
          <a:prstGeom prst="rect">
            <a:avLst/>
          </a:prstGeom>
          <a:noFill/>
        </p:spPr>
      </p:pic>
      <p:pic>
        <p:nvPicPr>
          <p:cNvPr id="1030" name="Рисунок 5" descr="f_clip_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438265"/>
            <a:ext cx="561975" cy="561975"/>
          </a:xfrm>
          <a:prstGeom prst="rect">
            <a:avLst/>
          </a:prstGeom>
          <a:noFill/>
        </p:spPr>
      </p:pic>
      <p:pic>
        <p:nvPicPr>
          <p:cNvPr id="1029" name="Рисунок 4" descr="f_clip_image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76471"/>
            <a:ext cx="581025" cy="581025"/>
          </a:xfrm>
          <a:prstGeom prst="rect">
            <a:avLst/>
          </a:prstGeom>
          <a:noFill/>
        </p:spPr>
      </p:pic>
      <p:pic>
        <p:nvPicPr>
          <p:cNvPr id="1028" name="Рисунок 3" descr="f_clip_image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143252"/>
            <a:ext cx="571500" cy="571500"/>
          </a:xfrm>
          <a:prstGeom prst="rect">
            <a:avLst/>
          </a:prstGeom>
          <a:noFill/>
        </p:spPr>
      </p:pic>
      <p:pic>
        <p:nvPicPr>
          <p:cNvPr id="1027" name="Рисунок 2" descr="f_clip_image0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910020"/>
            <a:ext cx="590550" cy="590550"/>
          </a:xfrm>
          <a:prstGeom prst="rect">
            <a:avLst/>
          </a:prstGeom>
          <a:noFill/>
        </p:spPr>
      </p:pic>
      <p:pic>
        <p:nvPicPr>
          <p:cNvPr id="1026" name="Picture 2" descr="f_clip_image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4738701"/>
            <a:ext cx="619125" cy="619125"/>
          </a:xfrm>
          <a:prstGeom prst="rect">
            <a:avLst/>
          </a:prstGeom>
          <a:noFill/>
        </p:spPr>
      </p:pic>
      <p:pic>
        <p:nvPicPr>
          <p:cNvPr id="1025" name="Рисунок 1" descr="Поликарбонат и остальные пластмасс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5643578"/>
            <a:ext cx="57576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144000" cy="51435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Там, где и легкость, и прочность нужна,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И оптимальной должна быть цена,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Чтоб вещь не билась и не ломалась,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В кислотах и щелочах не растворялась,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Здесь вам на помощь приходит пластмасса –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Вот материал наивысшего класса!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Определить по маркировке из каких пластмасс изготавливают детские игрушки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Пластмассы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72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синтетические, пластичные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деформируются, используются,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плавятся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являются «бессмертными жителями» Земли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полимеры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i?id=18792853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4446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4762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33"/>
          <a:stretch/>
        </p:blipFill>
        <p:spPr bwMode="auto">
          <a:xfrm>
            <a:off x="4159026" y="539587"/>
            <a:ext cx="4419004" cy="2675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357446"/>
          </a:xfrm>
        </p:spPr>
        <p:txBody>
          <a:bodyPr>
            <a:noAutofit/>
          </a:bodyPr>
          <a:lstStyle/>
          <a:p>
            <a:r>
              <a:rPr lang="ru-RU" sz="8000" dirty="0" smtClean="0"/>
              <a:t>Пластмассы</a:t>
            </a:r>
            <a:endParaRPr lang="ru-RU" sz="8000" dirty="0"/>
          </a:p>
        </p:txBody>
      </p:sp>
      <p:pic>
        <p:nvPicPr>
          <p:cNvPr id="4" name="Picture 7" descr="i?id=50098363-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0548" y="4210159"/>
            <a:ext cx="4423452" cy="26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?id=16253258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459799" cy="27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ирменный знак &amp; Логотип.jpg"/>
          <p:cNvPicPr/>
          <p:nvPr/>
        </p:nvPicPr>
        <p:blipFill>
          <a:blip r:embed="rId4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ирменный знак &amp; Логотип.jpg"/>
          <p:cNvPicPr/>
          <p:nvPr/>
        </p:nvPicPr>
        <p:blipFill>
          <a:blip r:embed="rId2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i?id=102001102-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714776" cy="38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?id=212922480-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4429156" cy="30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5" descr="i?id=193681792-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14422"/>
            <a:ext cx="1643074" cy="22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i?id=164094634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2642438" cy="35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ПВХ проф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9"/>
            <a:ext cx="19637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?id=41464836-0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89" y="4286256"/>
            <a:ext cx="3620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ирменный знак &amp; Логотип.jpg"/>
          <p:cNvPicPr/>
          <p:nvPr/>
        </p:nvPicPr>
        <p:blipFill>
          <a:blip r:embed="rId5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i?id=29023905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0" y="3500438"/>
            <a:ext cx="3960820" cy="30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?id=46290193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072098" cy="404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ирменный знак &amp; Логотип.jpg"/>
          <p:cNvPicPr/>
          <p:nvPr/>
        </p:nvPicPr>
        <p:blipFill>
          <a:blip r:embed="rId4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Блиц – опрос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5749929"/>
              </p:ext>
            </p:extLst>
          </p:nvPr>
        </p:nvGraphicFramePr>
        <p:xfrm>
          <a:off x="457200" y="1142984"/>
          <a:ext cx="8401080" cy="550072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200540"/>
                <a:gridCol w="4200540"/>
              </a:tblGrid>
              <a:tr h="2750363">
                <a:tc>
                  <a:txBody>
                    <a:bodyPr/>
                    <a:lstStyle/>
                    <a:p>
                      <a:pPr algn="ctr"/>
                      <a:r>
                        <a:rPr lang="ru-RU" sz="13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13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13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0363">
                <a:tc>
                  <a:txBody>
                    <a:bodyPr/>
                    <a:lstStyle/>
                    <a:p>
                      <a:pPr algn="ctr"/>
                      <a:r>
                        <a:rPr lang="ru-RU" sz="13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13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13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F:\Фирменный знак &amp; Логотип.jpg"/>
          <p:cNvPicPr/>
          <p:nvPr/>
        </p:nvPicPr>
        <p:blipFill>
          <a:blip r:embed="rId6"/>
          <a:srcRect t="-871" r="-282" b="-1147"/>
          <a:stretch>
            <a:fillRect/>
          </a:stretch>
        </p:blipFill>
        <p:spPr bwMode="auto">
          <a:xfrm>
            <a:off x="7643834" y="428604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7" action="ppaction://hlinksldjump"/>
          </p:cNvPr>
          <p:cNvSpPr/>
          <p:nvPr/>
        </p:nvSpPr>
        <p:spPr>
          <a:xfrm>
            <a:off x="8028384" y="6021288"/>
            <a:ext cx="792088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910</Words>
  <Application>Microsoft Office PowerPoint</Application>
  <PresentationFormat>Экран (4:3)</PresentationFormat>
  <Paragraphs>232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Пластмассы</vt:lpstr>
      <vt:lpstr>Слайд 6</vt:lpstr>
      <vt:lpstr>Слайд 7</vt:lpstr>
      <vt:lpstr>Слайд 8</vt:lpstr>
      <vt:lpstr>Блиц – опрос</vt:lpstr>
      <vt:lpstr>Вопрос 1</vt:lpstr>
      <vt:lpstr>Вопрос 2</vt:lpstr>
      <vt:lpstr>Вопрос 3</vt:lpstr>
      <vt:lpstr>Вопрос 4</vt:lpstr>
      <vt:lpstr>Слайд 14</vt:lpstr>
      <vt:lpstr>Полимеры </vt:lpstr>
      <vt:lpstr>По свойствам и применению</vt:lpstr>
      <vt:lpstr>Классификация пластмасс как полимеров</vt:lpstr>
      <vt:lpstr>По происхождению </vt:lpstr>
      <vt:lpstr>По способу получения</vt:lpstr>
      <vt:lpstr>Реакция полимеризации</vt:lpstr>
      <vt:lpstr>Реакция поликонденсации</vt:lpstr>
      <vt:lpstr>По составу основной цепи</vt:lpstr>
      <vt:lpstr>По отношению к нагреванию</vt:lpstr>
      <vt:lpstr>Пластмассы</vt:lpstr>
      <vt:lpstr>Пластическими массами (пластмассами)</vt:lpstr>
      <vt:lpstr>Слайд 26</vt:lpstr>
      <vt:lpstr>Пластмассы </vt:lpstr>
      <vt:lpstr>Слайд 28</vt:lpstr>
      <vt:lpstr>Слайд 29</vt:lpstr>
      <vt:lpstr>Слайд 30</vt:lpstr>
      <vt:lpstr>Слайд 31</vt:lpstr>
      <vt:lpstr>Определение типа пластмасс по маркировке товара </vt:lpstr>
      <vt:lpstr>Слайд 33</vt:lpstr>
      <vt:lpstr>Слайд 34</vt:lpstr>
      <vt:lpstr>Слайд 35</vt:lpstr>
      <vt:lpstr>Пластмассы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</dc:title>
  <dc:creator>Екатерина</dc:creator>
  <cp:lastModifiedBy>Gdanova.EV</cp:lastModifiedBy>
  <cp:revision>262</cp:revision>
  <dcterms:created xsi:type="dcterms:W3CDTF">2009-04-26T17:41:55Z</dcterms:created>
  <dcterms:modified xsi:type="dcterms:W3CDTF">2014-01-22T10:05:04Z</dcterms:modified>
</cp:coreProperties>
</file>