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  <p:sldMasterId id="2147483796" r:id="rId2"/>
    <p:sldMasterId id="2147483797" r:id="rId3"/>
  </p:sldMasterIdLst>
  <p:sldIdLst>
    <p:sldId id="256" r:id="rId4"/>
    <p:sldId id="264" r:id="rId5"/>
    <p:sldId id="266" r:id="rId6"/>
    <p:sldId id="268" r:id="rId7"/>
    <p:sldId id="258" r:id="rId8"/>
    <p:sldId id="262" r:id="rId9"/>
    <p:sldId id="259" r:id="rId10"/>
    <p:sldId id="260" r:id="rId11"/>
    <p:sldId id="263" r:id="rId12"/>
    <p:sldId id="261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6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0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7" y="2165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5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3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3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667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667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85B6D-9555-4428-9B9C-EFACD5C6D2E3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47FB7-04A9-4A97-BC24-B08F15CCE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6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71" grpId="0" autoUpdateAnimBg="0"/>
      <p:bldP spid="26672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1DEE1-7CD4-4DD6-8F2A-366897D2A09B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D5D48-9333-407E-B08C-5C4E44AFE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94ADD-827D-470F-89A7-6F5FD2DFFC73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23CD5-A3B0-4EE9-B621-A740F670D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C05F9-CAB6-433C-BCF7-A678C0A0C546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F32B7-A22B-46CA-ADEA-B6F2C26A8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5CEB4-8F8C-4CEF-9A65-6A70590C22BC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98E47-0867-4154-9B1F-FE390CF88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8E232-BB96-4128-8F06-FB0F141DB078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1EF94-5170-49DD-B532-AA7A5152C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2DA8D-3220-44D1-B78B-D40F2540B37A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93D2A-E8B1-44E5-A8D5-919B7DA44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279F4-9C07-454B-BE61-65D0DCDFA2B2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82EEB-B2A4-4DFB-9826-7396BF679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91D2B-E89A-46B4-9BB3-38770363E04E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6EA36-66BC-4541-B631-3FEC6A84C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1858D-BA0F-46B5-9CF2-EA58E5697834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4CD60-29CD-4CF1-B9FD-3BB5D0DD3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32252-ACCD-46DA-B5A6-D2BA900FCBD5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5D74C-84C7-44AE-ACF6-F8120C88C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C2CCA-BDCF-4DD8-A9F7-8C40D998362E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A13D8-59FC-453D-9409-C39390A5A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4E0C8-0F3C-4089-A0BD-AE2F25912FC4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EF41E-77F5-42A7-A6AF-B388EC7DD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2B075-770A-44E1-957D-223CD1851876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06D43-67D4-486A-AA39-53962A40D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B5AAF-AD58-4A2C-94AA-4125DFC4F6B0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B2B9C-0CCA-44E0-B3CB-CF50E7384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7DD65-57B0-4B6A-865F-896A1CAF1951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B66C-D829-4948-B49D-A898C7886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uild="p" autoUpdateAnimBg="0"/>
      <p:bldP spid="30729" grpId="0" autoUpdateAnimBg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D693B-122F-402C-990A-0F5E9B3D7F0E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CD7FF-BC07-4616-8714-37AE6A728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D7DC8-7F6E-4266-BFB3-2C3D2F343B98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A8580-1A3C-4A69-94D5-1A82A6099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1C7F4-F83C-4CA2-9859-6EE436B5FA45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75E12-EBF2-4237-87E2-C0DB6B3FE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BC13-1B38-417F-A473-17283F0ABC1C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22A6D-6B0F-4FDE-A5A2-F05C31C86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335B9-7890-476C-9C94-8D3FAC86FA89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36063-B59E-4C94-80A5-B03FF8981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D7957-757B-4967-9F71-B7CFAB114029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5FE9-4E2B-40E7-A540-26769E7D3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F7332-8389-4960-8BF8-5B0EB7B7136B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103AF-6918-4930-9E9E-F0FF903F5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12AAA-A59C-4C59-9157-9B16C69B7523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B41D6-1B1C-40F1-9FFE-7C9BF38AD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A2881-A504-4EAC-BC7E-351972BA33A0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43EA9-6F66-4099-A89B-0476A4DDF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F465E-D599-4B81-AD11-ACC78044BF4D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6C1BF-BE94-42A5-B58C-5CB50CB07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5246E-9707-4A35-9F63-F977A6C3FAD5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A6EBD-4BE2-468D-991B-2FE1D7386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175E5-DF2E-4D3C-A107-9A19866DD03A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131FB-85BA-4462-99C7-B4D710939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44FAA-CB7A-4829-8C0B-451F284A9345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056D2-60C9-4657-9FD1-7334224AF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3C3B4-924B-4157-9BC1-01E6DEB2AA2B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CC21F-BCA5-40D7-A564-8E45676AF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B16D9-ED8C-48A6-9D2D-AAD19223C0D6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61679-79FF-4E2B-84C8-6EB4B0CDC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E4B74-486F-4285-9476-A17620B22F96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57A83-B103-499E-8873-92E29E522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74E33-8470-485E-B14B-D40358493D74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4DF83-E7BE-44B9-827D-F5326D0A0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560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560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0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0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560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561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1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1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1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1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561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561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561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6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5620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21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2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562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2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2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562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2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3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563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3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3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3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3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3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3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3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3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4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4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4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4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4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564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4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4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9830AED9-ECC7-4AEA-BA2C-041377074FFB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2564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4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12F8985-F1AF-4391-BB03-08FE869C9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45" grpId="0"/>
      <p:bldP spid="2564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564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564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564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564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56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2C1699A5-2CB6-445E-B370-96AF7C902C56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1031FCE-5CB5-49FD-AB57-0F9C99556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6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96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0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7DBBDE8-89E3-46A6-866C-857D2977B42D}" type="datetimeFigureOut">
              <a:rPr lang="ru-RU"/>
              <a:pPr>
                <a:defRPr/>
              </a:pPr>
              <a:t>04.04.2014</a:t>
            </a:fld>
            <a:endParaRPr lang="ru-RU"/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A63CCE3-08C0-42E6-9634-FD1F2ED7D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2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2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7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970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7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970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7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970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7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970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7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970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1600200"/>
            <a:ext cx="7772400" cy="2003425"/>
          </a:xfrm>
        </p:spPr>
        <p:txBody>
          <a:bodyPr anchor="ctr"/>
          <a:lstStyle/>
          <a:p>
            <a:pPr eaLnBrk="1" hangingPunct="1">
              <a:defRPr/>
            </a:pPr>
            <a:r>
              <a:rPr lang="ru-RU" sz="10400" b="1">
                <a:latin typeface="Times New Roman" pitchFamily="18" charset="0"/>
                <a:cs typeface="Times New Roman" pitchFamily="18" charset="0"/>
              </a:rPr>
              <a:t>Кошки во все времена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257800" y="4876800"/>
            <a:ext cx="3282950" cy="1295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b="1" smtClean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704850"/>
            <a:ext cx="5943600" cy="1143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Кошки в наше время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905000"/>
            <a:ext cx="337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2400" y="1828800"/>
            <a:ext cx="21875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00800" y="1143000"/>
            <a:ext cx="25796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" y="4419600"/>
            <a:ext cx="18288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29400" y="44958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38400" y="5105400"/>
            <a:ext cx="23622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876800" y="5638800"/>
            <a:ext cx="152400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Содержимое 3" descr="pishva01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4800" y="2133600"/>
            <a:ext cx="3027363" cy="4525963"/>
          </a:xfrm>
        </p:spPr>
      </p:pic>
      <p:pic>
        <p:nvPicPr>
          <p:cNvPr id="38914" name="Рисунок 4" descr="pishva0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81400" y="2133600"/>
            <a:ext cx="306070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Рисунок 5" descr="14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00875" y="428625"/>
            <a:ext cx="124618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Рисунок 6" descr="pis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00875" y="2428875"/>
            <a:ext cx="1333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Рисунок 7" descr="pis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00875" y="4643438"/>
            <a:ext cx="1333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1219200" y="381000"/>
            <a:ext cx="5638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Кошки в древние времена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1" descr="pishva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8638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Рисунок 4" descr="pishva0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75" y="0"/>
            <a:ext cx="27146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Рисунок 6" descr="17м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285750"/>
            <a:ext cx="1333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Рисунок 7" descr="0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3" y="4714875"/>
            <a:ext cx="1295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Рисунок 8" descr="02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29000" y="2571750"/>
            <a:ext cx="1422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1" descr="pishva0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428625"/>
            <a:ext cx="2801938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Рисунок 2" descr="pishva0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13" y="285750"/>
            <a:ext cx="2422525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Рисунок 3" descr="pishva0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63" y="2143125"/>
            <a:ext cx="304800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Кошки в Древнем Египте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2514600"/>
            <a:ext cx="47625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0" y="2438400"/>
            <a:ext cx="274320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371600"/>
            <a:ext cx="5207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00800" y="914400"/>
            <a:ext cx="1724025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Кошки в Средневековье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905000"/>
            <a:ext cx="30384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2800" y="4191000"/>
            <a:ext cx="27717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48400" y="2895600"/>
            <a:ext cx="26670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6600" y="19050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ru-RU"/>
              <a:t>История кошек в России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1828800"/>
            <a:ext cx="25908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Box 4"/>
          <p:cNvSpPr txBox="1">
            <a:spLocks noChangeArrowheads="1"/>
          </p:cNvSpPr>
          <p:nvPr/>
        </p:nvSpPr>
        <p:spPr bwMode="auto">
          <a:xfrm>
            <a:off x="304800" y="5943600"/>
            <a:ext cx="335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Народная карикатура на Петра 1. Лубочная картина.</a:t>
            </a: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7600" y="2438400"/>
            <a:ext cx="52387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Box 6"/>
          <p:cNvSpPr txBox="1">
            <a:spLocks noChangeArrowheads="1"/>
          </p:cNvSpPr>
          <p:nvPr/>
        </p:nvSpPr>
        <p:spPr bwMode="auto">
          <a:xfrm>
            <a:off x="3810000" y="6019800"/>
            <a:ext cx="510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Как мыши кота хоронили. 18 век. Лубок.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219200"/>
            <a:ext cx="28368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TextBox 3"/>
          <p:cNvSpPr txBox="1">
            <a:spLocks noChangeArrowheads="1"/>
          </p:cNvSpPr>
          <p:nvPr/>
        </p:nvSpPr>
        <p:spPr bwMode="auto">
          <a:xfrm>
            <a:off x="0" y="46482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Оберег КОТ-БАЮН.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1981200"/>
            <a:ext cx="53657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Box 5"/>
          <p:cNvSpPr txBox="1">
            <a:spLocks noChangeArrowheads="1"/>
          </p:cNvSpPr>
          <p:nvPr/>
        </p:nvSpPr>
        <p:spPr bwMode="auto">
          <a:xfrm>
            <a:off x="3352800" y="1143000"/>
            <a:ext cx="533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 В. Шварц "Сцена из домашней жизни русских царей. Игра в шахматы"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Внеклассное мероприятие1</Template>
  <TotalTime>12</TotalTime>
  <Words>45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Verdana</vt:lpstr>
      <vt:lpstr>Arial</vt:lpstr>
      <vt:lpstr>Calibri</vt:lpstr>
      <vt:lpstr>Tahoma</vt:lpstr>
      <vt:lpstr>Wingdings</vt:lpstr>
      <vt:lpstr>Times New Roman</vt:lpstr>
      <vt:lpstr>Шары</vt:lpstr>
      <vt:lpstr>Оформление по умолчанию</vt:lpstr>
      <vt:lpstr>Разрез</vt:lpstr>
      <vt:lpstr>Кошки во все времена</vt:lpstr>
      <vt:lpstr>Слайд 2</vt:lpstr>
      <vt:lpstr>Слайд 3</vt:lpstr>
      <vt:lpstr>Слайд 4</vt:lpstr>
      <vt:lpstr>Кошки в Древнем Египте</vt:lpstr>
      <vt:lpstr>Слайд 6</vt:lpstr>
      <vt:lpstr>Кошки в Средневековье</vt:lpstr>
      <vt:lpstr>История кошек в России</vt:lpstr>
      <vt:lpstr>Слайд 9</vt:lpstr>
      <vt:lpstr>Кошки в наше время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кошек</dc:title>
  <dc:creator>revaz</dc:creator>
  <cp:lastModifiedBy>re</cp:lastModifiedBy>
  <cp:revision>11</cp:revision>
  <dcterms:modified xsi:type="dcterms:W3CDTF">2014-04-04T18:04:30Z</dcterms:modified>
</cp:coreProperties>
</file>