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3"/>
  </p:notesMasterIdLst>
  <p:sldIdLst>
    <p:sldId id="256" r:id="rId2"/>
    <p:sldId id="260" r:id="rId3"/>
    <p:sldId id="257" r:id="rId4"/>
    <p:sldId id="270" r:id="rId5"/>
    <p:sldId id="268" r:id="rId6"/>
    <p:sldId id="269" r:id="rId7"/>
    <p:sldId id="298" r:id="rId8"/>
    <p:sldId id="299" r:id="rId9"/>
    <p:sldId id="290" r:id="rId10"/>
    <p:sldId id="291" r:id="rId11"/>
    <p:sldId id="292" r:id="rId12"/>
    <p:sldId id="293" r:id="rId13"/>
    <p:sldId id="294" r:id="rId14"/>
    <p:sldId id="289" r:id="rId15"/>
    <p:sldId id="295" r:id="rId16"/>
    <p:sldId id="279" r:id="rId17"/>
    <p:sldId id="274" r:id="rId18"/>
    <p:sldId id="275" r:id="rId19"/>
    <p:sldId id="287" r:id="rId20"/>
    <p:sldId id="296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60"/>
  </p:normalViewPr>
  <p:slideViewPr>
    <p:cSldViewPr>
      <p:cViewPr>
        <p:scale>
          <a:sx n="51" d="100"/>
          <a:sy n="51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17529-3B9F-49AB-82BD-D1381173697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18A4F-C2F4-478A-A85D-08BA145C5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80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Михаил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18A4F-C2F4-478A-A85D-08BA145C5A2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35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6BB2EB-DC6E-48AC-AA29-20436D3DF78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B0C6EC-D502-442A-B075-13FC228BF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Тема урока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« Российские профсоюзы.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История и современность»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008112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</a:rPr>
              <a:t>Цель урока: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определить место и роль профсоюзов в политической структуре российского общества.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219075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91680" y="5034779"/>
            <a:ext cx="5760640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Автор: Костина Наталья Александровна,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истории и обществознания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ГБОУ ЦО «Школа здоровья» № 449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85216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746" y="188640"/>
            <a:ext cx="6480720" cy="473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5013176"/>
            <a:ext cx="6480720" cy="1562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7 октября 1905 год. Появление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российских профсоюзов.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1906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год. Царская власть официально признает профсоюзы.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0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649" y="188640"/>
            <a:ext cx="652872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5301208"/>
            <a:ext cx="6840760" cy="1346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1917 год. Массовое профсоюзное движение, объединившее работников 110 профессий.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9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Первый лидер советских профсоюзов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Михаил Павлович Томский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916832"/>
            <a:ext cx="3207990" cy="4393974"/>
          </a:xfrm>
        </p:spPr>
      </p:pic>
    </p:spTree>
    <p:extLst>
      <p:ext uri="{BB962C8B-B14F-4D97-AF65-F5344CB8AC3E}">
        <p14:creationId xmlns:p14="http://schemas.microsoft.com/office/powerpoint/2010/main" xmlns="" val="1765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8763416" cy="3439641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3954760"/>
            <a:ext cx="8568952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11 февраля газете «Труд» исполнилось 90 лет.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45224"/>
            <a:ext cx="8568952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советский период профсоюзы объединили 99% граждан. Их печатным органом стала одна из самых читаемых газет – «Труд».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6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4593158" cy="32917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316640"/>
            <a:ext cx="4104456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4293096"/>
            <a:ext cx="4032448" cy="2232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1990 год – создание Федерации </a:t>
            </a:r>
            <a:r>
              <a:rPr lang="ru-RU" sz="2400" b="1" dirty="0">
                <a:solidFill>
                  <a:schemeClr val="tx1"/>
                </a:solidFill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</a:rPr>
              <a:t>езависимых Профсоюзов России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8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60648"/>
            <a:ext cx="7590939" cy="4896544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5445224"/>
            <a:ext cx="7488832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Октябрь 2005 года – 100-летие профсоюзному движению России.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2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568952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Шмаков Михаил Викторович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лидер ФНПР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60648"/>
            <a:ext cx="6011006" cy="476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626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FF0000"/>
                </a:solidFill>
              </a:rPr>
              <a:t>Главный лозунг современных профсоюзов</a:t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8" y="1496291"/>
            <a:ext cx="8076603" cy="6929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ЗАРПЛАТА!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ЗАНЯТОСТЬ!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                  ЗАКОННОСТЬ!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972" y="2453873"/>
            <a:ext cx="3495252" cy="262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35666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15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</a:rPr>
              <a:t>Справка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настоящее время профсоюз объединяет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5,5 </a:t>
            </a:r>
            <a:r>
              <a:rPr lang="ru-RU" dirty="0" smtClean="0"/>
              <a:t>млн. членов .</a:t>
            </a:r>
          </a:p>
          <a:p>
            <a:r>
              <a:rPr lang="ru-RU" dirty="0" smtClean="0"/>
              <a:t>В его структуре</a:t>
            </a:r>
            <a:r>
              <a:rPr lang="ru-RU" dirty="0" smtClean="0">
                <a:solidFill>
                  <a:srgbClr val="FF0000"/>
                </a:solidFill>
              </a:rPr>
              <a:t> 78 </a:t>
            </a:r>
            <a:r>
              <a:rPr lang="ru-RU" dirty="0" smtClean="0"/>
              <a:t>республиканских, краевых и областных организаций.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2488</a:t>
            </a:r>
            <a:r>
              <a:rPr lang="ru-RU" dirty="0" smtClean="0"/>
              <a:t> окружных, городских, районных.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96231</a:t>
            </a:r>
            <a:r>
              <a:rPr lang="ru-RU" dirty="0" smtClean="0"/>
              <a:t> первичных профсоюзных организаций.</a:t>
            </a:r>
          </a:p>
          <a:p>
            <a:r>
              <a:rPr lang="ru-RU" dirty="0" smtClean="0"/>
              <a:t>Более </a:t>
            </a:r>
            <a:r>
              <a:rPr lang="ru-RU" dirty="0" smtClean="0">
                <a:solidFill>
                  <a:srgbClr val="FF0000"/>
                </a:solidFill>
              </a:rPr>
              <a:t>1 миллиона </a:t>
            </a:r>
            <a:r>
              <a:rPr lang="ru-RU" dirty="0" smtClean="0"/>
              <a:t>активистов осуществляют</a:t>
            </a:r>
          </a:p>
          <a:p>
            <a:r>
              <a:rPr lang="ru-RU" dirty="0" smtClean="0"/>
              <a:t>Выборную профсоюзную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49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К</a:t>
            </a:r>
            <a:r>
              <a:rPr lang="ru-RU" sz="3600" dirty="0" smtClean="0">
                <a:solidFill>
                  <a:srgbClr val="FF0000"/>
                </a:solidFill>
              </a:rPr>
              <a:t>акими методами воздействует профсоюз на современное государство?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6480720" cy="398908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Митинги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Пикеты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Демонстрации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Забастовки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Голодовки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( крайняя мера)</a:t>
            </a:r>
          </a:p>
          <a:p>
            <a:pPr marL="137160" indent="0">
              <a:buNone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 </a:t>
            </a:r>
          </a:p>
          <a:p>
            <a:pPr marL="137160" indent="0">
              <a:buNone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070560"/>
            <a:ext cx="5377332" cy="357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48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200800" cy="417646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Профсоюз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–это добровольное  объединение граждан, связанных общими производственными, профессиональными интересами по роду их деятельности, создаваемое в целях представительства и защиты своих социально-трудовых прав и интересов.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5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Московская городская организация Профсоюза – крупнейшая среди региональных профсоюзных организаций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896544" cy="4925144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Она насчитывает </a:t>
            </a:r>
            <a:r>
              <a:rPr lang="ru-RU" sz="2000" dirty="0">
                <a:solidFill>
                  <a:srgbClr val="FF0000"/>
                </a:solidFill>
              </a:rPr>
              <a:t>8437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первичных и </a:t>
            </a:r>
            <a:r>
              <a:rPr lang="ru-RU" sz="2000" dirty="0">
                <a:solidFill>
                  <a:srgbClr val="FF0000"/>
                </a:solidFill>
              </a:rPr>
              <a:t>11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территориальных профсоюзных организаций.</a:t>
            </a:r>
          </a:p>
          <a:p>
            <a:pPr lvl="0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 профсоюзном учете состоят </a:t>
            </a:r>
            <a:r>
              <a:rPr lang="ru-RU" sz="2000" dirty="0">
                <a:solidFill>
                  <a:srgbClr val="FF0000"/>
                </a:solidFill>
              </a:rPr>
              <a:t>475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тыс.868человек.</a:t>
            </a:r>
          </a:p>
          <a:p>
            <a:pPr lvl="0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Московская городская организация профсоюза провела: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</a:rPr>
              <a:t>30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крупных акций и приняла участие более чем в </a:t>
            </a:r>
            <a:r>
              <a:rPr lang="ru-RU" sz="2000" dirty="0">
                <a:solidFill>
                  <a:srgbClr val="FF0000"/>
                </a:solidFill>
              </a:rPr>
              <a:t>20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акциях российских профсоюзов.</a:t>
            </a:r>
          </a:p>
          <a:p>
            <a:pPr lvl="0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В органы государственной власти направлено </a:t>
            </a:r>
            <a:r>
              <a:rPr lang="ru-RU" sz="2000" dirty="0">
                <a:solidFill>
                  <a:srgbClr val="FF0000"/>
                </a:solidFill>
              </a:rPr>
              <a:t>45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тыс. коллективных писем, телеграмм, обращений.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16" y="2204864"/>
            <a:ext cx="327469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3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Закрепление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Дать определение понятия «профсоюз».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Назовите дату образования профсоюза в России.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Какая газета в советские годы считалась печатным изданием профсоюзов?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Какова роль  профсоюзов на современном этапе?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Назовите основные лозунги профсоюзов.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8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Основные функции профсоюза 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5904656" cy="3096344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1.Организационная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2.Регуляция социально-трудовых отношений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3.Защитная 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4.Представительская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5. Контрольная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6. Информационная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10511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Экономические </a:t>
            </a:r>
            <a:r>
              <a:rPr lang="ru-RU" sz="3200" dirty="0">
                <a:solidFill>
                  <a:srgbClr val="FF0000"/>
                </a:solidFill>
              </a:rPr>
              <a:t>интересы работника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988840"/>
            <a:ext cx="6408712" cy="57172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1.Уровень заработной платы;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2. Достойная жизнь;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3 Уровень пенсионного обеспечения.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9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Социальные интересы работника: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780928"/>
            <a:ext cx="8229600" cy="4709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1. Отсутствие безработицы;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2. Гарантия занятости;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3. Социальное страхование;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4. Обеспечение льгот;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5. Обеспечение жильем.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0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Т</a:t>
            </a:r>
            <a:r>
              <a:rPr lang="ru-RU" sz="4400" dirty="0" smtClean="0">
                <a:solidFill>
                  <a:srgbClr val="FF0000"/>
                </a:solidFill>
              </a:rPr>
              <a:t>рудовые интересы работника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348880"/>
            <a:ext cx="6264696" cy="40610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1. Условия труда;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2. « Социальный пакет» ;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3. Гарантия сохранения рабочего места.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Профсоюзное движение зародилось в Великобритании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XVIII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вв.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Англии первые профессиональные союзы появились 1792 году у рабочих хлопкопрядильной промышленности.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3388" y="2276872"/>
            <a:ext cx="5474442" cy="431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068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Франция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Профсоюзы создавались в форме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«обществ сопротивления»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такие как общества грузчиков парижского порта и общества носильщиков.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046" y="2492896"/>
            <a:ext cx="5133454" cy="4096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984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40"/>
            <a:ext cx="8892480" cy="1321336"/>
          </a:xfrm>
        </p:spPr>
        <p:txBody>
          <a:bodyPr/>
          <a:lstStyle/>
          <a:p>
            <a:pPr marL="585216" marR="0" lvl="1" indent="0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ё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624" y="116632"/>
            <a:ext cx="6784625" cy="50884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130552"/>
            <a:ext cx="1656184" cy="3886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73591" y="5716248"/>
            <a:ext cx="6840760" cy="57371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1885 г. Морозовская стачка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3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405</TotalTime>
  <Words>454</Words>
  <Application>Microsoft Office PowerPoint</Application>
  <PresentationFormat>Экран (4:3)</PresentationFormat>
  <Paragraphs>82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Тема урока  « Российские профсоюзы.  История и современность» </vt:lpstr>
      <vt:lpstr>Профсоюз –это добровольное  объединение граждан, связанных общими производственными, профессиональными интересами по роду их деятельности, создаваемое в целях представительства и защиты своих социально-трудовых прав и интересов. </vt:lpstr>
      <vt:lpstr>Основные функции профсоюза :</vt:lpstr>
      <vt:lpstr>Экономические интересы работника:</vt:lpstr>
      <vt:lpstr>Социальные интересы работника:</vt:lpstr>
      <vt:lpstr>     Трудовые интересы работника</vt:lpstr>
      <vt:lpstr>Слайд 7</vt:lpstr>
      <vt:lpstr>Франция </vt:lpstr>
      <vt:lpstr>ё</vt:lpstr>
      <vt:lpstr>Слайд 10</vt:lpstr>
      <vt:lpstr>Слайд 11</vt:lpstr>
      <vt:lpstr>Первый лидер советских профсоюзов  Михаил Павлович Томский</vt:lpstr>
      <vt:lpstr>Слайд 13</vt:lpstr>
      <vt:lpstr>Слайд 14</vt:lpstr>
      <vt:lpstr>Слайд 15</vt:lpstr>
      <vt:lpstr>Шмаков Михаил Викторович – лидер ФНПР</vt:lpstr>
      <vt:lpstr>Главный лозунг современных профсоюзов  </vt:lpstr>
      <vt:lpstr>Справка </vt:lpstr>
      <vt:lpstr>      Какими методами воздействует профсоюз на современное государство?</vt:lpstr>
      <vt:lpstr>Московская городская организация Профсоюза – крупнейшая среди региональных профсоюзных организаций</vt:lpstr>
      <vt:lpstr>Закрепление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« Российские профсоюзы. История и современность «</dc:title>
  <dc:creator>user</dc:creator>
  <cp:lastModifiedBy>re</cp:lastModifiedBy>
  <cp:revision>37</cp:revision>
  <dcterms:created xsi:type="dcterms:W3CDTF">2012-10-22T12:53:08Z</dcterms:created>
  <dcterms:modified xsi:type="dcterms:W3CDTF">2014-04-03T14:01:18Z</dcterms:modified>
</cp:coreProperties>
</file>