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6" r:id="rId2"/>
  </p:sldMasterIdLst>
  <p:notesMasterIdLst>
    <p:notesMasterId r:id="rId22"/>
  </p:notesMasterIdLst>
  <p:sldIdLst>
    <p:sldId id="256" r:id="rId3"/>
    <p:sldId id="257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7" r:id="rId14"/>
    <p:sldId id="284" r:id="rId15"/>
    <p:sldId id="285" r:id="rId16"/>
    <p:sldId id="271" r:id="rId17"/>
    <p:sldId id="286" r:id="rId18"/>
    <p:sldId id="272" r:id="rId19"/>
    <p:sldId id="273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4D146-CBEE-400F-9274-C3AB34C2C898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3D2AD-A96E-46E4-8240-0EAD36684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66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D2AD-A96E-46E4-8240-0EAD3668495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15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9E5-4CC3-417F-9A9D-A9F95F59353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F39-4FD5-4AC7-AB1B-0489B5508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9E5-4CC3-417F-9A9D-A9F95F59353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F39-4FD5-4AC7-AB1B-0489B5508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9E5-4CC3-417F-9A9D-A9F95F59353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F39-4FD5-4AC7-AB1B-0489B5508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9E5-4CC3-417F-9A9D-A9F95F59353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F39-4FD5-4AC7-AB1B-0489B5508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9E5-4CC3-417F-9A9D-A9F95F59353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F39-4FD5-4AC7-AB1B-0489B5508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9E5-4CC3-417F-9A9D-A9F95F59353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F39-4FD5-4AC7-AB1B-0489B5508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9E5-4CC3-417F-9A9D-A9F95F59353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F39-4FD5-4AC7-AB1B-0489B5508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9E5-4CC3-417F-9A9D-A9F95F59353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F39-4FD5-4AC7-AB1B-0489B5508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9E5-4CC3-417F-9A9D-A9F95F59353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F39-4FD5-4AC7-AB1B-0489B5508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9E5-4CC3-417F-9A9D-A9F95F59353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F39-4FD5-4AC7-AB1B-0489B5508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9E5-4CC3-417F-9A9D-A9F95F59353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F39-4FD5-4AC7-AB1B-0489B5508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FEE9E5-4CC3-417F-9A9D-A9F95F59353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035F39-4FD5-4AC7-AB1B-0489B5508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FEE9E5-4CC3-417F-9A9D-A9F95F59353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035F39-4FD5-4AC7-AB1B-0489B5508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media1.mp3"/><Relationship Id="rId6" Type="http://schemas.openxmlformats.org/officeDocument/2006/relationships/image" Target="../media/image10.png"/><Relationship Id="rId5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ltra.cto.us.edu.pl/~kpipc/dendro/administrator/cartoon-sun-and-clouds" TargetMode="External"/><Relationship Id="rId2" Type="http://schemas.openxmlformats.org/officeDocument/2006/relationships/hyperlink" Target="http://barbusak.ucoz.ru/news/kartinki_mishki_teddi/2012-02-03-56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ladivostok.farpost.ru&#8230;" TargetMode="External"/><Relationship Id="rId5" Type="http://schemas.openxmlformats.org/officeDocument/2006/relationships/hyperlink" Target="http://fsichat.com/engine/uchebniki/fizminutki-dlya-nachalnih-klassov-s-muzikoy.html" TargetMode="External"/><Relationship Id="rId4" Type="http://schemas.openxmlformats.org/officeDocument/2006/relationships/hyperlink" Target="http://womanadvice.ru/fizminutka-v-nachalnoy-shkol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869160"/>
            <a:ext cx="6512511" cy="1143000"/>
          </a:xfrm>
        </p:spPr>
        <p:txBody>
          <a:bodyPr>
            <a:normAutofit/>
          </a:bodyPr>
          <a:lstStyle/>
          <a:p>
            <a:pPr lvl="1" algn="ctr"/>
            <a:r>
              <a:rPr lang="ru-RU" sz="4800" dirty="0" smtClean="0">
                <a:solidFill>
                  <a:srgbClr val="FF0000"/>
                </a:solidFill>
              </a:rPr>
              <a:t>Добро пожаловать!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5661248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учитель начальных классов ГБОУ гимназии №1544</a:t>
            </a:r>
          </a:p>
          <a:p>
            <a:r>
              <a:rPr lang="ru-RU" dirty="0" err="1" smtClean="0"/>
              <a:t>Вайсенберг</a:t>
            </a:r>
            <a:r>
              <a:rPr lang="ru-RU" dirty="0" smtClean="0"/>
              <a:t> Мария Викторовна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5065365" cy="4425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204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4030783" y="2504875"/>
            <a:ext cx="1261076" cy="117051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9496015">
            <a:off x="5034800" y="980971"/>
            <a:ext cx="3448959" cy="1495537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sz="80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317722">
            <a:off x="4154572" y="-236723"/>
            <a:ext cx="1417949" cy="274823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005221">
            <a:off x="1159744" y="896730"/>
            <a:ext cx="3314868" cy="1405957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9737125">
            <a:off x="4894366" y="3485262"/>
            <a:ext cx="1464352" cy="2962598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1245923">
            <a:off x="530880" y="2587565"/>
            <a:ext cx="3481495" cy="1503078"/>
          </a:xfrm>
          <a:prstGeom prst="ellipse">
            <a:avLst/>
          </a:prstGeom>
          <a:solidFill>
            <a:srgbClr val="00B0F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719486">
            <a:off x="5292923" y="3000109"/>
            <a:ext cx="3289284" cy="13398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8306189">
            <a:off x="1956991" y="4188853"/>
            <a:ext cx="3112615" cy="1621039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0420" y="2588835"/>
            <a:ext cx="129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Что значит учиться ?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07704" y="3099328"/>
            <a:ext cx="170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1321" y="100089"/>
            <a:ext cx="630537" cy="6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4025" y="878629"/>
            <a:ext cx="5921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25" y="899411"/>
            <a:ext cx="603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6673" y="864647"/>
            <a:ext cx="121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Тема: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6875" y="1599708"/>
            <a:ext cx="146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 </a:t>
            </a:r>
            <a:r>
              <a:rPr lang="en-US" sz="2800" dirty="0" smtClean="0">
                <a:solidFill>
                  <a:prstClr val="black"/>
                </a:solidFill>
              </a:rPr>
              <a:t>[</a:t>
            </a:r>
            <a:r>
              <a:rPr lang="ru-RU" sz="2800" dirty="0" smtClean="0">
                <a:solidFill>
                  <a:srgbClr val="00B050"/>
                </a:solidFill>
              </a:rPr>
              <a:t>Д</a:t>
            </a:r>
            <a:r>
              <a:rPr lang="en-US" sz="2800" dirty="0" smtClean="0">
                <a:solidFill>
                  <a:prstClr val="black"/>
                </a:solidFill>
              </a:rPr>
              <a:t>]  [</a:t>
            </a:r>
            <a:r>
              <a:rPr lang="ru-RU" sz="2800" dirty="0" smtClean="0">
                <a:solidFill>
                  <a:srgbClr val="0070C0"/>
                </a:solidFill>
              </a:rPr>
              <a:t>Д</a:t>
            </a:r>
            <a:r>
              <a:rPr lang="en-US" sz="2800" dirty="0" smtClean="0">
                <a:solidFill>
                  <a:prstClr val="black"/>
                </a:solidFill>
              </a:rPr>
              <a:t>] 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485" y="2562032"/>
            <a:ext cx="13891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</a:rPr>
              <a:t>?</a:t>
            </a:r>
            <a:endParaRPr lang="ru-RU" sz="13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659" y="4450301"/>
            <a:ext cx="14144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409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4030783" y="2504875"/>
            <a:ext cx="1261076" cy="117051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9496015">
            <a:off x="5034800" y="980971"/>
            <a:ext cx="3448959" cy="1495537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sz="80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317722">
            <a:off x="4154572" y="-236723"/>
            <a:ext cx="1417949" cy="274823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005221">
            <a:off x="1159744" y="896730"/>
            <a:ext cx="3314868" cy="1405957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9737125">
            <a:off x="4894366" y="3485262"/>
            <a:ext cx="1464352" cy="2962598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1245923">
            <a:off x="530880" y="2587565"/>
            <a:ext cx="3481495" cy="1503078"/>
          </a:xfrm>
          <a:prstGeom prst="ellipse">
            <a:avLst/>
          </a:prstGeom>
          <a:solidFill>
            <a:srgbClr val="00B0F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719486">
            <a:off x="5292923" y="3000109"/>
            <a:ext cx="3289284" cy="13398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8306189">
            <a:off x="1956991" y="4188853"/>
            <a:ext cx="3112615" cy="1621039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0420" y="2588835"/>
            <a:ext cx="129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Что значит учиться ?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07704" y="3099328"/>
            <a:ext cx="170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1321" y="100089"/>
            <a:ext cx="630537" cy="6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4025" y="878629"/>
            <a:ext cx="5921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25" y="899411"/>
            <a:ext cx="603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6673" y="864647"/>
            <a:ext cx="121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Тема: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6875" y="1599708"/>
            <a:ext cx="146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 </a:t>
            </a:r>
            <a:r>
              <a:rPr lang="en-US" sz="2800" dirty="0" smtClean="0">
                <a:solidFill>
                  <a:prstClr val="black"/>
                </a:solidFill>
              </a:rPr>
              <a:t>[</a:t>
            </a:r>
            <a:r>
              <a:rPr lang="ru-RU" sz="2800" dirty="0" smtClean="0">
                <a:solidFill>
                  <a:srgbClr val="00B050"/>
                </a:solidFill>
              </a:rPr>
              <a:t>Д</a:t>
            </a:r>
            <a:r>
              <a:rPr lang="en-US" sz="2800" dirty="0" smtClean="0">
                <a:solidFill>
                  <a:prstClr val="black"/>
                </a:solidFill>
              </a:rPr>
              <a:t>]  [</a:t>
            </a:r>
            <a:r>
              <a:rPr lang="ru-RU" sz="2800" dirty="0" smtClean="0">
                <a:solidFill>
                  <a:srgbClr val="0070C0"/>
                </a:solidFill>
              </a:rPr>
              <a:t>Д</a:t>
            </a:r>
            <a:r>
              <a:rPr lang="en-US" sz="2800" dirty="0" smtClean="0">
                <a:solidFill>
                  <a:prstClr val="black"/>
                </a:solidFill>
              </a:rPr>
              <a:t>] 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4720" y="3235166"/>
            <a:ext cx="1389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?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659" y="4450301"/>
            <a:ext cx="14144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7045" y="4701795"/>
            <a:ext cx="1603375" cy="160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8732" y="4250829"/>
            <a:ext cx="1447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Ф М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71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2624138"/>
            <a:ext cx="4176464" cy="303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836712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ФИЗКУЛЬТМИНУТКА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70050"/>
            <a:ext cx="2736304" cy="377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malvina_prazdnik)___-_Физминутка__Хлопай-Топай__(1-26)(www.mpoisk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14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4030783" y="2504875"/>
            <a:ext cx="1261076" cy="117051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9496015">
            <a:off x="5034800" y="980971"/>
            <a:ext cx="3448959" cy="1495537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sz="80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317722">
            <a:off x="4154572" y="-236723"/>
            <a:ext cx="1417949" cy="274823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005221">
            <a:off x="1159744" y="896730"/>
            <a:ext cx="3314868" cy="1405957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9737125">
            <a:off x="4894366" y="3485262"/>
            <a:ext cx="1464352" cy="2962598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1245923">
            <a:off x="530880" y="2587565"/>
            <a:ext cx="3481495" cy="1503078"/>
          </a:xfrm>
          <a:prstGeom prst="ellipse">
            <a:avLst/>
          </a:prstGeom>
          <a:solidFill>
            <a:srgbClr val="00B0F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719486">
            <a:off x="5292923" y="3000109"/>
            <a:ext cx="3289284" cy="13398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8306189">
            <a:off x="1956991" y="4188853"/>
            <a:ext cx="3112615" cy="1621039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0420" y="2588835"/>
            <a:ext cx="129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Что значит учиться ?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07704" y="3099328"/>
            <a:ext cx="170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1321" y="100089"/>
            <a:ext cx="630537" cy="6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4025" y="878629"/>
            <a:ext cx="5921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25" y="899411"/>
            <a:ext cx="603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6673" y="864647"/>
            <a:ext cx="121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Тема: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6875" y="1599708"/>
            <a:ext cx="146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 </a:t>
            </a:r>
            <a:r>
              <a:rPr lang="en-US" sz="2800" dirty="0" smtClean="0">
                <a:solidFill>
                  <a:prstClr val="black"/>
                </a:solidFill>
              </a:rPr>
              <a:t>[</a:t>
            </a:r>
            <a:r>
              <a:rPr lang="ru-RU" sz="2800" dirty="0" smtClean="0">
                <a:solidFill>
                  <a:srgbClr val="00B050"/>
                </a:solidFill>
              </a:rPr>
              <a:t>Д</a:t>
            </a:r>
            <a:r>
              <a:rPr lang="en-US" sz="2800" dirty="0" smtClean="0">
                <a:solidFill>
                  <a:prstClr val="black"/>
                </a:solidFill>
              </a:rPr>
              <a:t>]  [</a:t>
            </a:r>
            <a:r>
              <a:rPr lang="ru-RU" sz="2800" dirty="0" smtClean="0">
                <a:solidFill>
                  <a:srgbClr val="0070C0"/>
                </a:solidFill>
              </a:rPr>
              <a:t>Д</a:t>
            </a:r>
            <a:r>
              <a:rPr lang="en-US" sz="2800" dirty="0" smtClean="0">
                <a:solidFill>
                  <a:prstClr val="black"/>
                </a:solidFill>
              </a:rPr>
              <a:t>] 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4720" y="3235166"/>
            <a:ext cx="1389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?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659" y="4450301"/>
            <a:ext cx="14144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7045" y="4701795"/>
            <a:ext cx="1603375" cy="160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8732" y="4250829"/>
            <a:ext cx="1447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Ф М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8820" y="2738235"/>
            <a:ext cx="17256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46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61133"/>
            <a:ext cx="27363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4000" b="1" dirty="0" smtClean="0">
                <a:solidFill>
                  <a:prstClr val="black"/>
                </a:solidFill>
              </a:rPr>
              <a:t>ДА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prstClr val="black"/>
                </a:solidFill>
              </a:rPr>
              <a:t> ДО 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prstClr val="black"/>
                </a:solidFill>
              </a:rPr>
              <a:t> </a:t>
            </a:r>
            <a:r>
              <a:rPr lang="ru-RU" sz="4000" b="1" dirty="0" smtClean="0">
                <a:solidFill>
                  <a:prstClr val="black"/>
                </a:solidFill>
              </a:rPr>
              <a:t>ДУ</a:t>
            </a:r>
            <a:r>
              <a:rPr lang="ru-RU" sz="32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prstClr val="black"/>
                </a:solidFill>
              </a:rPr>
              <a:t> </a:t>
            </a:r>
            <a:r>
              <a:rPr lang="ru-RU" sz="4000" b="1" dirty="0" smtClean="0">
                <a:solidFill>
                  <a:prstClr val="black"/>
                </a:solidFill>
              </a:rPr>
              <a:t>ДЕ</a:t>
            </a:r>
            <a:r>
              <a:rPr lang="ru-RU" sz="32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4000" b="1" dirty="0" smtClean="0">
                <a:solidFill>
                  <a:prstClr val="black"/>
                </a:solidFill>
              </a:rPr>
              <a:t>ДИ</a:t>
            </a:r>
            <a:r>
              <a:rPr lang="ru-RU" sz="3600" b="1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  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4000" b="1" dirty="0" smtClean="0">
                <a:solidFill>
                  <a:prstClr val="black"/>
                </a:solidFill>
              </a:rPr>
              <a:t>ДЫ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307491" y="811976"/>
            <a:ext cx="298458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195736" y="1575194"/>
            <a:ext cx="356686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808847" y="2482859"/>
            <a:ext cx="38277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078690" y="3646624"/>
            <a:ext cx="294634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195736" y="4470431"/>
            <a:ext cx="400408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307491" y="5331780"/>
            <a:ext cx="209441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36572" y="488811"/>
            <a:ext cx="206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ДАД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97309" y="1252029"/>
            <a:ext cx="133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ДОД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52863" y="2159694"/>
            <a:ext cx="122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ДУМ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92080" y="3323458"/>
            <a:ext cx="122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ДЕД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21152" y="414907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ДИД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54052" y="510229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ДЫД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50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548680"/>
            <a:ext cx="615112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9695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4030783" y="2504875"/>
            <a:ext cx="1261076" cy="117051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9496015">
            <a:off x="5034800" y="980971"/>
            <a:ext cx="3448959" cy="1495537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sz="80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317722">
            <a:off x="4154572" y="-236723"/>
            <a:ext cx="1417949" cy="274823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005221">
            <a:off x="1159744" y="896730"/>
            <a:ext cx="3314868" cy="1405957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9737125">
            <a:off x="4894366" y="3485262"/>
            <a:ext cx="1464352" cy="2962598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1245923">
            <a:off x="530880" y="2587565"/>
            <a:ext cx="3481495" cy="1503078"/>
          </a:xfrm>
          <a:prstGeom prst="ellipse">
            <a:avLst/>
          </a:prstGeom>
          <a:solidFill>
            <a:srgbClr val="00B0F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719486">
            <a:off x="5292923" y="3000109"/>
            <a:ext cx="3289284" cy="13398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8306189">
            <a:off x="1956991" y="4188853"/>
            <a:ext cx="3112615" cy="1621039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0420" y="2588835"/>
            <a:ext cx="129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Что значит учиться ?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07704" y="3099328"/>
            <a:ext cx="170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1321" y="100089"/>
            <a:ext cx="630537" cy="6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4025" y="878629"/>
            <a:ext cx="5921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25" y="899411"/>
            <a:ext cx="603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6673" y="864647"/>
            <a:ext cx="121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Тема: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6875" y="1599708"/>
            <a:ext cx="146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 </a:t>
            </a:r>
            <a:r>
              <a:rPr lang="en-US" sz="2800" dirty="0" smtClean="0">
                <a:solidFill>
                  <a:prstClr val="black"/>
                </a:solidFill>
              </a:rPr>
              <a:t>[</a:t>
            </a:r>
            <a:r>
              <a:rPr lang="ru-RU" sz="2800" dirty="0" smtClean="0">
                <a:solidFill>
                  <a:srgbClr val="00B050"/>
                </a:solidFill>
              </a:rPr>
              <a:t>Д</a:t>
            </a:r>
            <a:r>
              <a:rPr lang="en-US" sz="2800" dirty="0" smtClean="0">
                <a:solidFill>
                  <a:prstClr val="black"/>
                </a:solidFill>
              </a:rPr>
              <a:t>]  [</a:t>
            </a:r>
            <a:r>
              <a:rPr lang="ru-RU" sz="2800" dirty="0" smtClean="0">
                <a:solidFill>
                  <a:srgbClr val="0070C0"/>
                </a:solidFill>
              </a:rPr>
              <a:t>Д</a:t>
            </a:r>
            <a:r>
              <a:rPr lang="en-US" sz="2800" dirty="0" smtClean="0">
                <a:solidFill>
                  <a:prstClr val="black"/>
                </a:solidFill>
              </a:rPr>
              <a:t>] 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4720" y="3235166"/>
            <a:ext cx="1389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?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659" y="4450301"/>
            <a:ext cx="14144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7045" y="4701795"/>
            <a:ext cx="1603375" cy="160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8732" y="4250829"/>
            <a:ext cx="1447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Ф М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8820" y="2738235"/>
            <a:ext cx="17256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767" y="899411"/>
            <a:ext cx="1595532" cy="135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066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042" y="260867"/>
            <a:ext cx="3846349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87090">
            <a:off x="1133784" y="293507"/>
            <a:ext cx="3090880" cy="328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1992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3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49465" y="4653136"/>
            <a:ext cx="7488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Спасибо за внимание! Хорошего всем настроения!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31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8" y="404664"/>
            <a:ext cx="6408712" cy="374441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Используемые ресурсы: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hlinkClick r:id="rId2"/>
              </a:rPr>
              <a:t>-</a:t>
            </a:r>
            <a:r>
              <a:rPr lang="en-US" sz="3200" dirty="0" smtClean="0">
                <a:solidFill>
                  <a:schemeClr val="tx1"/>
                </a:solidFill>
                <a:hlinkClick r:id="rId2"/>
              </a:rPr>
              <a:t>barbusak.ucoz.ru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hlinkClick r:id="rId3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hlinkClick r:id="rId3"/>
              </a:rPr>
              <a:t>ultra.cto.us.edu.pl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hlinkClick r:id="rId4"/>
              </a:rPr>
              <a:t>womanadvice.ru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hlinkClick r:id="rId5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hlinkClick r:id="rId5"/>
              </a:rPr>
              <a:t>fsichat.com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3200" dirty="0" smtClean="0">
                <a:hlinkClick r:id="rId6"/>
              </a:rPr>
              <a:t>http://vladivostok.farpost.ru…</a:t>
            </a:r>
            <a:endParaRPr lang="en-US" sz="3200" dirty="0" smtClean="0"/>
          </a:p>
          <a:p>
            <a:pPr marL="457200" indent="-457200" algn="ctr">
              <a:buFont typeface="Arial" pitchFamily="34" charset="0"/>
              <a:buChar char="•"/>
            </a:pPr>
            <a:endParaRPr lang="ru-RU" sz="3200" dirty="0" smtClean="0">
              <a:solidFill>
                <a:schemeClr val="tx1"/>
              </a:solidFill>
            </a:endParaRPr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25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052736"/>
            <a:ext cx="324036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2826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4030783" y="2504875"/>
            <a:ext cx="1261076" cy="117051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9496015">
            <a:off x="4942372" y="1054708"/>
            <a:ext cx="3448959" cy="1393913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sz="80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317722">
            <a:off x="4154572" y="-236723"/>
            <a:ext cx="1417949" cy="274823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005221">
            <a:off x="1159744" y="896730"/>
            <a:ext cx="3314868" cy="1405957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9737125">
            <a:off x="4894366" y="3485262"/>
            <a:ext cx="1464352" cy="2962598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1245923">
            <a:off x="530880" y="2587565"/>
            <a:ext cx="3481495" cy="1503078"/>
          </a:xfrm>
          <a:prstGeom prst="ellipse">
            <a:avLst/>
          </a:prstGeom>
          <a:solidFill>
            <a:srgbClr val="00B0F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719486">
            <a:off x="5292923" y="3000109"/>
            <a:ext cx="3289284" cy="13398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8306189">
            <a:off x="1956991" y="4188853"/>
            <a:ext cx="3112615" cy="1621039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07704" y="3099328"/>
            <a:ext cx="170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13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4030783" y="2504875"/>
            <a:ext cx="1261076" cy="117051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9496015">
            <a:off x="4942372" y="1054708"/>
            <a:ext cx="3448959" cy="1393913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sz="80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317722">
            <a:off x="4154572" y="-236723"/>
            <a:ext cx="1417949" cy="274823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005221">
            <a:off x="1159744" y="896730"/>
            <a:ext cx="3314868" cy="1405957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9737125">
            <a:off x="4894366" y="3485262"/>
            <a:ext cx="1464352" cy="2962598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1245923">
            <a:off x="530880" y="2587565"/>
            <a:ext cx="3481495" cy="1503078"/>
          </a:xfrm>
          <a:prstGeom prst="ellipse">
            <a:avLst/>
          </a:prstGeom>
          <a:solidFill>
            <a:srgbClr val="00B0F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719486">
            <a:off x="5292923" y="3000109"/>
            <a:ext cx="3289284" cy="13398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8306189">
            <a:off x="1956991" y="4188853"/>
            <a:ext cx="3112615" cy="1621039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41860" y="2222166"/>
            <a:ext cx="2498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Что значит учиться ?</a:t>
            </a:r>
            <a:endParaRPr lang="ru-RU" sz="3600" b="1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07704" y="3099328"/>
            <a:ext cx="170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0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4030783" y="2504875"/>
            <a:ext cx="1261076" cy="117051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9496015">
            <a:off x="4942372" y="1054708"/>
            <a:ext cx="3448959" cy="1393913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sz="80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317722">
            <a:off x="4154572" y="-236723"/>
            <a:ext cx="1417949" cy="274823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005221">
            <a:off x="1159744" y="896730"/>
            <a:ext cx="3314868" cy="1405957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9737125">
            <a:off x="4894366" y="3485262"/>
            <a:ext cx="1464352" cy="2962598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1245923">
            <a:off x="530880" y="2587565"/>
            <a:ext cx="3481495" cy="1503078"/>
          </a:xfrm>
          <a:prstGeom prst="ellipse">
            <a:avLst/>
          </a:prstGeom>
          <a:solidFill>
            <a:srgbClr val="00B0F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719486">
            <a:off x="5292923" y="3000109"/>
            <a:ext cx="3289284" cy="13398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8306189">
            <a:off x="1956991" y="4188853"/>
            <a:ext cx="3112615" cy="1621039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0420" y="2588835"/>
            <a:ext cx="129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Что значит учиться ?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07704" y="3099328"/>
            <a:ext cx="170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1321" y="100089"/>
            <a:ext cx="630537" cy="6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4025" y="878629"/>
            <a:ext cx="5921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25" y="899411"/>
            <a:ext cx="603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03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4030783" y="2504875"/>
            <a:ext cx="1261076" cy="117051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9496015">
            <a:off x="5034800" y="980971"/>
            <a:ext cx="3448959" cy="1495537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sz="80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317722">
            <a:off x="4154572" y="-236723"/>
            <a:ext cx="1417949" cy="274823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005221">
            <a:off x="1159744" y="896730"/>
            <a:ext cx="3314868" cy="1405957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9737125">
            <a:off x="4894366" y="3485262"/>
            <a:ext cx="1464352" cy="2962598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1245923">
            <a:off x="530880" y="2587565"/>
            <a:ext cx="3481495" cy="1503078"/>
          </a:xfrm>
          <a:prstGeom prst="ellipse">
            <a:avLst/>
          </a:prstGeom>
          <a:solidFill>
            <a:srgbClr val="00B0F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719486">
            <a:off x="5292923" y="3000109"/>
            <a:ext cx="3289284" cy="13398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8306189">
            <a:off x="1956991" y="4188853"/>
            <a:ext cx="3112615" cy="1621039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0420" y="2588835"/>
            <a:ext cx="129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Что значит учиться ?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07704" y="3099328"/>
            <a:ext cx="170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1321" y="100089"/>
            <a:ext cx="630537" cy="6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4025" y="878629"/>
            <a:ext cx="5921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25" y="899411"/>
            <a:ext cx="603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6733" y="817033"/>
            <a:ext cx="2153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Тема: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6875" y="1599708"/>
            <a:ext cx="219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 </a:t>
            </a:r>
            <a:r>
              <a:rPr lang="en-US" sz="4000" dirty="0" smtClean="0">
                <a:solidFill>
                  <a:prstClr val="black"/>
                </a:solidFill>
              </a:rPr>
              <a:t>[</a:t>
            </a:r>
            <a:r>
              <a:rPr lang="ru-RU" sz="4000" dirty="0" smtClean="0">
                <a:solidFill>
                  <a:srgbClr val="00B050"/>
                </a:solidFill>
              </a:rPr>
              <a:t>Д</a:t>
            </a:r>
            <a:r>
              <a:rPr lang="en-US" sz="4000" dirty="0" smtClean="0">
                <a:solidFill>
                  <a:prstClr val="black"/>
                </a:solidFill>
              </a:rPr>
              <a:t>]  [</a:t>
            </a:r>
            <a:r>
              <a:rPr lang="ru-RU" sz="4000" dirty="0" smtClean="0">
                <a:solidFill>
                  <a:srgbClr val="0070C0"/>
                </a:solidFill>
              </a:rPr>
              <a:t>Д</a:t>
            </a:r>
            <a:r>
              <a:rPr lang="en-US" sz="4000" dirty="0" smtClean="0">
                <a:solidFill>
                  <a:prstClr val="black"/>
                </a:solidFill>
              </a:rPr>
              <a:t>] 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4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4030783" y="2504875"/>
            <a:ext cx="1261076" cy="117051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9496015">
            <a:off x="5034800" y="980971"/>
            <a:ext cx="3448959" cy="1495537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sz="80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317722">
            <a:off x="4154572" y="-236723"/>
            <a:ext cx="1417949" cy="274823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005221">
            <a:off x="1159744" y="896730"/>
            <a:ext cx="3314868" cy="1405957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9737125">
            <a:off x="4894366" y="3485262"/>
            <a:ext cx="1464352" cy="2962598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1245923">
            <a:off x="530880" y="2587565"/>
            <a:ext cx="3481495" cy="1503078"/>
          </a:xfrm>
          <a:prstGeom prst="ellipse">
            <a:avLst/>
          </a:prstGeom>
          <a:solidFill>
            <a:srgbClr val="00B0F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719486">
            <a:off x="5292923" y="3000109"/>
            <a:ext cx="3289284" cy="13398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8306189">
            <a:off x="1956991" y="4188853"/>
            <a:ext cx="3112615" cy="1621039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0420" y="2588835"/>
            <a:ext cx="129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Что значит учиться ?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07704" y="3099328"/>
            <a:ext cx="170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1321" y="100089"/>
            <a:ext cx="630537" cy="6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4025" y="878629"/>
            <a:ext cx="5921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25" y="899411"/>
            <a:ext cx="603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6673" y="864647"/>
            <a:ext cx="121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Тема: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6875" y="1599708"/>
            <a:ext cx="146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 </a:t>
            </a:r>
            <a:r>
              <a:rPr lang="en-US" sz="2800" dirty="0" smtClean="0">
                <a:solidFill>
                  <a:prstClr val="black"/>
                </a:solidFill>
              </a:rPr>
              <a:t>[</a:t>
            </a:r>
            <a:r>
              <a:rPr lang="ru-RU" sz="2800" dirty="0" smtClean="0">
                <a:solidFill>
                  <a:srgbClr val="00B050"/>
                </a:solidFill>
              </a:rPr>
              <a:t>Д</a:t>
            </a:r>
            <a:r>
              <a:rPr lang="en-US" sz="2800" dirty="0" smtClean="0">
                <a:solidFill>
                  <a:prstClr val="black"/>
                </a:solidFill>
              </a:rPr>
              <a:t>]  [</a:t>
            </a:r>
            <a:r>
              <a:rPr lang="ru-RU" sz="2800" dirty="0" smtClean="0">
                <a:solidFill>
                  <a:srgbClr val="0070C0"/>
                </a:solidFill>
              </a:rPr>
              <a:t>Д</a:t>
            </a:r>
            <a:r>
              <a:rPr lang="en-US" sz="2800" dirty="0" smtClean="0">
                <a:solidFill>
                  <a:prstClr val="black"/>
                </a:solidFill>
              </a:rPr>
              <a:t>] 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6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4030783" y="2504875"/>
            <a:ext cx="1261076" cy="117051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9496015">
            <a:off x="5034800" y="980971"/>
            <a:ext cx="3448959" cy="1495537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sz="80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317722">
            <a:off x="4154572" y="-236723"/>
            <a:ext cx="1417949" cy="274823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005221">
            <a:off x="1159744" y="896730"/>
            <a:ext cx="3314868" cy="1405957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9737125">
            <a:off x="4894366" y="3485262"/>
            <a:ext cx="1464352" cy="2962598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1245923">
            <a:off x="530880" y="2587565"/>
            <a:ext cx="3481495" cy="1503078"/>
          </a:xfrm>
          <a:prstGeom prst="ellipse">
            <a:avLst/>
          </a:prstGeom>
          <a:solidFill>
            <a:srgbClr val="00B0F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719486">
            <a:off x="5292923" y="3000109"/>
            <a:ext cx="3289284" cy="13398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8306189">
            <a:off x="1956991" y="4188853"/>
            <a:ext cx="3112615" cy="1621039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0420" y="2588835"/>
            <a:ext cx="129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Что значит учиться ?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07704" y="3099328"/>
            <a:ext cx="170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1321" y="100089"/>
            <a:ext cx="630537" cy="6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4025" y="878629"/>
            <a:ext cx="5921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25" y="899411"/>
            <a:ext cx="603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6673" y="864647"/>
            <a:ext cx="121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Тема: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6875" y="1599708"/>
            <a:ext cx="146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 </a:t>
            </a:r>
            <a:r>
              <a:rPr lang="en-US" sz="2800" dirty="0" smtClean="0">
                <a:solidFill>
                  <a:prstClr val="black"/>
                </a:solidFill>
              </a:rPr>
              <a:t>[</a:t>
            </a:r>
            <a:r>
              <a:rPr lang="ru-RU" sz="2800" dirty="0" smtClean="0">
                <a:solidFill>
                  <a:srgbClr val="00B050"/>
                </a:solidFill>
              </a:rPr>
              <a:t>Д</a:t>
            </a:r>
            <a:r>
              <a:rPr lang="en-US" sz="2800" dirty="0" smtClean="0">
                <a:solidFill>
                  <a:prstClr val="black"/>
                </a:solidFill>
              </a:rPr>
              <a:t>]  [</a:t>
            </a:r>
            <a:r>
              <a:rPr lang="ru-RU" sz="2800" dirty="0" smtClean="0">
                <a:solidFill>
                  <a:srgbClr val="0070C0"/>
                </a:solidFill>
              </a:rPr>
              <a:t>Д</a:t>
            </a:r>
            <a:r>
              <a:rPr lang="en-US" sz="2800" dirty="0" smtClean="0">
                <a:solidFill>
                  <a:prstClr val="black"/>
                </a:solidFill>
              </a:rPr>
              <a:t>] 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4720" y="3235166"/>
            <a:ext cx="1389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?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8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4030783" y="2504875"/>
            <a:ext cx="1261076" cy="117051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9496015">
            <a:off x="5034800" y="980971"/>
            <a:ext cx="3448959" cy="1495537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sz="80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317722">
            <a:off x="4154572" y="-236723"/>
            <a:ext cx="1417949" cy="274823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005221">
            <a:off x="1159744" y="896730"/>
            <a:ext cx="3314868" cy="1405957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9737125">
            <a:off x="4894366" y="3485262"/>
            <a:ext cx="1464352" cy="2962598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1245923">
            <a:off x="530880" y="2587565"/>
            <a:ext cx="3481495" cy="1503078"/>
          </a:xfrm>
          <a:prstGeom prst="ellipse">
            <a:avLst/>
          </a:prstGeom>
          <a:solidFill>
            <a:srgbClr val="00B0F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719486">
            <a:off x="5292923" y="3000109"/>
            <a:ext cx="3289284" cy="13398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8306189">
            <a:off x="1956991" y="4188853"/>
            <a:ext cx="3112615" cy="1621039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0420" y="2588835"/>
            <a:ext cx="129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Что значит учиться ?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07704" y="3099328"/>
            <a:ext cx="170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1321" y="100089"/>
            <a:ext cx="630537" cy="6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4025" y="878629"/>
            <a:ext cx="5921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25" y="899411"/>
            <a:ext cx="603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6673" y="864647"/>
            <a:ext cx="121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Тема: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6875" y="1599708"/>
            <a:ext cx="146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 </a:t>
            </a:r>
            <a:r>
              <a:rPr lang="en-US" sz="2800" dirty="0" smtClean="0">
                <a:solidFill>
                  <a:prstClr val="black"/>
                </a:solidFill>
              </a:rPr>
              <a:t>[</a:t>
            </a:r>
            <a:r>
              <a:rPr lang="ru-RU" sz="2800" dirty="0" smtClean="0">
                <a:solidFill>
                  <a:srgbClr val="00B050"/>
                </a:solidFill>
              </a:rPr>
              <a:t>Д</a:t>
            </a:r>
            <a:r>
              <a:rPr lang="en-US" sz="2800" dirty="0" smtClean="0">
                <a:solidFill>
                  <a:prstClr val="black"/>
                </a:solidFill>
              </a:rPr>
              <a:t>]  [</a:t>
            </a:r>
            <a:r>
              <a:rPr lang="ru-RU" sz="2800" dirty="0" smtClean="0">
                <a:solidFill>
                  <a:srgbClr val="0070C0"/>
                </a:solidFill>
              </a:rPr>
              <a:t>Д</a:t>
            </a:r>
            <a:r>
              <a:rPr lang="en-US" sz="2800" dirty="0" smtClean="0">
                <a:solidFill>
                  <a:prstClr val="black"/>
                </a:solidFill>
              </a:rPr>
              <a:t>] 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4720" y="3235166"/>
            <a:ext cx="1389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?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3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649</TotalTime>
  <Words>183</Words>
  <Application>Microsoft Office PowerPoint</Application>
  <PresentationFormat>Экран (4:3)</PresentationFormat>
  <Paragraphs>64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Воздушный поток</vt:lpstr>
      <vt:lpstr>1_Воздушный поток</vt:lpstr>
      <vt:lpstr>Добро пожаловать!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creator>user</dc:creator>
  <cp:lastModifiedBy>re</cp:lastModifiedBy>
  <cp:revision>43</cp:revision>
  <dcterms:created xsi:type="dcterms:W3CDTF">2012-12-16T06:45:17Z</dcterms:created>
  <dcterms:modified xsi:type="dcterms:W3CDTF">2014-04-03T12:32:38Z</dcterms:modified>
</cp:coreProperties>
</file>