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/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F3A7-8466-44D0-82FF-F45F268D2658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E847A-B0A1-456E-A566-34055E686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53B7-C6C8-4D8E-BDDF-BFCB89410C61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856D-9F12-4408-910E-5E7BBE17C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4AA71-EF38-4A45-973A-BE0F28253CEB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E0E4-7EEC-4DC9-B2A9-299FC5FC4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D6078-2610-4662-901A-A54F0565A374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9A934-EC38-4728-ACD4-7DBFBBB6C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33CE-3BFE-45B2-B1AC-BB8A9559F2CA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232F8-72FD-4D23-9BC3-D4E4A6FA9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7539-12C8-498E-8B7B-1C6C5D48EFC9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D27A6-194B-41B3-8DA4-9D9957482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65522-43DC-4FBE-BDAE-D0A5A85BF3DC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2C315-4596-4CD1-8AF6-CED393DF3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625A7-9215-487B-9733-4D7B047C38A2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A2851-40F2-43A5-B9D4-2CE67C7857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8462-44EB-42EE-93EC-DFD5890F1923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F276-8701-480E-BDE4-911F5CC7A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44B7-CA52-44A6-9F58-9B5B3ACEF60C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1299-3B65-4DF6-985D-F4F391670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CAF98-9D6F-4F09-958A-AB963CF8C588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04B70-C225-4830-91A8-59FC05C2A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494D-7377-4012-A563-49BA80168784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5A7F0-8ADD-442B-BB59-CAFC3388E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5818-BAE7-4E28-898F-00684C3B7F53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DD4D2-DB02-4870-AE0F-A3A4EFB8B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21184-CD1A-4290-B2A5-DED598482AFE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03000-420A-4B0C-B743-D7B486044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263A-86ED-4C7A-B153-3C2026BE66DB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05985-350D-42E2-A809-2BF4C1A199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FDB6-689E-4FE8-831A-61D5C1E6A4EA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265F0-2483-4E4B-90C1-9BB5D4F19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8E626B-8746-45E6-86A7-2F61EE9355F3}" type="datetimeFigureOut">
              <a:rPr lang="ru-RU"/>
              <a:pPr>
                <a:defRPr/>
              </a:pPr>
              <a:t>08.04.2014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FB7167-4488-486A-ACBB-D6A4F856D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400" cy="2262188"/>
          </a:xfrm>
        </p:spPr>
        <p:txBody>
          <a:bodyPr/>
          <a:lstStyle/>
          <a:p>
            <a:r>
              <a:rPr lang="en-US" smtClean="0"/>
              <a:t>How is bread made</a:t>
            </a:r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011738"/>
            <a:ext cx="8915400" cy="493712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baker takes the bread out.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  <p:sp>
        <p:nvSpPr>
          <p:cNvPr id="28675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4957763"/>
            <a:ext cx="8915400" cy="493712"/>
          </a:xfrm>
        </p:spPr>
        <p:txBody>
          <a:bodyPr/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Mmm! It smells delicious!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2589213" y="4899025"/>
            <a:ext cx="8915400" cy="158432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What kind of bread is eaten in your country?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What kind of bread do you eat?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When do you eat  bread?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108575"/>
            <a:ext cx="8915400" cy="493713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 many countries bread is made by a baker in his bakery.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57438" y="5067300"/>
            <a:ext cx="8915400" cy="99218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Bread is made from flour, salt, yeast and water.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Yeast is added if you want the bread to rise.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62250" y="703263"/>
            <a:ext cx="2419350" cy="3854450"/>
          </a:xfrm>
        </p:spPr>
      </p:pic>
      <p:pic>
        <p:nvPicPr>
          <p:cNvPr id="21508" name="Рисунок 1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04063" y="703263"/>
            <a:ext cx="2279650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413875" y="703263"/>
            <a:ext cx="1954213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Рисунок 14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64138" y="703263"/>
            <a:ext cx="1908175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026025"/>
            <a:ext cx="8915400" cy="9382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First the flour is mixed with the water, the salt and the yeast.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mixture is called dough.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5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011738"/>
            <a:ext cx="8915400" cy="493712"/>
          </a:xfrm>
        </p:spPr>
        <p:txBody>
          <a:bodyPr>
            <a:normAutofit fontScale="400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Then the baker kneads the dough. 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He pushes and pulls it.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026025"/>
            <a:ext cx="8915400" cy="493713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dough is cut into loaves.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9" name="Рисунок 13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5080000"/>
            <a:ext cx="8915400" cy="493713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These are put in a warm place to rise.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89213" y="4916488"/>
            <a:ext cx="8915400" cy="493712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loaves are baked in the oven.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89213" y="635000"/>
            <a:ext cx="8915400" cy="3854450"/>
          </a:xfr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136</Words>
  <Application>Microsoft Office PowerPoint</Application>
  <PresentationFormat>Произвольный</PresentationFormat>
  <Paragraphs>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Century Gothic</vt:lpstr>
      <vt:lpstr>Arial</vt:lpstr>
      <vt:lpstr>Wingdings 3</vt:lpstr>
      <vt:lpstr>Calibri</vt:lpstr>
      <vt:lpstr>Times New Roman</vt:lpstr>
      <vt:lpstr>Легкий дым</vt:lpstr>
      <vt:lpstr>How is bread made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bread made</dc:title>
  <dc:creator>Екатерина Демидова</dc:creator>
  <cp:lastModifiedBy>re</cp:lastModifiedBy>
  <cp:revision>15</cp:revision>
  <dcterms:created xsi:type="dcterms:W3CDTF">2014-01-10T17:26:23Z</dcterms:created>
  <dcterms:modified xsi:type="dcterms:W3CDTF">2014-04-08T18:29:04Z</dcterms:modified>
</cp:coreProperties>
</file>