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0"/>
  </p:notesMasterIdLst>
  <p:sldIdLst>
    <p:sldId id="256" r:id="rId2"/>
    <p:sldId id="293" r:id="rId3"/>
    <p:sldId id="291" r:id="rId4"/>
    <p:sldId id="294" r:id="rId5"/>
    <p:sldId id="287" r:id="rId6"/>
    <p:sldId id="286" r:id="rId7"/>
    <p:sldId id="288" r:id="rId8"/>
    <p:sldId id="289" r:id="rId9"/>
    <p:sldId id="277" r:id="rId10"/>
    <p:sldId id="283" r:id="rId11"/>
    <p:sldId id="280" r:id="rId12"/>
    <p:sldId id="281" r:id="rId13"/>
    <p:sldId id="282" r:id="rId14"/>
    <p:sldId id="284" r:id="rId15"/>
    <p:sldId id="298" r:id="rId16"/>
    <p:sldId id="297" r:id="rId17"/>
    <p:sldId id="295" r:id="rId18"/>
    <p:sldId id="296" r:id="rId19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D34D86"/>
    <a:srgbClr val="F9D4BD"/>
    <a:srgbClr val="33CC33"/>
    <a:srgbClr val="FFFF00"/>
    <a:srgbClr val="F3A3B4"/>
    <a:srgbClr val="9BFBF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69" autoAdjust="0"/>
    <p:restoredTop sz="94728" autoAdjust="0"/>
  </p:normalViewPr>
  <p:slideViewPr>
    <p:cSldViewPr>
      <p:cViewPr varScale="1">
        <p:scale>
          <a:sx n="45" d="100"/>
          <a:sy n="45" d="100"/>
        </p:scale>
        <p:origin x="-8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3F1B122-FAC5-48A9-B875-B9109CCC564F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91802D6-6C5C-4172-BBFF-C6B06BFC3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7AED11-346A-4831-B0F1-740EEC4CE9A5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320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20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6FCD-C9D4-422E-AB87-BA03D2D4C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DBC80-3A29-44F6-B714-4ECC528A6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12FE8-1F4B-47B1-8BE9-7C991FA62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8761-7EF9-466F-98EA-42AB5D163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566F-9E7C-49ED-80D3-6EF068020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A4BDB-1971-4452-BA3C-21D699596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7CDEB-C6C3-4DF9-8C85-2BB1FFD3B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88FC1-1839-4874-8D48-5776661A2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4BDE0-E0A4-4E42-AFC8-CDC186498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3004F-8828-464D-8A7B-4DDB5ACD4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CFC48-11DE-4DA2-AC34-61F1B3AFF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ACFDC-5E75-4825-943B-6A0E86C36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DF1E1-2253-4F6E-81EA-6DF2E11CE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FDE2-1B83-4631-9007-0ECB9D01F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9216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6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17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7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7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7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18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18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8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18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F9B108E-DC1C-4087-A16E-4A158D6BA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18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1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4" grpId="0"/>
      <p:bldP spid="92185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8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8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8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8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8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08050"/>
            <a:ext cx="7772400" cy="1593850"/>
          </a:xfrm>
        </p:spPr>
        <p:txBody>
          <a:bodyPr/>
          <a:lstStyle/>
          <a:p>
            <a:pPr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3600" smtClean="0"/>
              <a:t>МБОУ «Боковская средняя общеобразовательная школа» Боковского района</a:t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Презентация к уроку по технологии  </a:t>
            </a:r>
            <a:br>
              <a:rPr lang="ru-RU" sz="3600" smtClean="0"/>
            </a:br>
            <a:r>
              <a:rPr lang="ru-RU" sz="3200" smtClean="0"/>
              <a:t>«</a:t>
            </a:r>
            <a:r>
              <a:rPr lang="ru-RU" sz="3600" smtClean="0">
                <a:solidFill>
                  <a:srgbClr val="D60093"/>
                </a:solidFill>
              </a:rPr>
              <a:t>Волшебная игла и крючок</a:t>
            </a:r>
            <a:r>
              <a:rPr lang="ru-RU" sz="3200" smtClean="0"/>
              <a:t>»</a:t>
            </a:r>
            <a:endParaRPr lang="ru-RU" sz="36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860800"/>
            <a:ext cx="6400800" cy="1752600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Учитель – </a:t>
            </a:r>
            <a:r>
              <a:rPr lang="ru-RU" dirty="0" err="1" smtClean="0"/>
              <a:t>Гучек</a:t>
            </a:r>
            <a:r>
              <a:rPr lang="ru-RU" dirty="0" smtClean="0"/>
              <a:t> Т.Н 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 rot="-587021">
            <a:off x="825500" y="2913063"/>
            <a:ext cx="6505575" cy="71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22"/>
              </a:avLst>
            </a:prstTxWarp>
          </a:bodyPr>
          <a:lstStyle/>
          <a:p>
            <a:pPr algn="ctr"/>
            <a:r>
              <a:rPr lang="ru-RU" sz="4000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07375" cy="45307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4" descr="DSC033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44513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SC035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484313"/>
            <a:ext cx="34559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Бабушкины пирожки</a:t>
            </a:r>
          </a:p>
        </p:txBody>
      </p:sp>
      <p:pic>
        <p:nvPicPr>
          <p:cNvPr id="14339" name="Picture 4" descr="PC250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82073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Салфетки наших бабушек</a:t>
            </a:r>
          </a:p>
        </p:txBody>
      </p:sp>
      <p:pic>
        <p:nvPicPr>
          <p:cNvPr id="15363" name="Picture 4" descr="PC2502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813593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Украшение горницы</a:t>
            </a:r>
          </a:p>
        </p:txBody>
      </p:sp>
      <p:pic>
        <p:nvPicPr>
          <p:cNvPr id="16387" name="Picture 4" descr="PC2502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44640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PC250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571625"/>
            <a:ext cx="37433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600" smtClean="0">
                <a:solidFill>
                  <a:schemeClr val="tx1"/>
                </a:solidFill>
              </a:rPr>
              <a:t>Коллектив ансамбля «Православный Дон»( ст. Боковская) в гостях у М.А.Шолохова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(ст. Вешенская )</a:t>
            </a:r>
          </a:p>
        </p:txBody>
      </p:sp>
      <p:pic>
        <p:nvPicPr>
          <p:cNvPr id="17411" name="Picture 4" descr="тула 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83534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Работа Фандеевой Оксаны</a:t>
            </a:r>
          </a:p>
        </p:txBody>
      </p:sp>
      <p:pic>
        <p:nvPicPr>
          <p:cNvPr id="39940" name="Picture 4" descr="IMG_15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276475"/>
            <a:ext cx="3251200" cy="2736850"/>
          </a:xfrm>
          <a:prstGeom prst="rect">
            <a:avLst/>
          </a:prstGeom>
          <a:noFill/>
        </p:spPr>
      </p:pic>
      <p:pic>
        <p:nvPicPr>
          <p:cNvPr id="39941" name="Picture 5" descr="IMG_1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276475"/>
            <a:ext cx="3600450" cy="2808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4000" smtClean="0">
                <a:effectLst/>
              </a:rPr>
              <a:t>Работа Рудченко Анастасии</a:t>
            </a:r>
          </a:p>
        </p:txBody>
      </p:sp>
      <p:pic>
        <p:nvPicPr>
          <p:cNvPr id="38917" name="Picture 5" descr="IMG_15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3238"/>
            <a:ext cx="3382962" cy="2808287"/>
          </a:xfrm>
          <a:prstGeom prst="rect">
            <a:avLst/>
          </a:prstGeom>
          <a:noFill/>
        </p:spPr>
      </p:pic>
      <p:pic>
        <p:nvPicPr>
          <p:cNvPr id="38918" name="Picture 6" descr="IMG_15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773238"/>
            <a:ext cx="3251200" cy="28082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WordArt 4"/>
          <p:cNvSpPr>
            <a:spLocks noChangeArrowheads="1" noChangeShapeType="1" noTextEdit="1"/>
          </p:cNvSpPr>
          <p:nvPr/>
        </p:nvSpPr>
        <p:spPr bwMode="auto">
          <a:xfrm>
            <a:off x="539750" y="908050"/>
            <a:ext cx="7993063" cy="475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Right">
                <a:rot lat="21299997" lon="20999997" rev="0"/>
              </a:camera>
              <a:lightRig rig="legacyHarsh3" dir="b"/>
            </a:scene3d>
            <a:sp3d extrusionH="430200" prstMaterial="legacyMetal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Работы местной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рукодельницы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Клименко Александра Николаевна</a:t>
            </a:r>
          </a:p>
        </p:txBody>
      </p:sp>
      <p:pic>
        <p:nvPicPr>
          <p:cNvPr id="21507" name="Picture 9" descr="PC28025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4300" y="1905000"/>
            <a:ext cx="2836863" cy="2025650"/>
          </a:xfrm>
        </p:spPr>
      </p:pic>
      <p:pic>
        <p:nvPicPr>
          <p:cNvPr id="21508" name="Picture 10" descr="PC28025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62588" y="1905000"/>
            <a:ext cx="2836862" cy="2025650"/>
          </a:xfrm>
        </p:spPr>
      </p:pic>
      <p:pic>
        <p:nvPicPr>
          <p:cNvPr id="21509" name="Picture 11" descr="PC28026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61000" y="4068763"/>
            <a:ext cx="2838450" cy="2027237"/>
          </a:xfrm>
        </p:spPr>
      </p:pic>
      <p:pic>
        <p:nvPicPr>
          <p:cNvPr id="21510" name="Picture 12" descr="PC28027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382713" y="4068763"/>
            <a:ext cx="2838450" cy="20272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66"/>
                </a:solidFill>
              </a:rPr>
              <a:t>Дидактические цели и методические задачи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Активизировать систему представлений обучающихся об особенностях вышивки, как части культуры через восприятие и образное мышление;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инициировать осознание чувства сопричастности к культуре донского края;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активизировать коммуникативно-ценностное отношение к достижениям региональной культуры, умение видеть прекрасное, осознавать его роль в жизни общества;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содействовать развитию познавательного интереса обучающихся к истории и культуре родного края;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создать условия для развития способностей обучающихся сравнивать, сопоставлять, анализировать, синтезировать, дифференцировать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</a:rPr>
              <a:t>Основополагающий вопрос</a:t>
            </a:r>
            <a:r>
              <a:rPr lang="ru-RU" sz="4000" smtClean="0"/>
              <a:t> </a:t>
            </a:r>
            <a:r>
              <a:rPr lang="ru-RU" sz="4000" smtClean="0">
                <a:solidFill>
                  <a:srgbClr val="FF0066"/>
                </a:solidFill>
              </a:rPr>
              <a:t>Почему искусство рукоделия всегда модно?</a:t>
            </a:r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335213"/>
            <a:ext cx="8229600" cy="37607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Вопросы учебной темы</a:t>
            </a:r>
          </a:p>
          <a:p>
            <a:pPr eaLnBrk="1" hangingPunct="1">
              <a:defRPr/>
            </a:pPr>
            <a:r>
              <a:rPr lang="ru-RU" smtClean="0"/>
              <a:t>Как географическое положение влияет на виды вышивки?</a:t>
            </a:r>
          </a:p>
          <a:p>
            <a:pPr eaLnBrk="1" hangingPunct="1">
              <a:defRPr/>
            </a:pPr>
            <a:r>
              <a:rPr lang="ru-RU" smtClean="0"/>
              <a:t>Почему все народы любят вышивку?</a:t>
            </a:r>
          </a:p>
          <a:p>
            <a:pPr eaLnBrk="1" hangingPunct="1">
              <a:defRPr/>
            </a:pPr>
            <a:r>
              <a:rPr lang="ru-RU" smtClean="0"/>
              <a:t>Как с помощью вышивки и вязания  сделать одежду модной?</a:t>
            </a:r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250825" y="3651250"/>
            <a:ext cx="818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endParaRPr lang="ru-RU" sz="2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4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4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4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4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4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4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4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4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4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4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4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4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4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4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4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4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8" grpId="0"/>
      <p:bldP spid="2744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66"/>
                </a:solidFill>
              </a:rPr>
              <a:t>Предметные области и участники</a:t>
            </a:r>
            <a:r>
              <a:rPr lang="ru-RU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Технология</a:t>
            </a:r>
          </a:p>
          <a:p>
            <a:pPr eaLnBrk="1" hangingPunct="1">
              <a:defRPr/>
            </a:pPr>
            <a:r>
              <a:rPr lang="ru-RU" sz="2800" dirty="0" smtClean="0"/>
              <a:t>ИЗО</a:t>
            </a:r>
          </a:p>
          <a:p>
            <a:pPr eaLnBrk="1" hangingPunct="1">
              <a:defRPr/>
            </a:pPr>
            <a:r>
              <a:rPr lang="ru-RU" sz="2800" dirty="0" smtClean="0"/>
              <a:t>МХК</a:t>
            </a:r>
          </a:p>
          <a:p>
            <a:pPr eaLnBrk="1" hangingPunct="1">
              <a:defRPr/>
            </a:pPr>
            <a:r>
              <a:rPr lang="ru-RU" sz="2800" dirty="0" smtClean="0"/>
              <a:t>История</a:t>
            </a:r>
          </a:p>
          <a:p>
            <a:pPr eaLnBrk="1" hangingPunct="1">
              <a:defRPr/>
            </a:pPr>
            <a:r>
              <a:rPr lang="ru-RU" sz="2800" dirty="0" smtClean="0"/>
              <a:t>ОБЖ</a:t>
            </a:r>
          </a:p>
          <a:p>
            <a:pPr eaLnBrk="1" hangingPunct="1">
              <a:defRPr/>
            </a:pPr>
            <a:r>
              <a:rPr lang="ru-RU" sz="2800" dirty="0" smtClean="0"/>
              <a:t>География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Обучающиеся 8б класса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3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Какие элементы вязания пережили века и все еще украшают нашу жизнь?</a:t>
            </a:r>
          </a:p>
        </p:txBody>
      </p:sp>
      <p:pic>
        <p:nvPicPr>
          <p:cNvPr id="8195" name="Picture 12" descr="DSC0359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07000" y="1600200"/>
            <a:ext cx="2919413" cy="2189163"/>
          </a:xfrm>
        </p:spPr>
      </p:pic>
      <p:pic>
        <p:nvPicPr>
          <p:cNvPr id="8196" name="Picture 13" descr="PC25022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В чем ценность и прелесть филейного вязания?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4643438" y="1557338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20" name="Picture 8" descr="PC2502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1700213"/>
            <a:ext cx="4325938" cy="36734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В чем на ваш взгляд, прелесть и своеобразие рукоделия?</a:t>
            </a:r>
          </a:p>
        </p:txBody>
      </p:sp>
      <p:pic>
        <p:nvPicPr>
          <p:cNvPr id="10243" name="Picture 8" descr="PC28025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07000" y="1600200"/>
            <a:ext cx="2919413" cy="2189163"/>
          </a:xfrm>
        </p:spPr>
      </p:pic>
      <p:pic>
        <p:nvPicPr>
          <p:cNvPr id="10244" name="Picture 9" descr="PC28026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Какие основные элементы вязания крючком и технику их выполнения вы знаете?</a:t>
            </a:r>
          </a:p>
        </p:txBody>
      </p:sp>
      <p:pic>
        <p:nvPicPr>
          <p:cNvPr id="11267" name="Picture 8" descr="Фото0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07000" y="1600200"/>
            <a:ext cx="2919413" cy="2189163"/>
          </a:xfrm>
        </p:spPr>
      </p:pic>
      <p:pic>
        <p:nvPicPr>
          <p:cNvPr id="11268" name="Picture 9" descr="PC25023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tx1"/>
                </a:solidFill>
              </a:rPr>
              <a:t>Экскурсия в музей</a:t>
            </a:r>
          </a:p>
        </p:txBody>
      </p:sp>
      <p:pic>
        <p:nvPicPr>
          <p:cNvPr id="12291" name="Picture 4" descr="PC250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39850"/>
            <a:ext cx="7705725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9">
      <a:dk1>
        <a:srgbClr val="000000"/>
      </a:dk1>
      <a:lt1>
        <a:srgbClr val="FFFFFF"/>
      </a:lt1>
      <a:dk2>
        <a:srgbClr val="000099"/>
      </a:dk2>
      <a:lt2>
        <a:srgbClr val="DDDDDD"/>
      </a:lt2>
      <a:accent1>
        <a:srgbClr val="C6D4D4"/>
      </a:accent1>
      <a:accent2>
        <a:srgbClr val="C0C0C0"/>
      </a:accent2>
      <a:accent3>
        <a:srgbClr val="FFFFFF"/>
      </a:accent3>
      <a:accent4>
        <a:srgbClr val="000000"/>
      </a:accent4>
      <a:accent5>
        <a:srgbClr val="DFE6E6"/>
      </a:accent5>
      <a:accent6>
        <a:srgbClr val="AEAEAE"/>
      </a:accent6>
      <a:hlink>
        <a:srgbClr val="6600FF"/>
      </a:hlink>
      <a:folHlink>
        <a:srgbClr val="9900CC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848</TotalTime>
  <Words>211</Words>
  <Application>Microsoft Office PowerPoint</Application>
  <PresentationFormat>Экран (4:3)</PresentationFormat>
  <Paragraphs>41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Tahoma</vt:lpstr>
      <vt:lpstr>Arial</vt:lpstr>
      <vt:lpstr>Wingdings</vt:lpstr>
      <vt:lpstr>Calibri</vt:lpstr>
      <vt:lpstr>Verdana</vt:lpstr>
      <vt:lpstr>Занавес</vt:lpstr>
      <vt:lpstr>  МБОУ «Боковская средняя общеобразовательная школа» Боковского района  Презентация к уроку по технологии   «Волшебная игла и крючок»</vt:lpstr>
      <vt:lpstr>Дидактические цели и методические задачи</vt:lpstr>
      <vt:lpstr>Основополагающий вопрос Почему искусство рукоделия всегда модно?</vt:lpstr>
      <vt:lpstr>Предметные области и участники </vt:lpstr>
      <vt:lpstr>Слайд 5</vt:lpstr>
      <vt:lpstr>Слайд 6</vt:lpstr>
      <vt:lpstr>Слайд 7</vt:lpstr>
      <vt:lpstr>Слайд 8</vt:lpstr>
      <vt:lpstr>Экскурсия в музей</vt:lpstr>
      <vt:lpstr> </vt:lpstr>
      <vt:lpstr>Бабушкины пирожки</vt:lpstr>
      <vt:lpstr>Салфетки наших бабушек</vt:lpstr>
      <vt:lpstr>Украшение горницы</vt:lpstr>
      <vt:lpstr>Коллектив ансамбля «Православный Дон»( ст. Боковская) в гостях у М.А.Шолохова (ст. Вешенская )</vt:lpstr>
      <vt:lpstr>Работа Фандеевой Оксаны</vt:lpstr>
      <vt:lpstr>Работа Рудченко Анастасии</vt:lpstr>
      <vt:lpstr>Слайд 17</vt:lpstr>
      <vt:lpstr>Клименко Александра Николаевна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по технологии по теме:</dc:title>
  <dc:creator>Дом</dc:creator>
  <cp:lastModifiedBy>re</cp:lastModifiedBy>
  <cp:revision>65</cp:revision>
  <cp:lastPrinted>2014-02-05T08:26:56Z</cp:lastPrinted>
  <dcterms:created xsi:type="dcterms:W3CDTF">2009-02-27T15:24:03Z</dcterms:created>
  <dcterms:modified xsi:type="dcterms:W3CDTF">2014-04-06T18:58:47Z</dcterms:modified>
</cp:coreProperties>
</file>