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7" r:id="rId12"/>
    <p:sldId id="268" r:id="rId13"/>
    <p:sldId id="278" r:id="rId14"/>
    <p:sldId id="269" r:id="rId15"/>
    <p:sldId id="277" r:id="rId16"/>
    <p:sldId id="279" r:id="rId17"/>
    <p:sldId id="272" r:id="rId18"/>
    <p:sldId id="273" r:id="rId19"/>
    <p:sldId id="280" r:id="rId20"/>
    <p:sldId id="274" r:id="rId21"/>
    <p:sldId id="275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120E-6CCF-4212-A97F-BA5E5D91ACD1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17EF-47B6-4A91-B38C-8FD0D3198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097E-025A-46C4-BF1C-851EF656AC35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48BC-6DB1-45D9-8D69-15D336B12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3E93-8184-422D-A204-9B97EF20FDB0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9D2E-41A5-4A6D-A282-53A728532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445D-56A5-4332-BD5A-107B085DDEC2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9C08-AC27-41CC-9443-8CFC0B4B1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230B-409B-4526-B8CF-E705C07ECF0D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D8C4-8DCE-47EB-890E-F1F447C0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DC13-3F1F-4BA6-9201-103F241A277B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67C0-0E0C-4B22-AB85-38C216C7A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94B5-CA52-41F8-9610-97D213CADE51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1628-2B6C-43F4-B679-55007F8D9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10A8-65BD-4D16-9057-28B6FCC71F5D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07BF-43B4-4402-B7DD-ACDBE673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0D69-0D7C-4185-926D-B831284D0FDD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C123-9A16-4385-8199-16CB318FB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579C-59AA-4392-8155-2F1AF630BCBE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C8C6-DBDD-404A-AC55-76EE04BD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B4EE2-707D-4665-A912-D066A77C099F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4AA5-F867-4A74-8834-C1F5646E3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784BE3-2202-4C25-ABAE-1C556F9E2B6F}" type="datetimeFigureOut">
              <a:rPr lang="ru-RU"/>
              <a:pPr>
                <a:defRPr/>
              </a:pPr>
              <a:t>05.04.2014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6E4C13-D597-4F28-A678-DC2F208AB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363788"/>
          </a:xfrm>
        </p:spPr>
        <p:txBody>
          <a:bodyPr/>
          <a:lstStyle/>
          <a:p>
            <a:pPr eaLnBrk="1" hangingPunct="1"/>
            <a:r>
              <a:rPr lang="ru-RU" dirty="0" smtClean="0"/>
              <a:t>Мир за стеклянным берегом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84575" y="3246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653136"/>
            <a:ext cx="6804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Автор:</a:t>
            </a:r>
          </a:p>
          <a:p>
            <a:pPr algn="r"/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Учитель начальных классов МОУ СОШ № 11 </a:t>
            </a:r>
            <a:r>
              <a:rPr lang="ru-RU" sz="36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г.Твери</a:t>
            </a:r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</a:p>
          <a:p>
            <a:pPr algn="r"/>
            <a:r>
              <a:rPr lang="ru-RU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Фомина С.В.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Содержимое 3" descr="http://akvariymvokne.ru/uploads/posts/2013-04/1366631579_1.jpg"/>
          <p:cNvPicPr>
            <a:picLocks noGrp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908050"/>
            <a:ext cx="3333750" cy="2486025"/>
          </a:xfrm>
          <a:noFill/>
          <a:ln/>
        </p:spPr>
      </p:pic>
      <p:pic>
        <p:nvPicPr>
          <p:cNvPr id="35845" name="Содержимое 3" descr="Полосатый Данио рерио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981075"/>
            <a:ext cx="46085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Содержимое 3" descr="http://www.israquarium.co.il/Maamarim/Puntius%20tetrazona/Puntius%20tetrazona%20male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3933825"/>
            <a:ext cx="41036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</a:rPr>
              <a:t>сомики</a:t>
            </a:r>
          </a:p>
        </p:txBody>
      </p:sp>
      <p:pic>
        <p:nvPicPr>
          <p:cNvPr id="23554" name="Рисунок 4" descr="http://img1.aqa.ru/8/Corydoras-aeneus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2022475"/>
            <a:ext cx="5688013" cy="4267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гурами</a:t>
            </a:r>
          </a:p>
        </p:txBody>
      </p:sp>
      <p:pic>
        <p:nvPicPr>
          <p:cNvPr id="24578" name="Рисунок 1" descr="http://www.tropicalfishkeeping.com/fish-pictures/blue-gourami-1278201069-8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862138"/>
            <a:ext cx="6408738" cy="48053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Рисунок 4" descr="http://img1.aqa.ru/8/Corydoras-aeneus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2565400"/>
            <a:ext cx="4325937" cy="3244850"/>
          </a:xfrm>
          <a:noFill/>
          <a:ln/>
        </p:spPr>
      </p:pic>
      <p:pic>
        <p:nvPicPr>
          <p:cNvPr id="37893" name="Рисунок 1" descr="http://www.tropicalfishkeeping.com/fish-pictures/blue-gourami-1278201069-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341438"/>
            <a:ext cx="36718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меченосец</a:t>
            </a:r>
          </a:p>
        </p:txBody>
      </p:sp>
      <p:pic>
        <p:nvPicPr>
          <p:cNvPr id="25602" name="Рисунок 7" descr="http://www.fishchannel.com/images/article-images/swordtail-5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939925"/>
            <a:ext cx="5832475" cy="44338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вуалехвост</a:t>
            </a:r>
          </a:p>
        </p:txBody>
      </p:sp>
      <p:pic>
        <p:nvPicPr>
          <p:cNvPr id="36867" name="Содержимое 3" descr="http://www.hullumaja.com/files/pictures/2008/07/03/K94IN10AC0.jpg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Содержимое 3" descr="http://www.hullumaja.com/files/pictures/2008/07/03/K94IN10AC0.jpg"/>
          <p:cNvPicPr>
            <a:picLocks noGrp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40200" y="3644900"/>
            <a:ext cx="4799013" cy="2824163"/>
          </a:xfrm>
          <a:noFill/>
          <a:ln/>
        </p:spPr>
      </p:pic>
      <p:pic>
        <p:nvPicPr>
          <p:cNvPr id="38917" name="Рисунок 7" descr="http://www.fishchannel.com/images/article-images/swordtail-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836613"/>
            <a:ext cx="4392613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роголистник</a:t>
            </a:r>
          </a:p>
        </p:txBody>
      </p:sp>
      <p:pic>
        <p:nvPicPr>
          <p:cNvPr id="26626" name="Рисунок 40" descr="http://akvariumistika.dobro-est.com/images/akvariumistika/rasteniya/rogolistnik/ceratophyllum_index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65475" y="1935163"/>
            <a:ext cx="2813050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элодея</a:t>
            </a:r>
          </a:p>
        </p:txBody>
      </p:sp>
      <p:pic>
        <p:nvPicPr>
          <p:cNvPr id="27650" name="Рисунок 43" descr="http://aquascope.ru/wp-content/uploads/2011/07/%D0%AD%D0%BB%D0%BE%D0%B4%D0%B5%D1%8F-%D0%BA%D0%B0%D0%BD%D0%B0%D0%B4%D1%81%D0%BA%D0%B0%D1%8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1935163"/>
            <a:ext cx="4462463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Рисунок 40" descr="http://akvariumistika.dobro-est.com/images/akvariumistika/rasteniya/rogolistnik/ceratophyllum_index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844675"/>
            <a:ext cx="2813050" cy="4389438"/>
          </a:xfrm>
          <a:noFill/>
          <a:ln/>
        </p:spPr>
      </p:pic>
      <p:pic>
        <p:nvPicPr>
          <p:cNvPr id="39941" name="Рисунок 43" descr="http://aquascope.ru/wp-content/uploads/2011/07/%D0%AD%D0%BB%D0%BE%D0%B4%D0%B5%D1%8F-%D0%BA%D0%B0%D0%BD%D0%B0%D0%B4%D1%81%D0%BA%D0%B0%D1%8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1773238"/>
            <a:ext cx="446246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http://www.aquamir-rostov.ru/components/com_virtuemart/shop_image/product/_________________4c1ca3835d0a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268413"/>
            <a:ext cx="69135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лужанка</a:t>
            </a:r>
          </a:p>
        </p:txBody>
      </p:sp>
      <p:pic>
        <p:nvPicPr>
          <p:cNvPr id="28674" name="Рисунок 46" descr="http://www.andreiart.h18.ru/images/p230_1_0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4075" y="2371725"/>
            <a:ext cx="4464050" cy="3890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Катушка роговая</a:t>
            </a:r>
          </a:p>
        </p:txBody>
      </p:sp>
      <p:pic>
        <p:nvPicPr>
          <p:cNvPr id="29698" name="Рисунок 49" descr="http://club.foto.ru/gallery/images/photo/2009/04/26/1328087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2257425"/>
            <a:ext cx="6121400" cy="40814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600206-Tropical-Fish-String-Lights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41563" y="836613"/>
            <a:ext cx="2592388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600206-Tropical-Fish-String-Lights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4724400"/>
            <a:ext cx="2590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600206-Tropical-Fish-String-Lights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620713"/>
            <a:ext cx="26638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600206-Tropical-Fish-String-Lights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3933825"/>
            <a:ext cx="2519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600206-Tropical-Fish-String-Lights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276475"/>
            <a:ext cx="25923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600206-Tropical-Fish-String-Lights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92388" y="908050"/>
            <a:ext cx="259238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600206-Tropical-Fish-String-Lights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0875" y="4149725"/>
            <a:ext cx="25193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21.wav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C 0.01007 0.0706 0.03664 0.16944 0.13177 0.16805 C 0.26841 0.16805 0.27952 -0.16274 0.44358 -0.16389 C 0.59132 -0.16389 0.51233 0.12523 0.65452 0.12407 C 0.80209 0.12407 0.72309 -0.08542 0.88195 -0.08542 C 1.02414 -0.08542 0.94514 0.05601 1.07188 0.05601 C 1.19358 0.05601 1.13039 -0.05209 1.24132 -0.05209 C 1.30452 -0.05209 1.30921 -0.02269 1.31511 4.44444E-6 " pathEditMode="relative" rAng="0" ptsTypes="ffffffff">
                                      <p:cBhvr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3 -2.96296E-6 C 0.21893 0.0706 0.18872 0.16945 0.07622 0.16806 C -0.08593 0.16806 -0.09809 -0.16273 -0.29166 -0.16389 C -0.46562 -0.16389 -0.37274 0.12523 -0.54027 0.12408 C -0.71562 0.12408 -0.6217 -0.08541 -0.80868 -0.08541 C -0.97639 -0.08541 -0.8835 0.05602 -1.03229 0.05602 C -1.17569 0.05602 -1.10139 -0.05208 -1.23211 -0.05208 C -1.30659 -0.05208 -1.31198 -0.02268 -1.31892 -2.96296E-6 " pathEditMode="relative" rAng="0" ptsTypes="ffffffff">
                                      <p:cBhvr>
                                        <p:cTn id="11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0.13935 C -0.30521 0.20995 -0.27968 0.30879 -0.18819 0.3074 C -0.05694 0.3074 -0.04618 -0.02338 0.11146 -0.02454 C 0.2533 -0.02454 0.17743 0.26458 0.31389 0.26342 C 0.45591 0.26342 0.37986 0.05393 0.53264 0.05393 C 0.66927 0.05393 0.59323 0.19537 0.71511 0.19537 C 0.83212 0.19537 0.77118 0.08727 0.87795 0.08727 C 0.93872 0.08727 0.94323 0.11666 0.94879 0.13935 " pathEditMode="relative" rAng="0" ptsTypes="ffffffff">
                                      <p:cBhvr>
                                        <p:cTn id="18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-0.13843 C 0.07274 -0.07732 0.10555 0.01412 0.05607 0.06504 C -0.01545 0.14074 -0.17483 -0.11227 -0.2599 -0.02408 C -0.33577 0.05717 -0.16059 0.24027 -0.23438 0.31666 C -0.31129 0.39838 -0.36771 0.19074 -0.44896 0.27731 C -0.52223 0.35532 -0.41598 0.42222 -0.48143 0.49166 C -0.54375 0.55879 -0.56198 0.43888 -0.6191 0.5 C -0.65174 0.53449 -0.63993 0.56018 -0.6323 0.58078 " pathEditMode="relative" rAng="-2306622" ptsTypes="ffffffff">
                                      <p:cBhvr>
                                        <p:cTn id="33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0" y="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0.29723 C 0.19878 0.20487 0.22326 0.07014 0.13819 0.01181 C 0.01649 -0.07407 -0.15087 0.3176 -0.29688 0.21621 C -0.42743 0.12431 -0.21927 -0.17453 -0.34566 -0.26226 C -0.47726 -0.35532 -0.50695 -0.05324 -0.64705 -0.15231 C -0.77309 -0.24143 -0.63577 -0.36226 -0.7474 -0.44166 C -0.85486 -0.51759 -0.8507 -0.34791 -0.94896 -0.41759 C -1.00486 -0.45694 -0.9948 -0.49513 -0.98941 -0.52615 " pathEditMode="relative" rAng="1679853" ptsTypes="ffffffff">
                                      <p:cBhvr>
                                        <p:cTn id="36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00" y="-4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26 -0.58796 C -0.60868 -0.5993 -0.46667 -0.50532 -0.46181 -0.37638 C -0.45608 -0.24699 -0.58959 -0.13194 -0.75816 -0.11944 C -0.92743 -0.10694 -1.0691 -0.20277 -1.07431 -0.33194 C -1.07969 -0.46134 -0.9467 -0.57615 -0.77726 -0.58796 Z " pathEditMode="relative" rAng="-186218" ptsTypes="fffff">
                                      <p:cBhvr>
                                        <p:cTn id="39" dur="3000" spd="-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http://lyubimzi.ru/wp-content/uploads/2012/04/Ribki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412875"/>
            <a:ext cx="65166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http://sadoved.com/uploads/posts/big/1291893751_can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052513"/>
            <a:ext cx="74168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http://www.tomportal.ru/uploads/posts/2010-04/1270382280_ulyt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341438"/>
            <a:ext cx="3690938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http://eagri.cz/public/web/file/186463/Pomacea_bridgesiieffusa_Dsc_01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500438"/>
            <a:ext cx="38338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Средства ухода за аквариумом</a:t>
            </a:r>
            <a:endParaRPr lang="ru-RU" dirty="0"/>
          </a:p>
        </p:txBody>
      </p:sp>
      <p:pic>
        <p:nvPicPr>
          <p:cNvPr id="18434" name="Содержимое 3" descr="http://citypets.ru/wp-content/uploads/2012/09/%D0%BC%D0%B8%D0%BD%D0%B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1675" y="1935163"/>
            <a:ext cx="5200650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скалярия</a:t>
            </a:r>
          </a:p>
        </p:txBody>
      </p:sp>
      <p:pic>
        <p:nvPicPr>
          <p:cNvPr id="19458" name="Содержимое 3" descr="http://akvariymvokne.ru/uploads/posts/2013-04/1366631579_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1916113"/>
            <a:ext cx="5545138" cy="44656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Данио рерио</a:t>
            </a:r>
          </a:p>
        </p:txBody>
      </p:sp>
      <p:pic>
        <p:nvPicPr>
          <p:cNvPr id="20482" name="Содержимое 3" descr="Полосатый Данио рерио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1916113"/>
            <a:ext cx="5903912" cy="4537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Барбус суматранский</a:t>
            </a:r>
          </a:p>
        </p:txBody>
      </p:sp>
      <p:pic>
        <p:nvPicPr>
          <p:cNvPr id="21506" name="Содержимое 3" descr="http://www.israquarium.co.il/Maamarim/Puntius%20tetrazona/Puntius%20tetrazona%20male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2133600"/>
            <a:ext cx="6191250" cy="43195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35</Words>
  <Application>Microsoft Office PowerPoint</Application>
  <PresentationFormat>Экран (4:3)</PresentationFormat>
  <Paragraphs>16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Мир за стеклянным берегом</vt:lpstr>
      <vt:lpstr>Слайд 2</vt:lpstr>
      <vt:lpstr>Слайд 3</vt:lpstr>
      <vt:lpstr>Слайд 4</vt:lpstr>
      <vt:lpstr>Слайд 5</vt:lpstr>
      <vt:lpstr>Средства ухода за аквариумом</vt:lpstr>
      <vt:lpstr>скалярия</vt:lpstr>
      <vt:lpstr>Данио рерио</vt:lpstr>
      <vt:lpstr>Барбус суматранский</vt:lpstr>
      <vt:lpstr>Слайд 10</vt:lpstr>
      <vt:lpstr>сомики</vt:lpstr>
      <vt:lpstr>гурами</vt:lpstr>
      <vt:lpstr>Слайд 13</vt:lpstr>
      <vt:lpstr>меченосец</vt:lpstr>
      <vt:lpstr>вуалехвост</vt:lpstr>
      <vt:lpstr>Слайд 16</vt:lpstr>
      <vt:lpstr>роголистник</vt:lpstr>
      <vt:lpstr>элодея</vt:lpstr>
      <vt:lpstr>Слайд 19</vt:lpstr>
      <vt:lpstr>лужанка</vt:lpstr>
      <vt:lpstr>Катушка роговая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за стеклянным берегом</dc:title>
  <dc:creator>ASUS</dc:creator>
  <cp:lastModifiedBy>re</cp:lastModifiedBy>
  <cp:revision>12</cp:revision>
  <dcterms:created xsi:type="dcterms:W3CDTF">2013-11-16T12:34:15Z</dcterms:created>
  <dcterms:modified xsi:type="dcterms:W3CDTF">2014-04-05T19:07:08Z</dcterms:modified>
</cp:coreProperties>
</file>