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16" r:id="rId2"/>
    <p:sldId id="256" r:id="rId3"/>
    <p:sldId id="257" r:id="rId4"/>
    <p:sldId id="258" r:id="rId5"/>
    <p:sldId id="259" r:id="rId6"/>
    <p:sldId id="260" r:id="rId7"/>
    <p:sldId id="293" r:id="rId8"/>
    <p:sldId id="261" r:id="rId9"/>
    <p:sldId id="262" r:id="rId10"/>
    <p:sldId id="263" r:id="rId11"/>
    <p:sldId id="264" r:id="rId12"/>
    <p:sldId id="289" r:id="rId13"/>
    <p:sldId id="265" r:id="rId14"/>
    <p:sldId id="266" r:id="rId15"/>
    <p:sldId id="290" r:id="rId16"/>
    <p:sldId id="268" r:id="rId17"/>
    <p:sldId id="321" r:id="rId18"/>
    <p:sldId id="269" r:id="rId19"/>
    <p:sldId id="270" r:id="rId20"/>
    <p:sldId id="271" r:id="rId21"/>
    <p:sldId id="272" r:id="rId22"/>
    <p:sldId id="285" r:id="rId23"/>
    <p:sldId id="291" r:id="rId24"/>
    <p:sldId id="273" r:id="rId25"/>
    <p:sldId id="280" r:id="rId26"/>
    <p:sldId id="292" r:id="rId27"/>
    <p:sldId id="294" r:id="rId28"/>
    <p:sldId id="274" r:id="rId29"/>
    <p:sldId id="287" r:id="rId30"/>
    <p:sldId id="309" r:id="rId31"/>
    <p:sldId id="275" r:id="rId32"/>
    <p:sldId id="295" r:id="rId33"/>
    <p:sldId id="296" r:id="rId34"/>
    <p:sldId id="310" r:id="rId35"/>
    <p:sldId id="288" r:id="rId36"/>
    <p:sldId id="311" r:id="rId37"/>
    <p:sldId id="298" r:id="rId38"/>
    <p:sldId id="276" r:id="rId39"/>
    <p:sldId id="300" r:id="rId40"/>
    <p:sldId id="279" r:id="rId41"/>
    <p:sldId id="277" r:id="rId42"/>
    <p:sldId id="312" r:id="rId43"/>
    <p:sldId id="301" r:id="rId44"/>
    <p:sldId id="313" r:id="rId45"/>
    <p:sldId id="302" r:id="rId46"/>
    <p:sldId id="303" r:id="rId47"/>
    <p:sldId id="320" r:id="rId48"/>
    <p:sldId id="304" r:id="rId49"/>
    <p:sldId id="307" r:id="rId50"/>
    <p:sldId id="305" r:id="rId51"/>
    <p:sldId id="278" r:id="rId52"/>
    <p:sldId id="283" r:id="rId53"/>
    <p:sldId id="314" r:id="rId54"/>
    <p:sldId id="317" r:id="rId55"/>
    <p:sldId id="308" r:id="rId56"/>
    <p:sldId id="315" r:id="rId57"/>
    <p:sldId id="318" r:id="rId58"/>
    <p:sldId id="319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53" d="100"/>
          <a:sy n="53" d="100"/>
        </p:scale>
        <p:origin x="-84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95355-65DB-4281-BFEC-09CF5D9F2749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D0357-1E83-408F-80BC-422E8CACD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0357-1E83-408F-80BC-422E8CACDE1E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6AA3-99BC-493D-A942-9CFB2C73CBF1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B22-8EF0-4C6E-B015-421123ACF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6AA3-99BC-493D-A942-9CFB2C73CBF1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B22-8EF0-4C6E-B015-421123ACF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6AA3-99BC-493D-A942-9CFB2C73CBF1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B22-8EF0-4C6E-B015-421123ACF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6AA3-99BC-493D-A942-9CFB2C73CBF1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B22-8EF0-4C6E-B015-421123ACF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6AA3-99BC-493D-A942-9CFB2C73CBF1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B22-8EF0-4C6E-B015-421123ACF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6AA3-99BC-493D-A942-9CFB2C73CBF1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B22-8EF0-4C6E-B015-421123ACF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6AA3-99BC-493D-A942-9CFB2C73CBF1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B22-8EF0-4C6E-B015-421123ACF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6AA3-99BC-493D-A942-9CFB2C73CBF1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B22-8EF0-4C6E-B015-421123ACF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6AA3-99BC-493D-A942-9CFB2C73CBF1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B22-8EF0-4C6E-B015-421123ACF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6AA3-99BC-493D-A942-9CFB2C73CBF1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B22-8EF0-4C6E-B015-421123ACF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6AA3-99BC-493D-A942-9CFB2C73CBF1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79B22-8EF0-4C6E-B015-421123ACF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6AA3-99BC-493D-A942-9CFB2C73CBF1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9B22-8EF0-4C6E-B015-421123ACF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4;&#1099;&#1087;&#1091;&#1089;&#1082;&#1085;&#1086;&#1081;%2012-13\&#1084;&#1080;&#1085;&#1091;&#1089;&#1086;&#1074;&#1082;&#1080;\&#1060;&#1072;&#1085;&#1092;&#1072;&#1088;&#109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oleObject" Target="../embeddings/____________Microsoft_Office_PowerPoint_97-20034.ppt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5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3;&#1077;&#1085;&#1072;\Desktop\&#1074;&#1099;&#1087;&#1091;&#1089;&#1082;&#1085;&#1086;&#1081;%2012-13\&#1092;&#1080;&#1083;&#1100;&#1084;%20&#1082;%20&#1074;&#1099;&#1087;&#1091;&#1089;&#1082;&#1085;&#1086;&#1084;&#1091;\1%20&#1082;&#1083;&#1072;&#1089;&#1089;%20&#1082;&#1086;&#1087;&#1080;&#1103;.wmv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6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4;&#1099;&#1087;&#1091;&#1089;&#1082;&#1085;&#1086;&#1081;%2012-13\&#1084;&#1080;&#1085;&#1091;&#1089;&#1086;&#1074;&#1082;&#1080;\&#1075;&#1076;&#1077;%20&#1090;&#1086;%20&#1085;&#1072;%20&#1073;&#1077;&#1083;&#1086;&#1084;%20&#1089;&#1074;&#1077;&#1090;&#1077;.mp3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3;&#1077;&#1085;&#1072;\Desktop\&#1074;&#1099;&#1087;&#1091;&#1089;&#1082;&#1085;&#1086;&#1081;%2012-13\&#1092;&#1080;&#1083;&#1100;&#1084;%20&#1082;%20&#1074;&#1099;&#1087;&#1091;&#1089;&#1082;&#1085;&#1086;&#1084;&#1091;\&#1083;&#1080;&#1089;&#1090;&#1072;&#1103;%20&#1096;&#1082;&#1086;&#1083;&#1100;&#1085;&#1099;&#1077;%20&#1089;&#1090;&#1088;&#1072;&#1085;&#1080;&#1094;&#1099;%202-4%20&#1082;&#1083;&#1072;&#1089;&#1089;.wmv" TargetMode="Externa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7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4;&#1099;&#1087;&#1091;&#1089;&#1082;&#1085;&#1086;&#1081;%2012-13\&#1084;&#1080;&#1085;&#1091;&#1089;&#1086;&#1074;&#1082;&#1080;\&#1052;&#1080;&#1085;&#1091;&#1089;%20-%20&#1047;&#1072;&#1084;&#1077;&#1095;&#1072;&#1090;&#1077;&#1083;&#1100;&#1085;&#1099;&#1081;%20&#1089;&#1086;&#1089;&#1077;&#1076;%20(&#1085;&#1080;&#1079;&#1082;&#1072;&#1103;)1.mp3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gif"/><Relationship Id="rId2" Type="http://schemas.openxmlformats.org/officeDocument/2006/relationships/audio" Target="file:///C:\Users\&#1045;&#1083;&#1077;&#1085;&#1072;\Desktop\&#1074;&#1099;&#1087;&#1091;&#1089;&#1082;&#1085;&#1086;&#1081;%2012-13\&#1084;&#1080;&#1085;&#1091;&#1089;&#1086;&#1074;&#1082;&#1080;\&#1042;&#1077;&#1090;&#1077;&#1088;_&#1089;_&#1084;&#1086;&#1088;&#1103;_&#1076;&#1091;&#1083;_(&#1084;&#1080;&#1085;&#1091;&#1089;,_p_2).mp3" TargetMode="External"/><Relationship Id="rId1" Type="http://schemas.openxmlformats.org/officeDocument/2006/relationships/audio" Target="file:///F:\&#1074;&#1099;&#1087;&#1091;&#1089;&#1082;&#1085;&#1086;&#1081;%2012-13\&#1084;&#1080;&#1085;&#1091;&#1089;&#1086;&#1074;&#1082;&#1080;\&#1042;&#1077;&#1090;&#1077;&#1088;_&#1089;_&#1084;&#1086;&#1088;&#1103;_&#1076;&#1091;&#1083;_(&#1084;&#1080;&#1085;&#1091;&#1089;,_p_2).mp3" TargetMode="External"/><Relationship Id="rId6" Type="http://schemas.openxmlformats.org/officeDocument/2006/relationships/image" Target="../media/image39.jpeg"/><Relationship Id="rId11" Type="http://schemas.openxmlformats.org/officeDocument/2006/relationships/image" Target="../media/image4.png"/><Relationship Id="rId5" Type="http://schemas.openxmlformats.org/officeDocument/2006/relationships/image" Target="../media/image38.jpeg"/><Relationship Id="rId10" Type="http://schemas.openxmlformats.org/officeDocument/2006/relationships/image" Target="../media/image43.gif"/><Relationship Id="rId4" Type="http://schemas.openxmlformats.org/officeDocument/2006/relationships/image" Target="../media/image6.jpeg"/><Relationship Id="rId9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5;&#1083;&#1077;&#1085;&#1072;\Desktop\&#1074;&#1099;&#1087;&#1091;&#1089;&#1082;&#1085;&#1086;&#1081;%2012-13\&#1084;&#1080;&#1085;&#1091;&#1089;&#1086;&#1074;&#1082;&#1080;\&#1058;&#1091;&#1088;&#1073;&#1086;&#1084;&#1086;&#1076;&#1072;%20-%20&#1064;&#1082;&#1086;&#1083;&#1072;%20(&#1084;&#1080;&#1085;&#1091;&#1089;)5.mp3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____________Microsoft_Office_PowerPoint_97-20031.pp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4;&#1099;&#1087;&#1091;&#1089;&#1082;&#1085;&#1086;&#1081;%2012-13\&#1084;&#1080;&#1085;&#1091;&#1089;&#1086;&#1074;&#1082;&#1080;\&#1059;&#1095;&#1072;&#1090;%20&#1074;%20&#1096;&#1082;&#1086;&#1083;&#1077;%20(&#1084;&#1080;&#1085;&#1091;&#1089;)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8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3;&#1077;&#1085;&#1072;\Desktop\&#1074;&#1099;&#1087;&#1091;&#1089;&#1082;&#1085;&#1086;&#1081;%2012-13\&#1092;&#1080;&#1083;&#1100;&#1084;%20&#1082;%20&#1074;&#1099;&#1087;&#1091;&#1089;&#1082;&#1085;&#1086;&#1084;&#1091;\&#1087;&#1077;&#1088;&#1077;&#1084;&#1077;&#1085;&#1072;.mp4" TargetMode="Externa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9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4;&#1099;&#1087;&#1091;&#1089;&#1082;&#1085;&#1086;&#1081;%2012-13\&#1084;&#1080;&#1085;&#1091;&#1089;&#1086;&#1074;&#1082;&#1080;\&#1043;&#1072;&#1076;&#1072;&#1083;&#1082;&#1072;%20(&#1084;&#1080;&#1085;&#1091;&#1089;)%20&#1087;&#1086;&#1095;&#1077;&#1084;&#1091;&#1095;&#1082;&#1080;.mp3" TargetMode="Externa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3;&#1077;&#1085;&#1072;\Desktop\&#1074;&#1099;&#1087;&#1091;&#1089;&#1082;&#1085;&#1086;&#1081;%2012-13\&#1092;&#1080;&#1083;&#1100;&#1084;%20&#1082;%20&#1074;&#1099;&#1087;&#1091;&#1089;&#1082;&#1085;&#1086;&#1084;&#1091;\&#1085;&#1072;&#1096;&#1080;%20&#1088;&#1086;&#1076;&#1080;&#1090;&#1077;&#1083;&#1080;.mp4" TargetMode="Externa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4;&#1099;&#1087;&#1091;&#1089;&#1082;&#1085;&#1086;&#1081;%2012-13\&#1084;&#1080;&#1085;&#1091;&#1089;&#1086;&#1074;&#1082;&#1080;\&#1087;&#1088;&#1080;&#1093;&#1086;&#1076;&#1080;%20&#1089;&#1082;&#1072;&#1079;&#1082;&#1072;.mp3" TargetMode="Externa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4;&#1099;&#1087;&#1091;&#1089;&#1082;&#1085;&#1086;&#1081;%2012-13\&#1084;&#1080;&#1085;&#1091;&#1089;&#1086;&#1074;&#1082;&#1080;\&#1053;&#1072;&#1096;&#1072;%20&#1096;&#1082;&#1086;&#1083;&#1100;&#1085;&#1072;&#1103;%20&#1089;&#1090;&#1088;&#1072;&#1085;&#1072;%20(&#1084;&#1080;&#1085;&#1091;&#1089;)%20-%20&#1041;&#1077;&#1079;%20&#1085;&#1072;&#1079;&#1074;&#1072;&#1085;&#1080;&#1103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3;&#1077;&#1085;&#1072;\Desktop\&#1074;&#1099;&#1087;&#1091;&#1089;&#1082;&#1085;&#1086;&#1081;%2012-13\&#1092;&#1080;&#1083;&#1100;&#1084;%20&#1082;%20&#1074;&#1099;&#1087;&#1091;&#1089;&#1082;&#1085;&#1086;&#1084;&#1091;\&#1091;&#1095;&#1080;&#1090;&#1077;&#1083;&#1100;%20&#1084;&#1080;&#1085;&#1091;&#1089;.mp4" TargetMode="Externa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.jpeg"/><Relationship Id="rId7" Type="http://schemas.openxmlformats.org/officeDocument/2006/relationships/image" Target="../media/image8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4;&#1099;&#1087;&#1091;&#1089;&#1082;&#1085;&#1086;&#1081;%2012-13\&#1084;&#1080;&#1085;&#1091;&#1089;&#1086;&#1074;&#1082;&#1080;\&#1074;&#1072;&#1096;&#1080;%20&#1075;&#1083;&#1072;&#1079;&#1072;%20&#1084;&#1080;&#1085;&#1091;&#1089;&#1086;&#1074;&#1082;&#1072;.mp3" TargetMode="Externa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10" Type="http://schemas.openxmlformats.org/officeDocument/2006/relationships/image" Target="../media/image4.pn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3;&#1077;&#1085;&#1072;\Desktop\&#1074;&#1099;&#1087;&#1091;&#1089;&#1082;&#1085;&#1086;&#1081;%2012-13\&#1092;&#1080;&#1083;&#1100;&#1084;%20&#1082;%20&#1074;&#1099;&#1087;&#1091;&#1089;&#1082;&#1085;&#1086;&#1084;&#1091;\&#1075;&#1087;&#1076;.mp4" TargetMode="Externa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4;&#1099;&#1087;&#1091;&#1089;&#1082;&#1085;&#1086;&#1081;%2012-13\&#1084;&#1080;&#1085;&#1091;&#1089;&#1086;&#1074;&#1082;&#1080;\Minus-Yaroslavskie-rebyata(muzofon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3;&#1077;&#1085;&#1072;\Desktop\&#1074;&#1099;&#1087;&#1091;&#1089;&#1082;&#1085;&#1086;&#1081;%2012-13\&#1092;&#1080;&#1083;&#1100;&#1084;%20&#1082;%20&#1074;&#1099;&#1087;&#1091;&#1089;&#1082;&#1085;&#1086;&#1084;&#1091;\&#1076;&#1088;&#1091;&#1078;&#1073;&#1072;%20-.mp4" TargetMode="Externa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4;&#1099;&#1087;&#1091;&#1089;&#1082;&#1085;&#1086;&#1081;%2012-13\&#1084;&#1080;&#1085;&#1091;&#1089;&#1086;&#1074;&#1082;&#1080;\&#1064;&#1082;&#1086;&#1083;&#1072;%20-%20&#1064;&#1082;&#1086;&#1083;&#1100;&#1085;&#1099;&#1081;%20&#1079;&#1074;&#1086;&#1085;&#1086;&#1082;,%20&#1064;&#1082;&#1086;&#1083;&#1100;&#1085;&#1099;&#1081;%20&#1079;&#1074;&#1086;&#1085;&#1086;&#1082;.mp3" TargetMode="External"/><Relationship Id="rId5" Type="http://schemas.openxmlformats.org/officeDocument/2006/relationships/image" Target="../media/image94.png"/><Relationship Id="rId4" Type="http://schemas.openxmlformats.org/officeDocument/2006/relationships/image" Target="../media/image9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4;&#1099;&#1087;&#1091;&#1089;&#1082;&#1085;&#1086;&#1081;%2012-13\&#1084;&#1080;&#1085;&#1091;&#1089;&#1086;&#1074;&#1082;&#1080;\&#1084;&#1072;&#1083;&#1077;&#1085;&#1100;&#1082;&#1072;&#1103;%20&#1089;&#1090;&#1088;&#1072;&#1085;&#1072;%20&#1084;&#1080;&#1085;&#1091;&#1089;.mp3" TargetMode="External"/><Relationship Id="rId4" Type="http://schemas.openxmlformats.org/officeDocument/2006/relationships/image" Target="../media/image9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3;&#1077;&#1085;&#1072;\Desktop\&#1074;&#1099;&#1087;&#1091;&#1089;&#1082;&#1085;&#1086;&#1081;%2012-13\&#1092;&#1080;&#1083;&#1100;&#1084;%20&#1082;%20&#1074;&#1099;&#1087;&#1091;&#1089;&#1082;&#1085;&#1086;&#1084;&#1091;\&#1083;&#1080;&#1089;&#1090;&#1072;&#1103;%20&#1096;&#1082;&#1086;&#1083;&#1100;&#1085;&#1099;&#1077;%20&#1089;&#1090;&#1088;&#1072;&#1085;&#1080;&#1094;&#1099;&#1074;&#1099;&#1087;&#1091;&#1089;&#1082;&#1085;&#1086;&#1081;%204%20&#1082;&#1083;&#1072;&#1089;&#1089;.wmv" TargetMode="External"/><Relationship Id="rId4" Type="http://schemas.openxmlformats.org/officeDocument/2006/relationships/image" Target="../media/image9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74;&#1099;&#1087;&#1091;&#1089;&#1082;&#1085;&#1086;&#1081;%2012-13\&#1084;&#1080;&#1085;&#1091;&#1089;&#1086;&#1074;&#1082;&#1080;\final__iz_filma_usatyi_njan_-3.mp3" TargetMode="Externa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____________Microsoft_Office_PowerPoint_97-20033.ppt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Документы для уроков\Слайды\С днём рожд\flowers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13" y="-285750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 rot="-2074306">
            <a:off x="1224929" y="1492142"/>
            <a:ext cx="613081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FF00"/>
                </a:solidFill>
                <a:latin typeface="Georgia" pitchFamily="18" charset="0"/>
              </a:rPr>
              <a:t>С праздником , долгожданным ,  радостным</a:t>
            </a:r>
          </a:p>
          <a:p>
            <a:pPr algn="ctr"/>
            <a:r>
              <a:rPr lang="ru-RU" sz="4400" b="1" i="1" dirty="0">
                <a:solidFill>
                  <a:srgbClr val="FFFF00"/>
                </a:solidFill>
                <a:latin typeface="Georgia" pitchFamily="18" charset="0"/>
              </a:rPr>
              <a:t> и грустным!</a:t>
            </a:r>
          </a:p>
        </p:txBody>
      </p:sp>
      <p:pic>
        <p:nvPicPr>
          <p:cNvPr id="5" name="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775576" y="6121152"/>
            <a:ext cx="736848" cy="73684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1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0482" name="Презентация" r:id="rId3" imgW="4570378" imgH="3427637" progId="PowerPoint.Show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908720"/>
            <a:ext cx="45582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2003-2004 год</a:t>
            </a: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483" name="Picture 3" descr="E:\Новая папка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84784"/>
            <a:ext cx="1776222" cy="2702052"/>
          </a:xfrm>
          <a:prstGeom prst="rect">
            <a:avLst/>
          </a:prstGeom>
          <a:noFill/>
        </p:spPr>
      </p:pic>
      <p:pic>
        <p:nvPicPr>
          <p:cNvPr id="20484" name="Picture 4" descr="E:\Новая папка\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4221088"/>
            <a:ext cx="2143140" cy="2418202"/>
          </a:xfrm>
          <a:prstGeom prst="rect">
            <a:avLst/>
          </a:prstGeom>
          <a:noFill/>
        </p:spPr>
      </p:pic>
      <p:pic>
        <p:nvPicPr>
          <p:cNvPr id="20485" name="Picture 5" descr="E:\Новая папка\200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088" y="1700808"/>
            <a:ext cx="1931676" cy="2269430"/>
          </a:xfrm>
          <a:prstGeom prst="rect">
            <a:avLst/>
          </a:prstGeom>
          <a:noFill/>
        </p:spPr>
      </p:pic>
      <p:pic>
        <p:nvPicPr>
          <p:cNvPr id="20488" name="Picture 8" descr="E:\Новая папка\2000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8064" y="4077072"/>
            <a:ext cx="1500198" cy="2471736"/>
          </a:xfrm>
          <a:prstGeom prst="rect">
            <a:avLst/>
          </a:prstGeom>
          <a:noFill/>
        </p:spPr>
      </p:pic>
      <p:pic>
        <p:nvPicPr>
          <p:cNvPr id="20489" name="Picture 9" descr="E:\Новая папка\20010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86612" y="3789040"/>
            <a:ext cx="1857388" cy="2739206"/>
          </a:xfrm>
          <a:prstGeom prst="rect">
            <a:avLst/>
          </a:prstGeom>
          <a:noFill/>
        </p:spPr>
      </p:pic>
      <p:pic>
        <p:nvPicPr>
          <p:cNvPr id="20491" name="Picture 11" descr="E:\Новая папка\2000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71800" y="1772816"/>
            <a:ext cx="1714512" cy="2375972"/>
          </a:xfrm>
          <a:prstGeom prst="rect">
            <a:avLst/>
          </a:prstGeom>
          <a:noFill/>
        </p:spPr>
      </p:pic>
      <p:pic>
        <p:nvPicPr>
          <p:cNvPr id="20492" name="Picture 12" descr="C:\Users\Елена\Desktop\Маша Новосёлова маленькая и детсад\В)  8 месяцев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76756" y="0"/>
            <a:ext cx="2467244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1588" y="0"/>
          <a:ext cx="9145588" cy="6858000"/>
        </p:xfrm>
        <a:graphic>
          <a:graphicData uri="http://schemas.openxmlformats.org/presentationml/2006/ole">
            <p:oleObj spid="_x0000_s21506" name="Презентация" r:id="rId3" imgW="4570378" imgH="3427637" progId="PowerPoint.Show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86050" y="857232"/>
            <a:ext cx="29424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2009 год</a:t>
            </a: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1507" name="Picture 3" descr="E:\Новая папка\30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500043"/>
            <a:ext cx="6857984" cy="6357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1 класс копи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2530" name="Презентация" r:id="rId3" imgW="4570378" imgH="3427637" progId="PowerPoint.Show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50149" y="908720"/>
            <a:ext cx="27853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2013год</a:t>
            </a: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Picture 3" descr="C:\Users\Елена\Pictures\фото 1-4 б\4 класс\4 класс\P12001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772816"/>
            <a:ext cx="8633009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Елена\Pictures\для фильма\Елена Алекс\елена алек\Новая папка\52Ш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где то на белом све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004460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40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листая школьные страницы 2-4 клас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25602" name="Презентация" r:id="rId3" imgW="4570378" imgH="3427637" progId="PowerPoint.Show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 rot="585912">
            <a:off x="1216375" y="3042297"/>
            <a:ext cx="66282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Удивительная вещь –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экзамен!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80" name="Picture 4" descr="C:\Users\Елена\Desktop\Материалы к выпускному в 4 классе\Умная_сов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0"/>
            <a:ext cx="2531352" cy="3624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Елена\Pictures\для фильма\221113_html_m62b604a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772816"/>
            <a:ext cx="4152900" cy="48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427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Удивительная вещь –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экзамен!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C:\Users\Елена\Desktop\Материалы к выпускному в 4 классе\803725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88640"/>
            <a:ext cx="3426143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C:\Users\Елена\Desktop\Материалы к выпускному в 4 классе\16df531fe27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3067068"/>
            <a:ext cx="3437558" cy="3347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C:\Users\Елена\Desktop\Материалы к выпускному в 4 классе\1268577078_3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5616" y="3284984"/>
            <a:ext cx="2664296" cy="2960329"/>
          </a:xfrm>
          <a:prstGeom prst="rect">
            <a:avLst/>
          </a:prstGeom>
          <a:noFill/>
        </p:spPr>
      </p:pic>
      <p:pic>
        <p:nvPicPr>
          <p:cNvPr id="9" name="Picture 8" descr="C:\Users\Елена\Desktop\Материалы к выпускному в 4 классе\1268577078_3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260648"/>
            <a:ext cx="2664296" cy="2960329"/>
          </a:xfrm>
          <a:prstGeom prst="rect">
            <a:avLst/>
          </a:prstGeom>
          <a:noFill/>
        </p:spPr>
      </p:pic>
      <p:pic>
        <p:nvPicPr>
          <p:cNvPr id="12" name="Рисунок 18" descr="arg-4-50-trans.g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7864" y="1484784"/>
            <a:ext cx="2479675" cy="240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Минус - Замечательный сосед (низкая)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10476656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C:\Users\Елена\Desktop\Материалы к выпускному в 4 классе\877da9db4fe6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84568" y="4797152"/>
            <a:ext cx="4608512" cy="2592288"/>
          </a:xfrm>
          <a:prstGeom prst="rect">
            <a:avLst/>
          </a:prstGeom>
          <a:noFill/>
        </p:spPr>
      </p:pic>
      <p:pic>
        <p:nvPicPr>
          <p:cNvPr id="28675" name="Picture 3" descr="C:\Users\Елена\Desktop\Материалы к выпускному в 4 классе\13287197443729756056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332656"/>
            <a:ext cx="5724128" cy="3518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C:\Users\Елена\Desktop\Материалы к выпускному в 4 классе\1b240b43bd6b8ca9f9d053818a6106d2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548664" y="1412776"/>
            <a:ext cx="2773126" cy="3148972"/>
          </a:xfrm>
          <a:prstGeom prst="rect">
            <a:avLst/>
          </a:prstGeom>
          <a:noFill/>
        </p:spPr>
      </p:pic>
      <p:pic>
        <p:nvPicPr>
          <p:cNvPr id="8" name="Ветер_с_моря_дул_(минус,_p_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8299648" y="6021288"/>
            <a:ext cx="664840" cy="664840"/>
          </a:xfrm>
          <a:prstGeom prst="rect">
            <a:avLst/>
          </a:prstGeom>
        </p:spPr>
      </p:pic>
      <p:pic>
        <p:nvPicPr>
          <p:cNvPr id="7" name="Рисунок 17" descr="arg-3-50-trans.g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302206">
            <a:off x="5633256" y="3243556"/>
            <a:ext cx="3366720" cy="347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6" descr="arg-2-50-trans.gi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21219465">
            <a:off x="392641" y="2172102"/>
            <a:ext cx="3470154" cy="27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Ветер_с_моря_дул_(минус,_p_2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email"/>
          <a:stretch>
            <a:fillRect/>
          </a:stretch>
        </p:blipFill>
        <p:spPr>
          <a:xfrm>
            <a:off x="10044608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16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265" y="0"/>
          <a:ext cx="9145059" cy="6858000"/>
        </p:xfrm>
        <a:graphic>
          <a:graphicData uri="http://schemas.openxmlformats.org/presentationml/2006/ole">
            <p:oleObj spid="_x0000_s2050" name="Презентация" r:id="rId4" imgW="4570378" imgH="3427637" progId="PowerPoint.Show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 rot="980359">
            <a:off x="674130" y="689254"/>
            <a:ext cx="831598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Листая школьные страницы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Турбомода - Школа (минус)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/>
          <a:stretch>
            <a:fillRect/>
          </a:stretch>
        </p:blipFill>
        <p:spPr>
          <a:xfrm>
            <a:off x="1011661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4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C:\Users\Елена\Desktop\Материалы к выпускному в 4 классе\2902270-619e98d0332cc49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1480"/>
            <a:ext cx="7404049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5296" y="548680"/>
            <a:ext cx="84734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«Школьные перевёртыши»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Плюсминусник</a:t>
            </a:r>
            <a:r>
              <a:rPr lang="ru-RU" sz="2800" dirty="0" smtClean="0"/>
              <a:t> 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141277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Математика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20486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АБВГДЕйка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92494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Картинотворение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57301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Мастерок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422108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Прыг-скок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486916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Ля-ля-фа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551723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45 минут на бочке с порохом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2132856"/>
            <a:ext cx="443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Чтение , русский язык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285293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Рисование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357301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Технология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29309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Физкультура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486916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Музыка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112" y="5661248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Окружающий мир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9664" y="620688"/>
            <a:ext cx="315676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Чтение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Русский язык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Математика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ИЗО</a:t>
            </a:r>
          </a:p>
          <a:p>
            <a:pPr algn="ctr"/>
            <a:r>
              <a:rPr lang="ru-RU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Физ-ра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908720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28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328498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Понедельник , четверг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4221088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endParaRPr lang="ru-RU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5085184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Елена\Pictures\для фильма\221113_html_m62b604a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772816"/>
            <a:ext cx="4152900" cy="48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427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Удивительная вещь –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экзамен!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357166"/>
            <a:ext cx="76805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Знай правила русского языка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7650" name="Picture 2" descr="C:\Users\Елена\Desktop\картинки\52486673-683f-4196-95f4-2caf1a6d649d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285860"/>
            <a:ext cx="5072066" cy="3765562"/>
          </a:xfrm>
          <a:prstGeom prst="rect">
            <a:avLst/>
          </a:prstGeom>
          <a:noFill/>
        </p:spPr>
      </p:pic>
      <p:pic>
        <p:nvPicPr>
          <p:cNvPr id="27651" name="Picture 3" descr="C:\Users\Елена\Desktop\картинки\images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857496"/>
            <a:ext cx="4000528" cy="3500462"/>
          </a:xfrm>
          <a:prstGeom prst="rect">
            <a:avLst/>
          </a:prstGeom>
          <a:noFill/>
        </p:spPr>
      </p:pic>
      <p:pic>
        <p:nvPicPr>
          <p:cNvPr id="8" name="Учат в школе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479160" y="6193160"/>
            <a:ext cx="664840" cy="66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1" name="Picture 1" descr="H:\фото 1-4 б\Новая папка\1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888432" cy="2916324"/>
          </a:xfrm>
          <a:prstGeom prst="rect">
            <a:avLst/>
          </a:prstGeom>
          <a:noFill/>
        </p:spPr>
      </p:pic>
      <p:pic>
        <p:nvPicPr>
          <p:cNvPr id="35846" name="Picture 6" descr="H:\фото 1-4 б\Новая папка\S30133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1196752"/>
            <a:ext cx="4475989" cy="3356992"/>
          </a:xfrm>
          <a:prstGeom prst="rect">
            <a:avLst/>
          </a:prstGeom>
          <a:noFill/>
        </p:spPr>
      </p:pic>
      <p:pic>
        <p:nvPicPr>
          <p:cNvPr id="35847" name="Picture 7" descr="H:\фото 1-4 б\2 класс\фото2класс\100SSCAM\S30132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320989"/>
            <a:ext cx="4572000" cy="3537011"/>
          </a:xfrm>
          <a:prstGeom prst="rect">
            <a:avLst/>
          </a:prstGeom>
          <a:noFill/>
        </p:spPr>
      </p:pic>
      <p:pic>
        <p:nvPicPr>
          <p:cNvPr id="35843" name="Picture 3" descr="H:\фото 1-4 б\Новая папка\DSC0658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4475990" cy="3356992"/>
          </a:xfrm>
          <a:prstGeom prst="rect">
            <a:avLst/>
          </a:prstGeom>
          <a:noFill/>
        </p:spPr>
      </p:pic>
      <p:pic>
        <p:nvPicPr>
          <p:cNvPr id="35845" name="Picture 5" descr="H:\фото 1-4 б\Новая папка\P528009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7984" y="0"/>
            <a:ext cx="4716016" cy="3717032"/>
          </a:xfrm>
          <a:prstGeom prst="rect">
            <a:avLst/>
          </a:prstGeom>
          <a:noFill/>
        </p:spPr>
      </p:pic>
      <p:pic>
        <p:nvPicPr>
          <p:cNvPr id="35844" name="Picture 4" descr="H:\фото 1-4 б\Новая папка\P109020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95528" y="3212976"/>
            <a:ext cx="424847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2770" name="Презентация" r:id="rId3" imgW="4570378" imgH="3427637" progId="PowerPoint.Show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 rot="585912">
            <a:off x="352278" y="2250209"/>
            <a:ext cx="66282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Удивительная вещь –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экзамен!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80" name="Picture 4" descr="C:\Users\Елена\Desktop\Материалы к выпускному в 4 классе\Умная_сов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243408"/>
            <a:ext cx="2531352" cy="3624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Елена\Pictures\для фильма\221113_html_m62b604a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772816"/>
            <a:ext cx="4152900" cy="48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427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Удивительная вещь –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экзамен!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43042" y="357166"/>
            <a:ext cx="4920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Ура! Перемена!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674" name="Picture 2" descr="C:\Users\Елена\Desktop\картинки\pic21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124744"/>
            <a:ext cx="626469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переме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8529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Общее фото</a:t>
            </a:r>
            <a:endParaRPr lang="ru-RU" dirty="0"/>
          </a:p>
        </p:txBody>
      </p:sp>
      <p:pic>
        <p:nvPicPr>
          <p:cNvPr id="18434" name="Picture 2" descr="E:\Новая папка\3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00090"/>
            <a:ext cx="9144000" cy="735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Елена\Pictures\для фильма\221113_html_m62b604a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772816"/>
            <a:ext cx="4152900" cy="48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427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Удивительная вещь –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экзамен!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Елена\Desktop\картинки\image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97026"/>
            <a:ext cx="8929718" cy="662287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67744" y="260648"/>
            <a:ext cx="5715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Баллада об уроке.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698" name="Picture 2" descr="C:\Users\Елена\Desktop\картинки\images (1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1142984"/>
            <a:ext cx="2257428" cy="3067054"/>
          </a:xfrm>
          <a:prstGeom prst="rect">
            <a:avLst/>
          </a:prstGeom>
          <a:noFill/>
        </p:spPr>
      </p:pic>
      <p:pic>
        <p:nvPicPr>
          <p:cNvPr id="41985" name="Picture 1" descr="E: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07954">
            <a:off x="112712" y="414026"/>
            <a:ext cx="2034540" cy="2743200"/>
          </a:xfrm>
          <a:prstGeom prst="rect">
            <a:avLst/>
          </a:prstGeom>
          <a:noFill/>
        </p:spPr>
      </p:pic>
      <p:pic>
        <p:nvPicPr>
          <p:cNvPr id="29699" name="Picture 3" descr="C:\Users\Елена\Desktop\картинки\images (2)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40768" y="3645024"/>
            <a:ext cx="2114550" cy="2162175"/>
          </a:xfrm>
          <a:prstGeom prst="rect">
            <a:avLst/>
          </a:prstGeom>
          <a:noFill/>
        </p:spPr>
      </p:pic>
      <p:pic>
        <p:nvPicPr>
          <p:cNvPr id="7" name="Рисунок 6" descr="E:\родители\Новая папка\S301411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5856" y="1052736"/>
            <a:ext cx="2588146" cy="2558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E:\родители\Новая папка\S3014111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8024" y="3861048"/>
            <a:ext cx="237626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E:\родители\Новая папка\S3014110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1560" y="3573016"/>
            <a:ext cx="2808312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33794" name="Презентация" r:id="rId3" imgW="4570378" imgH="3427637" progId="PowerPoint.Show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 rot="585912">
            <a:off x="352278" y="2250209"/>
            <a:ext cx="66282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Удивительная вещь –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экзамен!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80" name="Picture 4" descr="C:\Users\Елена\Desktop\Материалы к выпускному в 4 классе\Умная_сов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-243408"/>
            <a:ext cx="2531352" cy="3624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6" name="Picture 2" descr="E:\d77595a371c828130f2a61c055d959ce_988f87544cd37062a4279e45ea16c96a_(1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6820">
            <a:off x="2555776" y="260648"/>
            <a:ext cx="4225652" cy="5976685"/>
          </a:xfrm>
          <a:prstGeom prst="rect">
            <a:avLst/>
          </a:prstGeom>
          <a:noFill/>
        </p:spPr>
      </p:pic>
      <p:pic>
        <p:nvPicPr>
          <p:cNvPr id="6" name="Рисунок 5" descr="E:\загруженное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3501008"/>
            <a:ext cx="2125526" cy="2974694"/>
          </a:xfrm>
          <a:prstGeom prst="rect">
            <a:avLst/>
          </a:prstGeom>
          <a:noFill/>
        </p:spPr>
      </p:pic>
      <p:pic>
        <p:nvPicPr>
          <p:cNvPr id="7" name="Рисунок 6" descr="E:\загруженное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332656"/>
            <a:ext cx="2376264" cy="3136739"/>
          </a:xfrm>
          <a:prstGeom prst="rect">
            <a:avLst/>
          </a:prstGeom>
          <a:noFill/>
        </p:spPr>
      </p:pic>
      <p:pic>
        <p:nvPicPr>
          <p:cNvPr id="9" name="Гадалка (минус) почемуч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954055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Елена\Pictures\для фильма\221113_html_m62b604a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772816"/>
            <a:ext cx="4152900" cy="48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427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Удивительная вещь –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экзамен!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C:\Users\Елена\Desktop\картинки\215451-Royalty-Free-RF-Clipart-Illustration-Of-A-F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00042"/>
            <a:ext cx="3860818" cy="3613573"/>
          </a:xfrm>
          <a:prstGeom prst="rect">
            <a:avLst/>
          </a:prstGeom>
          <a:noFill/>
        </p:spPr>
      </p:pic>
      <p:pic>
        <p:nvPicPr>
          <p:cNvPr id="34819" name="Picture 3" descr="C:\Users\Елена\Desktop\картинки\32946-Clipart-Illustration-Of-A-Proud-Mother-And-Father-Looking-At-A-Family-Photo-Album-With-Their-So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327394"/>
            <a:ext cx="3773807" cy="3530606"/>
          </a:xfrm>
          <a:prstGeom prst="rect">
            <a:avLst/>
          </a:prstGeom>
          <a:noFill/>
        </p:spPr>
      </p:pic>
      <p:pic>
        <p:nvPicPr>
          <p:cNvPr id="5" name="Picture 2" descr="C:\Users\Елена\Pictures\для фильма\1496642-b0f8140a28912305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04664"/>
            <a:ext cx="291689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наши родител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C:\Users\Елена\Desktop\Материалы к выпускному в 4 классе\2902270-619e98d0332cc49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1480"/>
            <a:ext cx="7404049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Елена\Desktop\картинки\453899_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855448">
            <a:off x="5406117" y="2857496"/>
            <a:ext cx="3737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Лукоморье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приходи сказ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961256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Елена\Pictures\для фильма\221113_html_m62b604a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772816"/>
            <a:ext cx="4152900" cy="48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427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Удивительная вещь –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экзамен!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Public\Pictures\Sample Pictures\2735569-7a15fdd2f85118b4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556792"/>
            <a:ext cx="4514850" cy="3429000"/>
          </a:xfrm>
          <a:prstGeom prst="rect">
            <a:avLst/>
          </a:prstGeom>
          <a:noFill/>
        </p:spPr>
      </p:pic>
      <p:pic>
        <p:nvPicPr>
          <p:cNvPr id="1028" name="Picture 4" descr="C:\Users\Public\Pictures\Sample Pictures\3740326-aeda1a8031cfaf1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6075" y="0"/>
            <a:ext cx="2447925" cy="3429000"/>
          </a:xfrm>
          <a:prstGeom prst="rect">
            <a:avLst/>
          </a:prstGeom>
          <a:noFill/>
        </p:spPr>
      </p:pic>
      <p:pic>
        <p:nvPicPr>
          <p:cNvPr id="1033" name="Picture 9" descr="C:\Users\Public\Pictures\Sample Pictures\0_3a855_1ebba684_L 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4208" y="3612579"/>
            <a:ext cx="2397492" cy="3245421"/>
          </a:xfrm>
          <a:prstGeom prst="rect">
            <a:avLst/>
          </a:prstGeom>
          <a:noFill/>
        </p:spPr>
      </p:pic>
      <p:pic>
        <p:nvPicPr>
          <p:cNvPr id="1034" name="Picture 10" descr="C:\Users\Public\Pictures\Sample Pictures\0_3a855_1ebba684_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41466" y="3861048"/>
            <a:ext cx="2350414" cy="2996952"/>
          </a:xfrm>
          <a:prstGeom prst="rect">
            <a:avLst/>
          </a:prstGeom>
          <a:noFill/>
        </p:spPr>
      </p:pic>
      <p:pic>
        <p:nvPicPr>
          <p:cNvPr id="1035" name="Picture 11" descr="C:\Users\Елена\Pictures\Новая папка\i (1)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2353419" cy="3180296"/>
          </a:xfrm>
          <a:prstGeom prst="rect">
            <a:avLst/>
          </a:prstGeom>
          <a:noFill/>
        </p:spPr>
      </p:pic>
      <p:pic>
        <p:nvPicPr>
          <p:cNvPr id="11" name="Наша школьная страна (минус) - Без назв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10260632" y="6021288"/>
            <a:ext cx="440432" cy="44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entr" presetSubtype="0" accel="10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Елена\Desktop\картинки\1299956062_fileomxgs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2786058"/>
            <a:ext cx="3411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Кем быть?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Елена\Desktop\картинки\загруженное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Рисунок 2" descr="C:\Users\Елена\Pictures\для фильма\Елена Алекс\елена алек\Новая папка\jkj 08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3140968"/>
            <a:ext cx="410445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Елена\Pictures\для фильма\221113_html_m62b604a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772816"/>
            <a:ext cx="4152900" cy="48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427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Удивительная вещь –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экзамен!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учитель мину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Елена\Pictures\фотки\1000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3024844" y="512676"/>
            <a:ext cx="29523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фото 1-4 б\2 класс\ПЕРВЫЙ РАЗ-ВО 2Й КЛАСС!!!\06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844824" y="4437112"/>
            <a:ext cx="25202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Новая папка\DSCN038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2" y="3140968"/>
            <a:ext cx="288032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:\фото 1-4 б\1 класс\1 сентября 2009\DSC_0047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3204864" y="1844824"/>
            <a:ext cx="25202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фото 1-4 б\1 класс\1 сентября 2009 2\P9011196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260648"/>
            <a:ext cx="2771775" cy="3781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:\фото 1-4 б\2 класс\ПЕРВЫЙ РАЗ-ВО 2Й КЛАСС!!!\061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1840" y="1556792"/>
            <a:ext cx="2828925" cy="3705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8" name="Picture 2" descr="F:\i (2)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76672"/>
            <a:ext cx="2126729" cy="255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7" name="Picture 3" descr="C:\Users\Елена\AppData\Local\Temp\Rar$DIa0.223\Коваленко Лидия Валентиновн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25135">
            <a:off x="6372200" y="3573016"/>
            <a:ext cx="2310578" cy="2962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06" name="Picture 2" descr="C:\Users\Елена\AppData\Local\Temp\Rar$DIa0.391\Аншукова Н.В.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0"/>
            <a:ext cx="2700808" cy="303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C:\Users\Елена\AppData\Local\Temp\Rar$DIa0.227\Мехреньгина  Мая Клавдиевн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536361">
            <a:off x="323528" y="260648"/>
            <a:ext cx="2376938" cy="3362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09" name="Picture 5" descr="C:\Users\Елена\AppData\Local\Temp\Rar$DIa0.018\Шошина Екатерина Анатольевн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000826">
            <a:off x="395536" y="3573016"/>
            <a:ext cx="252028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C:\Users\Александр\Desktop\Музыка\Сценарий1\Сценарий_2\1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462083">
            <a:off x="6300192" y="188640"/>
            <a:ext cx="2596930" cy="3281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Елена\Pictures\фотки\10004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2807803" y="3465005"/>
            <a:ext cx="352839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ваши глаза минусо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10908704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5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2401" y="2967335"/>
            <a:ext cx="4099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ГПД + фильм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гпд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0" name="Picture 2" descr="C:\Users\Елена\Desktop\выпускной 12-13\P90111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260648"/>
            <a:ext cx="3795886" cy="5061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5" name="Picture 1" descr="C:\Users\Елена\Pictures\фото 1-4 б\4 класс\поход\P11000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2420888"/>
            <a:ext cx="4032448" cy="414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" descr="F:\i (1)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1154">
            <a:off x="6300192" y="476672"/>
            <a:ext cx="1788790" cy="1788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C:\Users\Елена\Desktop\Материалы к выпускному в 4 классе\2902270-619e98d0332cc49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571480"/>
            <a:ext cx="7404049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7" name="Picture 3" descr="C:\Users\Елена\Pictures\для фильма\1496638-e37345e2c845dcf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40552" y="4293096"/>
            <a:ext cx="2073297" cy="2564904"/>
          </a:xfrm>
          <a:prstGeom prst="rect">
            <a:avLst/>
          </a:prstGeom>
          <a:noFill/>
        </p:spPr>
      </p:pic>
      <p:sp>
        <p:nvSpPr>
          <p:cNvPr id="29698" name="AutoShape 2" descr="http://im2-tub-ru.yandex.net/i?id=417960965-21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 descr="F:\i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836712"/>
            <a:ext cx="6804325" cy="5234096"/>
          </a:xfrm>
          <a:prstGeom prst="rect">
            <a:avLst/>
          </a:prstGeom>
          <a:noFill/>
        </p:spPr>
      </p:pic>
      <p:pic>
        <p:nvPicPr>
          <p:cNvPr id="7" name="Minus-Yaroslavskie-rebyat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Minus-Yaroslavskie-rebyat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8100392" y="5805264"/>
            <a:ext cx="664840" cy="66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4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Елена\Pictures\Новая папка\1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342942"/>
            <a:ext cx="7560840" cy="6231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Елена\Pictures\для фильма\221113_html_m62b604a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772816"/>
            <a:ext cx="4152900" cy="48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427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Удивительная вещь –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экзамен!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Елена\Desktop\картинки\images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891" y="0"/>
            <a:ext cx="9149892" cy="6853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дружба -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Елена\Pictures\для фильма\vcX1wKcyEZ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260648"/>
            <a:ext cx="6696744" cy="6234346"/>
          </a:xfrm>
          <a:prstGeom prst="rect">
            <a:avLst/>
          </a:prstGeom>
          <a:noFill/>
        </p:spPr>
      </p:pic>
      <p:pic>
        <p:nvPicPr>
          <p:cNvPr id="5" name="Школа - Школьный звонок, Школьный зво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244408" y="5949280"/>
            <a:ext cx="899592" cy="89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 descr="2291378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аленькая страна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1556776" y="6193160"/>
            <a:ext cx="664840" cy="66484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Home\AppData\Local\Temp\Rar$DI01.522\1_ramka_sh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260648"/>
            <a:ext cx="6408712" cy="645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листая школьные страницывыпускной 4 клас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beb53964b63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final__iz_filma_usatyi_njan_-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011661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Мои рисунки\Картинки\Рисунок1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1000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17410" name="Презентация" r:id="rId3" imgW="4570378" imgH="3427637" progId="PowerPoint.Show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15567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620688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Приказ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48478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1.Допуспить к государственным экзаменам Министерства внутренних дел и внешних связей в полном составе.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2420888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2. Царице тоже устроить экзамен, несмотря на то, что она сдаёт его каждый день. Но жизнь - особенный предмет и может всегда задать вопросы новые и на них Царица должна найти ответы непременно.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9330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3. Назначить ассистентом и консультантом на время экзаменов Главного советника.</a:t>
            </a:r>
            <a:endParaRPr lang="ru-RU" dirty="0"/>
          </a:p>
        </p:txBody>
      </p:sp>
      <p:pic>
        <p:nvPicPr>
          <p:cNvPr id="9" name="Рисунок 8" descr="C:\Users\Елена\Desktop\1024.jpg"/>
          <p:cNvPicPr/>
          <p:nvPr/>
        </p:nvPicPr>
        <p:blipFill>
          <a:blip r:embed="rId4" cstate="email">
            <a:clrChange>
              <a:clrFrom>
                <a:srgbClr val="CEC19F"/>
              </a:clrFrom>
              <a:clrTo>
                <a:srgbClr val="CEC1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085184"/>
            <a:ext cx="1506091" cy="12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39952" y="465313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Министр народного образования  </a:t>
            </a:r>
            <a:r>
              <a:rPr lang="ru-RU" b="1" i="1" dirty="0" err="1" smtClean="0"/>
              <a:t>Грамотейкин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Елена\Desktop\картинки\prezentaziya-nach-shko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Елена\Pictures\для фильма\221113_html_m62b604a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772816"/>
            <a:ext cx="4152900" cy="48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427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Удивительная вещь –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экзамен!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лена\Desktop\Материалы к выпускному в 4 классе\0_900a7_4d5fc655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19458" name="Презентация" r:id="rId3" imgW="4570378" imgH="3427637" progId="PowerPoint.Show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908720"/>
            <a:ext cx="45582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2002-2003 год</a:t>
            </a: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C:\Users\Елена\Desktop\Маша Новосёлова маленькая и детсад\Б)  3 месяца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928802"/>
            <a:ext cx="2747299" cy="192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Новая папка\2000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350007">
            <a:off x="3143240" y="2786058"/>
            <a:ext cx="2284312" cy="221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Новая папка\20007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3571876"/>
            <a:ext cx="2928395" cy="268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Новая папка\20010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4286256"/>
            <a:ext cx="2366734" cy="229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E:\Новая папка\200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388" y="500042"/>
            <a:ext cx="164307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227</Words>
  <Application>Microsoft Office PowerPoint</Application>
  <PresentationFormat>Экран (4:3)</PresentationFormat>
  <Paragraphs>70</Paragraphs>
  <Slides>58</Slides>
  <Notes>1</Notes>
  <HiddenSlides>0</HiddenSlides>
  <MMClips>24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</cp:lastModifiedBy>
  <cp:revision>154</cp:revision>
  <dcterms:created xsi:type="dcterms:W3CDTF">2013-04-29T19:08:17Z</dcterms:created>
  <dcterms:modified xsi:type="dcterms:W3CDTF">2014-04-05T18:08:29Z</dcterms:modified>
</cp:coreProperties>
</file>