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B0B"/>
    <a:srgbClr val="590707"/>
    <a:srgbClr val="BDEE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0" autoAdjust="0"/>
    <p:restoredTop sz="92642" autoAdjust="0"/>
  </p:normalViewPr>
  <p:slideViewPr>
    <p:cSldViewPr>
      <p:cViewPr varScale="1">
        <p:scale>
          <a:sx n="44" d="100"/>
          <a:sy n="44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D2AE4-40D4-4DD3-ABBC-1CEF44D254D7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7824E-5220-4592-A54E-2EDBC50D8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7824E-5220-4592-A54E-2EDBC50D8F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5A6C02-3949-4A5D-945C-195E87DC9A23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AFD3F-2873-468F-9091-1383C68AC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wmf"/><Relationship Id="rId5" Type="http://schemas.openxmlformats.org/officeDocument/2006/relationships/image" Target="../media/image9.wmf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552" y="2132856"/>
            <a:ext cx="8229600" cy="1828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Разминка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по математике</a:t>
            </a:r>
          </a:p>
        </p:txBody>
      </p:sp>
      <p:pic>
        <p:nvPicPr>
          <p:cNvPr id="2056" name="Picture 8" descr="MC90028627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4797425"/>
            <a:ext cx="18176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MC90019859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60350"/>
            <a:ext cx="26543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MC900383556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765175"/>
            <a:ext cx="1223963" cy="1211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062" name="Picture 14" descr="MC900389122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088" y="4365625"/>
            <a:ext cx="190341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autoRev="1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autoRev="1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Наши герои:</a:t>
            </a:r>
            <a:br>
              <a:rPr lang="ru-RU" sz="32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Пчела, Божья Коровка и обезьянка!</a:t>
            </a:r>
          </a:p>
        </p:txBody>
      </p:sp>
      <p:pic>
        <p:nvPicPr>
          <p:cNvPr id="32772" name="Picture 4" descr="MC90015120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17303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MC90043391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149080"/>
            <a:ext cx="17049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9" name="Picture 11" descr="MC90043813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861048"/>
            <a:ext cx="1908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12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Наши герои предлагают вам поучаствовать в увлекательной разминке!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79512" y="4581128"/>
            <a:ext cx="4330700" cy="7921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Задание от обезьянки!</a:t>
            </a:r>
            <a:endParaRPr lang="ru-RU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4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5364163" y="4221163"/>
            <a:ext cx="3779837" cy="901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Задание от Пчёлки!</a:t>
            </a:r>
            <a:endParaRPr lang="ru-RU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767350" y="3284984"/>
            <a:ext cx="48490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59070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Задание от Божьей Коровки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!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66" name="Picture 10" descr="MC900438131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2781300"/>
            <a:ext cx="1908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7" name="Picture 11" descr="MC900151207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1863" y="4797425"/>
            <a:ext cx="17303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8" name="Picture 12" descr="MC900433911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700808"/>
            <a:ext cx="17049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AutoShape 1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900112" cy="692150"/>
          </a:xfrm>
          <a:prstGeom prst="actionButtonEnd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8094E-6 L 0.07084 -0.52359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6809E-6 L 0.00121 0.4213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60648"/>
            <a:ext cx="7344295" cy="110936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Задание от обезьянки</a:t>
            </a:r>
          </a:p>
        </p:txBody>
      </p:sp>
      <p:sp>
        <p:nvSpPr>
          <p:cNvPr id="6148" name="AutoShape 7"/>
          <p:cNvSpPr>
            <a:spLocks noChangeArrowheads="1"/>
          </p:cNvSpPr>
          <p:nvPr/>
        </p:nvSpPr>
        <p:spPr bwMode="auto">
          <a:xfrm>
            <a:off x="900113" y="1412875"/>
            <a:ext cx="1295400" cy="1366838"/>
          </a:xfrm>
          <a:prstGeom prst="flowChartAlternateProcess">
            <a:avLst/>
          </a:prstGeom>
          <a:solidFill>
            <a:srgbClr val="0033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4,5</a:t>
            </a:r>
          </a:p>
        </p:txBody>
      </p:sp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2124075" y="1989138"/>
            <a:ext cx="7191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3995738" y="2276474"/>
            <a:ext cx="1439862" cy="1368549"/>
          </a:xfrm>
          <a:prstGeom prst="flowChartAlternateProcess">
            <a:avLst/>
          </a:prstGeom>
          <a:solidFill>
            <a:srgbClr val="99CC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4400">
              <a:solidFill>
                <a:schemeClr val="folHlink"/>
              </a:solidFill>
            </a:endParaRPr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>
            <a:off x="5435600" y="3068638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AutoShape 14"/>
          <p:cNvSpPr>
            <a:spLocks noChangeArrowheads="1"/>
          </p:cNvSpPr>
          <p:nvPr/>
        </p:nvSpPr>
        <p:spPr bwMode="auto">
          <a:xfrm>
            <a:off x="7164388" y="2492375"/>
            <a:ext cx="1728787" cy="1368425"/>
          </a:xfrm>
          <a:prstGeom prst="flowChartAlternateProcess">
            <a:avLst/>
          </a:prstGeom>
          <a:solidFill>
            <a:srgbClr val="0033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0,045</a:t>
            </a:r>
          </a:p>
        </p:txBody>
      </p:sp>
      <p:sp>
        <p:nvSpPr>
          <p:cNvPr id="3" name="AutoShape 15"/>
          <p:cNvSpPr>
            <a:spLocks noChangeArrowheads="1"/>
          </p:cNvSpPr>
          <p:nvPr/>
        </p:nvSpPr>
        <p:spPr bwMode="auto">
          <a:xfrm>
            <a:off x="2843213" y="2205038"/>
            <a:ext cx="649287" cy="647700"/>
          </a:xfrm>
          <a:prstGeom prst="flowChartDecision">
            <a:avLst/>
          </a:prstGeom>
          <a:solidFill>
            <a:srgbClr val="FF99CC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х</a:t>
            </a:r>
          </a:p>
        </p:txBody>
      </p:sp>
      <p:sp>
        <p:nvSpPr>
          <p:cNvPr id="6153" name="Line 16"/>
          <p:cNvSpPr>
            <a:spLocks noChangeShapeType="1"/>
          </p:cNvSpPr>
          <p:nvPr/>
        </p:nvSpPr>
        <p:spPr bwMode="auto">
          <a:xfrm>
            <a:off x="3419475" y="2565400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4" name="AutoShape 17"/>
          <p:cNvSpPr>
            <a:spLocks noChangeArrowheads="1"/>
          </p:cNvSpPr>
          <p:nvPr/>
        </p:nvSpPr>
        <p:spPr bwMode="auto">
          <a:xfrm>
            <a:off x="6011863" y="3213100"/>
            <a:ext cx="719137" cy="720725"/>
          </a:xfrm>
          <a:prstGeom prst="flowChartDecision">
            <a:avLst/>
          </a:prstGeom>
          <a:solidFill>
            <a:srgbClr val="FF99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=</a:t>
            </a:r>
          </a:p>
        </p:txBody>
      </p:sp>
      <p:sp>
        <p:nvSpPr>
          <p:cNvPr id="6155" name="Line 18"/>
          <p:cNvSpPr>
            <a:spLocks noChangeShapeType="1"/>
          </p:cNvSpPr>
          <p:nvPr/>
        </p:nvSpPr>
        <p:spPr bwMode="auto">
          <a:xfrm flipV="1">
            <a:off x="6732588" y="3429000"/>
            <a:ext cx="4318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1331640" y="3068960"/>
            <a:ext cx="2808288" cy="2305050"/>
          </a:xfrm>
          <a:prstGeom prst="cloudCallout">
            <a:avLst>
              <a:gd name="adj1" fmla="val -59057"/>
              <a:gd name="adj2" fmla="val 33003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Впиши в пустые квадратики </a:t>
            </a:r>
            <a:r>
              <a:rPr lang="ru-RU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пропущен-ные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числа</a:t>
            </a:r>
          </a:p>
          <a:p>
            <a:pPr algn="ctr">
              <a:defRPr/>
            </a:pPr>
            <a:endParaRPr lang="ru-RU" dirty="0">
              <a:latin typeface="Monotype Corsiva" pitchFamily="66" charset="0"/>
            </a:endParaRPr>
          </a:p>
        </p:txBody>
      </p:sp>
      <p:sp>
        <p:nvSpPr>
          <p:cNvPr id="6157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210300"/>
            <a:ext cx="503237" cy="647700"/>
          </a:xfrm>
          <a:prstGeom prst="actionButtonReturn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067175" y="6858000"/>
            <a:ext cx="12969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0,01</a:t>
            </a:r>
          </a:p>
        </p:txBody>
      </p:sp>
      <p:pic>
        <p:nvPicPr>
          <p:cNvPr id="33796" name="Picture 4" descr="MC900438131[1]">
            <a:hlinkClick r:id="" action="ppaction://noaction">
              <a:snd r:embed="rId3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868863"/>
            <a:ext cx="1908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Ромб 15"/>
          <p:cNvSpPr/>
          <p:nvPr/>
        </p:nvSpPr>
        <p:spPr>
          <a:xfrm>
            <a:off x="2843213" y="836613"/>
            <a:ext cx="720725" cy="647700"/>
          </a:xfrm>
          <a:prstGeom prst="diamond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11638" y="836613"/>
            <a:ext cx="1440481" cy="12962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омб 17"/>
          <p:cNvSpPr/>
          <p:nvPr/>
        </p:nvSpPr>
        <p:spPr>
          <a:xfrm>
            <a:off x="6300788" y="1268413"/>
            <a:ext cx="574675" cy="720725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</a:rPr>
              <a:t>=</a:t>
            </a:r>
          </a:p>
        </p:txBody>
      </p:sp>
      <p:cxnSp>
        <p:nvCxnSpPr>
          <p:cNvPr id="20" name="Прямая со стрелкой 19"/>
          <p:cNvCxnSpPr>
            <a:endCxn id="16" idx="1"/>
          </p:cNvCxnSpPr>
          <p:nvPr/>
        </p:nvCxnSpPr>
        <p:spPr>
          <a:xfrm flipV="1">
            <a:off x="2268538" y="1160463"/>
            <a:ext cx="574675" cy="3238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6" idx="3"/>
            <a:endCxn id="17" idx="1"/>
          </p:cNvCxnSpPr>
          <p:nvPr/>
        </p:nvCxnSpPr>
        <p:spPr>
          <a:xfrm>
            <a:off x="3563938" y="1160463"/>
            <a:ext cx="647700" cy="3242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8" idx="1"/>
          </p:cNvCxnSpPr>
          <p:nvPr/>
        </p:nvCxnSpPr>
        <p:spPr>
          <a:xfrm>
            <a:off x="5651500" y="1304925"/>
            <a:ext cx="649288" cy="3238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8" idx="3"/>
          </p:cNvCxnSpPr>
          <p:nvPr/>
        </p:nvCxnSpPr>
        <p:spPr>
          <a:xfrm>
            <a:off x="6875463" y="1628775"/>
            <a:ext cx="433387" cy="863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51500" y="6858000"/>
            <a:ext cx="12969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Arial" charset="0"/>
                <a:cs typeface="Arial" charset="0"/>
              </a:rPr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0.34653 -0.0106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2107 L -0.13368 -0.8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4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46 L 0.00018 -0.61898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7544" y="2060848"/>
          <a:ext cx="693643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072"/>
                <a:gridCol w="1156072"/>
                <a:gridCol w="1156072"/>
                <a:gridCol w="1156072"/>
                <a:gridCol w="1156072"/>
                <a:gridCol w="1156072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67544" y="2060848"/>
          <a:ext cx="693643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072"/>
                <a:gridCol w="1156072"/>
                <a:gridCol w="1156072"/>
                <a:gridCol w="1156072"/>
                <a:gridCol w="1156072"/>
                <a:gridCol w="1156072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3071564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Задание </a:t>
            </a:r>
            <a:br>
              <a:rPr lang="ru-RU" sz="38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от Божьей Коровки</a:t>
            </a:r>
          </a:p>
        </p:txBody>
      </p:sp>
      <p:sp>
        <p:nvSpPr>
          <p:cNvPr id="35904" name="Rectangle 64"/>
          <p:cNvSpPr>
            <a:spLocks noGrp="1" noChangeArrowheads="1"/>
          </p:cNvSpPr>
          <p:nvPr>
            <p:ph sz="half" idx="1"/>
          </p:nvPr>
        </p:nvSpPr>
        <p:spPr>
          <a:xfrm>
            <a:off x="611560" y="5085184"/>
            <a:ext cx="6336704" cy="1223962"/>
          </a:xfrm>
          <a:solidFill>
            <a:srgbClr val="003300"/>
          </a:solidFill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53(</a:t>
            </a:r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 19(</a:t>
            </a:r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 80(</a:t>
            </a:r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0,4(</a:t>
            </a:r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</a:t>
            </a: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56(</a:t>
            </a:r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0,56(</a:t>
            </a:r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Ы</a:t>
            </a: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5,3(</a:t>
            </a:r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</a:t>
            </a: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0,27(</a:t>
            </a:r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</a:t>
            </a: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2,7(</a:t>
            </a:r>
            <a:r>
              <a:rPr lang="ru-RU" sz="3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r>
              <a:rPr lang="ru-RU" sz="3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35905" name="Rectangle 65"/>
          <p:cNvSpPr>
            <a:spLocks noGrp="1" noChangeArrowheads="1"/>
          </p:cNvSpPr>
          <p:nvPr>
            <p:ph sz="half" idx="2"/>
          </p:nvPr>
        </p:nvSpPr>
        <p:spPr>
          <a:xfrm>
            <a:off x="611560" y="3645024"/>
            <a:ext cx="6840760" cy="1154112"/>
          </a:xfrm>
          <a:solidFill>
            <a:srgbClr val="AFEAFF"/>
          </a:solidFill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 530 : 100;    3) 27 · 0,01;   5) 5,6 : 10;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2) 0,19 · 100;   4) 0,8 · 100;  6) 12 : 30.</a:t>
            </a:r>
          </a:p>
        </p:txBody>
      </p:sp>
      <p:sp>
        <p:nvSpPr>
          <p:cNvPr id="7196" name="AutoShape 41"/>
          <p:cNvSpPr>
            <a:spLocks noChangeArrowheads="1"/>
          </p:cNvSpPr>
          <p:nvPr/>
        </p:nvSpPr>
        <p:spPr bwMode="auto">
          <a:xfrm rot="868731">
            <a:off x="5054747" y="115888"/>
            <a:ext cx="3122345" cy="1954213"/>
          </a:xfrm>
          <a:prstGeom prst="cloudCallout">
            <a:avLst>
              <a:gd name="adj1" fmla="val -73222"/>
              <a:gd name="adj2" fmla="val 54940"/>
            </a:avLst>
          </a:prstGeom>
          <a:solidFill>
            <a:srgbClr val="BDEE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вы правильно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решите примеры , то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узнаете название красивейшего, но… </a:t>
            </a:r>
          </a:p>
          <a:p>
            <a:pPr algn="ctr"/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197" name="AutoShape 9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21388"/>
            <a:ext cx="576263" cy="620712"/>
          </a:xfrm>
          <a:prstGeom prst="actionButtonForwardNex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5851" name="Picture 11" descr="MC90043391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76250"/>
            <a:ext cx="1344613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750" y="6858000"/>
          <a:ext cx="6984774" cy="7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129"/>
                <a:gridCol w="1164129"/>
                <a:gridCol w="1164129"/>
                <a:gridCol w="1164129"/>
                <a:gridCol w="1164129"/>
                <a:gridCol w="1164129"/>
              </a:tblGrid>
              <a:tr h="7308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Ы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62838E-7 L 0.43837 0.541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2127 L -0.00798 -0.615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29600" cy="11521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100" b="1" dirty="0" smtClean="0">
                <a:solidFill>
                  <a:srgbClr val="870B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Осторожно! </a:t>
            </a: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31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3100" b="1" dirty="0" smtClean="0">
                <a:latin typeface="Courier New" pitchFamily="49" charset="0"/>
                <a:cs typeface="Courier New" pitchFamily="49" charset="0"/>
              </a:rPr>
              <a:t>Ландыш </a:t>
            </a:r>
            <a:r>
              <a:rPr lang="ru-RU" sz="3100" b="1" dirty="0" smtClean="0">
                <a:solidFill>
                  <a:srgbClr val="870B0B"/>
                </a:solidFill>
                <a:latin typeface="Courier New" pitchFamily="49" charset="0"/>
                <a:cs typeface="Courier New" pitchFamily="49" charset="0"/>
              </a:rPr>
              <a:t>опасен для жизни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dirty="0" smtClean="0">
                <a:latin typeface="Courier New" pitchFamily="49" charset="0"/>
                <a:cs typeface="Courier New" pitchFamily="49" charset="0"/>
              </a:rPr>
            </a:b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340768"/>
            <a:ext cx="3708400" cy="518457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r">
              <a:defRPr/>
            </a:pPr>
            <a:r>
              <a:rPr lang="ru-RU" sz="2000" b="1" dirty="0" smtClean="0">
                <a:solidFill>
                  <a:srgbClr val="000F2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 что его любят: этот маленький и неприметный, но такой милый и душистый цветочек прекрасно растёт в тенистых уголках дачи, не только в лесу.</a:t>
            </a:r>
          </a:p>
          <a:p>
            <a:pPr algn="r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Смертельно опасные части: всё растение целиком, но </a:t>
            </a:r>
          </a:p>
          <a:p>
            <a:pPr algn="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особенности листья.</a:t>
            </a:r>
          </a:p>
          <a:p>
            <a:pPr algn="r">
              <a:defRPr/>
            </a:pPr>
            <a:r>
              <a:rPr lang="ru-RU" sz="2400" b="1" dirty="0" smtClean="0">
                <a:solidFill>
                  <a:srgbClr val="870B0B"/>
                </a:solidFill>
                <a:latin typeface="Arial" pitchFamily="34" charset="0"/>
                <a:cs typeface="Arial" pitchFamily="34" charset="0"/>
              </a:rPr>
              <a:t>Будьте осторожны!</a:t>
            </a:r>
          </a:p>
          <a:p>
            <a:pPr algn="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Берегите здоровье!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7" name="Picture 2" descr="58E91ED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bright="-20000" contrast="40000"/>
          </a:blip>
          <a:stretch>
            <a:fillRect/>
          </a:stretch>
        </p:blipFill>
        <p:spPr>
          <a:xfrm>
            <a:off x="4648200" y="1763982"/>
            <a:ext cx="4038600" cy="4203161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8196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69325" y="6165850"/>
            <a:ext cx="574675" cy="692150"/>
          </a:xfrm>
          <a:prstGeom prst="actionButtonReturn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6346825" cy="3429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800" b="1" dirty="0" smtClean="0">
                <a:latin typeface="Courier New" pitchFamily="49" charset="0"/>
                <a:cs typeface="Courier New" pitchFamily="49" charset="0"/>
              </a:rPr>
              <a:t>Задание от Пчёлки</a:t>
            </a:r>
          </a:p>
        </p:txBody>
      </p:sp>
      <p:pic>
        <p:nvPicPr>
          <p:cNvPr id="9219" name="Picture 4" descr="MC90015120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013176"/>
            <a:ext cx="1079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AutoShape 5"/>
          <p:cNvSpPr>
            <a:spLocks noChangeArrowheads="1"/>
          </p:cNvSpPr>
          <p:nvPr/>
        </p:nvSpPr>
        <p:spPr bwMode="auto">
          <a:xfrm rot="910016">
            <a:off x="580649" y="3089734"/>
            <a:ext cx="3229988" cy="2395537"/>
          </a:xfrm>
          <a:prstGeom prst="cloudCallout">
            <a:avLst>
              <a:gd name="adj1" fmla="val 53481"/>
              <a:gd name="adj2" fmla="val 40639"/>
            </a:avLst>
          </a:prstGeom>
          <a:solidFill>
            <a:srgbClr val="BDEE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Найдите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среднее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арифметичес-кое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чисел</a:t>
            </a:r>
          </a:p>
        </p:txBody>
      </p:sp>
      <p:pic>
        <p:nvPicPr>
          <p:cNvPr id="9221" name="Picture 15" descr="MC90043705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7" descr="MC90043705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126841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AutoShape 18"/>
          <p:cNvSpPr>
            <a:spLocks noChangeArrowheads="1"/>
          </p:cNvSpPr>
          <p:nvPr/>
        </p:nvSpPr>
        <p:spPr bwMode="auto">
          <a:xfrm rot="-9304076">
            <a:off x="2106613" y="2579688"/>
            <a:ext cx="215900" cy="647700"/>
          </a:xfrm>
          <a:prstGeom prst="moon">
            <a:avLst>
              <a:gd name="adj" fmla="val 50000"/>
            </a:avLst>
          </a:prstGeom>
          <a:solidFill>
            <a:srgbClr val="FFCC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4" name="Picture 19" descr="MC900423229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200" y="1700213"/>
            <a:ext cx="10795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0" descr="MC90043705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141287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AutoShape 21"/>
          <p:cNvSpPr>
            <a:spLocks noChangeArrowheads="1"/>
          </p:cNvSpPr>
          <p:nvPr/>
        </p:nvSpPr>
        <p:spPr bwMode="auto">
          <a:xfrm rot="-9304076">
            <a:off x="6931025" y="2579688"/>
            <a:ext cx="215900" cy="647700"/>
          </a:xfrm>
          <a:prstGeom prst="moon">
            <a:avLst>
              <a:gd name="adj" fmla="val 50000"/>
            </a:avLst>
          </a:prstGeom>
          <a:solidFill>
            <a:srgbClr val="FFCC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7" name="Picture 24" descr="MC900437056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725" y="141287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659563" y="5445125"/>
            <a:ext cx="2305050" cy="647700"/>
          </a:xfrm>
          <a:prstGeom prst="actionButtonBlank">
            <a:avLst/>
          </a:prstGeom>
          <a:solidFill>
            <a:srgbClr val="993366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FF7C80"/>
                </a:solidFill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3068960"/>
            <a:ext cx="7452369" cy="11398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6000" dirty="0" smtClean="0">
                <a:solidFill>
                  <a:srgbClr val="5907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1,5+7,1    : 2 = 4,3</a:t>
            </a: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 rot="16381856">
            <a:off x="-827380" y="3131016"/>
            <a:ext cx="4176713" cy="10795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348125891 h 21600"/>
              <a:gd name="T4" fmla="*/ 2147483647 w 21600"/>
              <a:gd name="T5" fmla="*/ 674062945 h 21600"/>
              <a:gd name="T6" fmla="*/ 2147483647 w 21600"/>
              <a:gd name="T7" fmla="*/ 134812589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44" name="AutoShape 7"/>
          <p:cNvSpPr>
            <a:spLocks noChangeArrowheads="1"/>
          </p:cNvSpPr>
          <p:nvPr/>
        </p:nvSpPr>
        <p:spPr bwMode="auto">
          <a:xfrm rot="5235779">
            <a:off x="1434957" y="3027751"/>
            <a:ext cx="4464050" cy="12906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1151978670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45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3425" y="6021388"/>
            <a:ext cx="790575" cy="836612"/>
          </a:xfrm>
          <a:prstGeom prst="actionButtonReturn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55776" y="3326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ourier New" pitchFamily="49" charset="0"/>
                <a:cs typeface="Courier New" pitchFamily="49" charset="0"/>
              </a:rPr>
              <a:t>Решение:</a:t>
            </a:r>
            <a:endParaRPr lang="ru-RU" sz="3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611188" y="2349500"/>
            <a:ext cx="7993062" cy="1655763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6600" b="1" dirty="0">
                <a:solidFill>
                  <a:srgbClr val="5907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Молодцы!</a:t>
            </a:r>
          </a:p>
        </p:txBody>
      </p:sp>
      <p:sp>
        <p:nvSpPr>
          <p:cNvPr id="11267" name="AutoShape 6"/>
          <p:cNvSpPr>
            <a:spLocks noChangeArrowheads="1"/>
          </p:cNvSpPr>
          <p:nvPr/>
        </p:nvSpPr>
        <p:spPr bwMode="auto">
          <a:xfrm>
            <a:off x="5795963" y="4797425"/>
            <a:ext cx="3095625" cy="1916113"/>
          </a:xfrm>
          <a:prstGeom prst="star8">
            <a:avLst>
              <a:gd name="adj" fmla="val 38250"/>
            </a:avLst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A5C99"/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Презентацию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ученица 5 «Б» класса</a:t>
            </a:r>
          </a:p>
          <a:p>
            <a:pPr algn="ctr">
              <a:defRPr/>
            </a:pPr>
            <a:r>
              <a:rPr lang="ru-RU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Каххарова</a:t>
            </a: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Рушана</a:t>
            </a:r>
          </a:p>
          <a:p>
            <a:pPr algn="ctr">
              <a:defRPr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Смирнова Н.В.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877272"/>
            <a:ext cx="4702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Были использованы материалы из коллекции</a:t>
            </a:r>
          </a:p>
          <a:p>
            <a:pPr algn="ctr"/>
            <a:r>
              <a:rPr lang="en-US" dirty="0" smtClean="0"/>
              <a:t>Power Point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</TotalTime>
  <Words>223</Words>
  <Application>Microsoft Office PowerPoint</Application>
  <PresentationFormat>Экран (4:3)</PresentationFormat>
  <Paragraphs>62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Разминка по математике</vt:lpstr>
      <vt:lpstr>Наши герои: Пчела, Божья Коровка и обезьянка!</vt:lpstr>
      <vt:lpstr>Наши герои предлагают вам поучаствовать в увлекательной разминке!</vt:lpstr>
      <vt:lpstr>Задание от обезьянки</vt:lpstr>
      <vt:lpstr>Задание  от Божьей Коровки</vt:lpstr>
      <vt:lpstr>Осторожно!  Ландыш опасен для жизни </vt:lpstr>
      <vt:lpstr>Задание от Пчёлки</vt:lpstr>
      <vt:lpstr>1,5+7,1    : 2 = 4,3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Разминка по математике!</dc:title>
  <dc:creator>revaz</dc:creator>
  <cp:lastModifiedBy>re</cp:lastModifiedBy>
  <cp:revision>30</cp:revision>
  <dcterms:modified xsi:type="dcterms:W3CDTF">2014-04-05T13:58:02Z</dcterms:modified>
</cp:coreProperties>
</file>