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214554"/>
            <a:ext cx="750099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Литературная игра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Портрет Чехова"/>
          <p:cNvSpPr>
            <a:spLocks noChangeAspect="1" noChangeArrowheads="1"/>
          </p:cNvSpPr>
          <p:nvPr/>
        </p:nvSpPr>
        <p:spPr bwMode="auto">
          <a:xfrm>
            <a:off x="63500" y="-4022725"/>
            <a:ext cx="6000750" cy="839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Светлана Федоровна\Desktop\chehov.jpg"/>
          <p:cNvPicPr>
            <a:picLocks noChangeAspect="1" noChangeArrowheads="1"/>
          </p:cNvPicPr>
          <p:nvPr/>
        </p:nvPicPr>
        <p:blipFill>
          <a:blip r:embed="rId2" cstate="print"/>
          <a:srcRect l="29566" t="19791" r="7673" b="25000"/>
          <a:stretch>
            <a:fillRect/>
          </a:stretch>
        </p:blipFill>
        <p:spPr bwMode="auto">
          <a:xfrm>
            <a:off x="2500298" y="0"/>
            <a:ext cx="4342872" cy="5352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5429264"/>
            <a:ext cx="3713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А.П. Чехов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literatura5.narod.ru/astaf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4533900"/>
          </a:xfrm>
          <a:prstGeom prst="rect">
            <a:avLst/>
          </a:prstGeom>
          <a:noFill/>
        </p:spPr>
      </p:pic>
      <p:pic>
        <p:nvPicPr>
          <p:cNvPr id="3075" name="Picture 3" descr="http://www.hrono.ru/biograf/bio_a/astafev-vi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0"/>
            <a:ext cx="3357586" cy="4250109"/>
          </a:xfrm>
          <a:prstGeom prst="rect">
            <a:avLst/>
          </a:prstGeom>
          <a:noFill/>
        </p:spPr>
      </p:pic>
      <p:pic>
        <p:nvPicPr>
          <p:cNvPr id="3076" name="Picture 4" descr="C:\Users\Светлана Федоровна\Desktop\Kudrinskiy-V_I_-Na-Sibirskoy-zemle_-Portret-V_P_-Astafeva_-73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3224739" cy="4500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4857760"/>
            <a:ext cx="4597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В.П. Астафьев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literatura5.narod.ru/bl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390900" cy="4724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4786322"/>
            <a:ext cx="33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А.А. Блок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857760"/>
            <a:ext cx="567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М.В. Ломоносов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5" name="Picture 1" descr="C:\Users\Светлана Федоровна\Desktop\port_01_jpg_345397964.jpg"/>
          <p:cNvPicPr>
            <a:picLocks noChangeAspect="1" noChangeArrowheads="1"/>
          </p:cNvPicPr>
          <p:nvPr/>
        </p:nvPicPr>
        <p:blipFill>
          <a:blip r:embed="rId2" cstate="print"/>
          <a:srcRect b="11499"/>
          <a:stretch>
            <a:fillRect/>
          </a:stretch>
        </p:blipFill>
        <p:spPr bwMode="auto">
          <a:xfrm>
            <a:off x="2500298" y="214290"/>
            <a:ext cx="36576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0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Конкурс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Кто написал произведения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500176"/>
          <a:ext cx="9001156" cy="4787069"/>
        </p:xfrm>
        <a:graphic>
          <a:graphicData uri="http://schemas.openxmlformats.org/drawingml/2006/table">
            <a:tbl>
              <a:tblPr/>
              <a:tblGrid>
                <a:gridCol w="4500141"/>
                <a:gridCol w="4501015"/>
              </a:tblGrid>
              <a:tr h="49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196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Старик 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Хоттабыч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Д.Родари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Серебряное копытце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Д. Свифт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Вовка – добрая душа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А.Милн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Чиполлино 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Л.Лагин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Вини – Пух и все-все-все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И.Крылов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Путешествие Гулливера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А.Некрасов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Стрекоза и муравей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А. 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Барто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Приключение капитана Врунгеля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П.Бажов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3071802" y="1714488"/>
            <a:ext cx="3071834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178959" y="2678901"/>
            <a:ext cx="3286148" cy="250033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43306" y="2714620"/>
            <a:ext cx="2500330" cy="23574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71670" y="1785926"/>
            <a:ext cx="3929090" cy="15716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143372" y="2786058"/>
            <a:ext cx="2000264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036215" y="2536025"/>
            <a:ext cx="2214578" cy="18573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571868" y="3857628"/>
            <a:ext cx="2428892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857620" y="4572008"/>
            <a:ext cx="2071702" cy="14287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891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 стихотворение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2844" y="1142984"/>
            <a:ext cx="90011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8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Сижу за решеткой в темнице сырой,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Вскормленный в неволе орел молодой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…»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грустный  товарищ, махая крылом.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Кровавую пищу клюет под окном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А.С.Пушкин. Узник)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143248"/>
            <a:ext cx="89297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81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Мороз и солнце; день чудесный!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haroni" pitchFamily="2" charset="-79"/>
            </a:endParaRPr>
          </a:p>
          <a:p>
            <a:pPr lvl="0" indent="138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Еще ты дремлешь, друг прелестный,-</a:t>
            </a:r>
            <a:r>
              <a:rPr lang="ru-RU" sz="3600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haroni" pitchFamily="2" charset="-79"/>
              </a:rPr>
              <a:t>…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haroni" pitchFamily="2" charset="-79"/>
            </a:endParaRPr>
          </a:p>
          <a:p>
            <a:pPr lvl="0" indent="138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Пора, красавица, проснись: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indent="138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Открой сомкнуты негой взоры,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indent="138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Навстречу северной Авроры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indent="138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Звездою севера явись!</a:t>
            </a:r>
            <a:r>
              <a:rPr lang="ru-RU" sz="32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А.С. Пушкин. </a:t>
            </a:r>
            <a:r>
              <a:rPr lang="ru-RU" sz="32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Зимнее утро</a:t>
            </a:r>
            <a:r>
              <a:rPr lang="ru-RU" sz="32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8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Белеет парус одинокий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 тумане моря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голубом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!...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Что ищет он в стране далекой?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Что кинул он в краю родном?...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М.Ю.Лермонтов.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Парус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Times New Roman" pitchFamily="18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Как ныне сбирается вещий Олег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Отмстить неразумным хазарам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Их села и нивы за буйный набег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38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Обрек он мечам и пожарам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. А.С. Пушкин.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Песнь о вещем Олеге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302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 пословицу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857232"/>
            <a:ext cx="850112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для 1 команды: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книги, как без солнца, и днем темны оконца.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книгой поведешься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ума наберешься.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для 2 команды: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Хорошую книгу читать не в тягость, а в радость.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книгой, да и своим умом двигай.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172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028700" lvl="0" indent="-1028700" algn="ctr">
              <a:buFont typeface="+mj-lt"/>
              <a:buAutoNum type="romanUcPeriod"/>
            </a:pPr>
            <a:r>
              <a:rPr lang="ru-RU" sz="5400" b="1" dirty="0" smtClean="0"/>
              <a:t>Конкурс «Поэзия»</a:t>
            </a:r>
          </a:p>
          <a:p>
            <a:pPr marL="1028700" lvl="0" indent="-1028700" algn="ctr"/>
            <a:endParaRPr lang="ru-RU" sz="5400" dirty="0" smtClean="0"/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010632"/>
            <a:ext cx="54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Буря мглою небо кроет.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Вихри снежные крутя;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как зверь, она завоет,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заплачет, как дитя.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83768" y="4034097"/>
            <a:ext cx="58681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команде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лукоморья дуб зеленый;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Златая цепь на дубе том: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днем и ночью кот ученый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ходит по цепи кругом.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714488"/>
            <a:ext cx="909776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indent="-1028700" algn="ctr"/>
            <a:endParaRPr lang="en-US" sz="5400" b="1" dirty="0" smtClean="0"/>
          </a:p>
          <a:p>
            <a:pPr marL="1028700" indent="-1028700" algn="ctr"/>
            <a:r>
              <a:rPr lang="ru-RU" sz="5400" b="1" dirty="0" smtClean="0">
                <a:solidFill>
                  <a:srgbClr val="FF0000"/>
                </a:solidFill>
              </a:rPr>
              <a:t>Конкурс  </a:t>
            </a:r>
            <a:r>
              <a:rPr lang="ru-RU" sz="5400" b="1" dirty="0" smtClean="0">
                <a:solidFill>
                  <a:srgbClr val="FF0000"/>
                </a:solidFill>
              </a:rPr>
              <a:t>«Угадай писателя»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.jpg (6303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270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5143512"/>
            <a:ext cx="4420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Н.А. Некрасов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enin.niv.ru/images/esenin/esenin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3810000" cy="5400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500702"/>
            <a:ext cx="36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С.А. Есенин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ushkin.niv.ru/images/pushkin/pushki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4181824" cy="49763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072074"/>
            <a:ext cx="432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А.С. Пушкин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ртрет С.Я. Маршака работы А.Г. Круч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373380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4357694"/>
            <a:ext cx="40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С.Я. Маршак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3703175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4572008"/>
            <a:ext cx="585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М.Ю. Лермонтов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4643446"/>
            <a:ext cx="3873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Н.В. Гоголь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87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</TotalTime>
  <Words>309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Федоровна</dc:creator>
  <cp:lastModifiedBy>Светлана Федоровна</cp:lastModifiedBy>
  <cp:revision>47</cp:revision>
  <dcterms:created xsi:type="dcterms:W3CDTF">2013-11-27T00:22:07Z</dcterms:created>
  <dcterms:modified xsi:type="dcterms:W3CDTF">2014-01-20T06:36:55Z</dcterms:modified>
</cp:coreProperties>
</file>