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80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32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61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31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84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29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99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8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82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62651-9A75-439F-8ADC-B87DAF0216C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81838-BFEC-49B4-BF5E-F975E9BDA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51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ukrmap.su/program2009/g7/Maps/c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3" y="130175"/>
            <a:ext cx="8991600" cy="652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1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 smtClean="0"/>
              <a:t>Индивидуальная работа по контурной карте 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0" y="1268413"/>
            <a:ext cx="4427538" cy="52578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27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altLang="ru-RU" sz="2700" dirty="0" smtClean="0"/>
              <a:t>I </a:t>
            </a:r>
            <a:r>
              <a:rPr lang="ru-RU" altLang="ru-RU" sz="2700" dirty="0" smtClean="0"/>
              <a:t>вариант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2700" dirty="0" smtClean="0"/>
              <a:t>1.Гвинейский залив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2700" dirty="0" smtClean="0"/>
              <a:t>2.Синайский полуостров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2700" dirty="0" smtClean="0"/>
              <a:t>3.Баб – эль –Мандебский   пролив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2700" dirty="0" smtClean="0"/>
              <a:t>4.Восточное Африканское плоскогорье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2700" dirty="0" smtClean="0"/>
              <a:t>5.Гвинейский залив </a:t>
            </a: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endParaRPr lang="ru-RU" altLang="ru-RU" sz="2700" dirty="0" smtClean="0"/>
          </a:p>
          <a:p>
            <a:pPr marL="0" indent="0" eaLnBrk="1" hangingPunct="1">
              <a:lnSpc>
                <a:spcPct val="80000"/>
              </a:lnSpc>
            </a:pPr>
            <a:endParaRPr lang="ru-RU" altLang="ru-RU" sz="2700" dirty="0" smtClean="0"/>
          </a:p>
        </p:txBody>
      </p:sp>
      <p:sp>
        <p:nvSpPr>
          <p:cNvPr id="11268" name="Объект 2"/>
          <p:cNvSpPr txBox="1">
            <a:spLocks/>
          </p:cNvSpPr>
          <p:nvPr/>
        </p:nvSpPr>
        <p:spPr bwMode="auto">
          <a:xfrm>
            <a:off x="4716463" y="1268413"/>
            <a:ext cx="442753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ru-RU" sz="27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ru-RU" sz="2700" dirty="0" smtClean="0"/>
              <a:t>I </a:t>
            </a:r>
            <a:r>
              <a:rPr lang="en-US" altLang="ru-RU" sz="2700" dirty="0" err="1"/>
              <a:t>I</a:t>
            </a:r>
            <a:r>
              <a:rPr lang="en-US" altLang="ru-RU" sz="2700" dirty="0"/>
              <a:t> </a:t>
            </a:r>
            <a:r>
              <a:rPr lang="ru-RU" altLang="ru-RU" sz="2700" dirty="0"/>
              <a:t>вариант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700" dirty="0"/>
              <a:t>Мыс Рас-</a:t>
            </a:r>
            <a:r>
              <a:rPr lang="ru-RU" altLang="ru-RU" sz="2700" dirty="0" err="1"/>
              <a:t>Хафун</a:t>
            </a:r>
            <a:endParaRPr lang="ru-RU" altLang="ru-RU" sz="2700" dirty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700" dirty="0"/>
              <a:t>Горы Драконовы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700" dirty="0"/>
              <a:t>Эфиопское нагорье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700" dirty="0"/>
              <a:t>Вулкан Килиманджаро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700" dirty="0"/>
              <a:t>Горы Атлас</a:t>
            </a:r>
          </a:p>
        </p:txBody>
      </p:sp>
    </p:spTree>
    <p:extLst>
      <p:ext uri="{BB962C8B-B14F-4D97-AF65-F5344CB8AC3E}">
        <p14:creationId xmlns:p14="http://schemas.microsoft.com/office/powerpoint/2010/main" val="151217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Индивидуальная работа по контурной карте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Surovii</dc:creator>
  <cp:lastModifiedBy>Surovii</cp:lastModifiedBy>
  <cp:revision>2</cp:revision>
  <dcterms:created xsi:type="dcterms:W3CDTF">2014-01-29T16:04:08Z</dcterms:created>
  <dcterms:modified xsi:type="dcterms:W3CDTF">2014-01-29T16:51:01Z</dcterms:modified>
</cp:coreProperties>
</file>