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8" r:id="rId10"/>
    <p:sldId id="269" r:id="rId11"/>
    <p:sldId id="271" r:id="rId12"/>
    <p:sldId id="274" r:id="rId13"/>
    <p:sldId id="276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7D9E4A0-BDC1-40DF-8CDE-C03A94B9CC1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B5F2467-551C-4261-94D6-D056441A7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D9E4A0-BDC1-40DF-8CDE-C03A94B9CC1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F2467-551C-4261-94D6-D056441A7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7D9E4A0-BDC1-40DF-8CDE-C03A94B9CC1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5F2467-551C-4261-94D6-D056441A7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D9E4A0-BDC1-40DF-8CDE-C03A94B9CC1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F2467-551C-4261-94D6-D056441A7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D9E4A0-BDC1-40DF-8CDE-C03A94B9CC1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B5F2467-551C-4261-94D6-D056441A7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D9E4A0-BDC1-40DF-8CDE-C03A94B9CC1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F2467-551C-4261-94D6-D056441A7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D9E4A0-BDC1-40DF-8CDE-C03A94B9CC1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F2467-551C-4261-94D6-D056441A7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D9E4A0-BDC1-40DF-8CDE-C03A94B9CC1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F2467-551C-4261-94D6-D056441A7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D9E4A0-BDC1-40DF-8CDE-C03A94B9CC1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F2467-551C-4261-94D6-D056441A7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D9E4A0-BDC1-40DF-8CDE-C03A94B9CC1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F2467-551C-4261-94D6-D056441A7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D9E4A0-BDC1-40DF-8CDE-C03A94B9CC1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F2467-551C-4261-94D6-D056441A77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7D9E4A0-BDC1-40DF-8CDE-C03A94B9CC1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B5F2467-551C-4261-94D6-D056441A7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2416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 чтения во 2 классе для детей со сложным дефектом.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гости к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звуковичкам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1" name="Picture 3" descr="D:\Дом фото\работа\работа фото\IMG_50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7370257" cy="55276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6053158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«Волшебный мешочек»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D:\Дом фото\работа\работа фото\IMG_50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4869927" cy="3652445"/>
          </a:xfrm>
          <a:prstGeom prst="rect">
            <a:avLst/>
          </a:prstGeom>
          <a:noFill/>
        </p:spPr>
      </p:pic>
      <p:pic>
        <p:nvPicPr>
          <p:cNvPr id="4" name="Picture 2" descr="D:\Дом фото\работа\работа фото\IMG_5100.JPG"/>
          <p:cNvPicPr>
            <a:picLocks noChangeAspect="1" noChangeArrowheads="1"/>
          </p:cNvPicPr>
          <p:nvPr/>
        </p:nvPicPr>
        <p:blipFill>
          <a:blip r:embed="rId3" cstate="print"/>
          <a:srcRect l="8974" t="5128" r="7692" b="9402"/>
          <a:stretch>
            <a:fillRect/>
          </a:stretch>
        </p:blipFill>
        <p:spPr bwMode="auto">
          <a:xfrm>
            <a:off x="3357554" y="571480"/>
            <a:ext cx="4643470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20040"/>
            <a:ext cx="7124728" cy="32287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слогов.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D:\Дом фото\работа\работа фото\IMG_51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285992"/>
            <a:ext cx="3699915" cy="2774936"/>
          </a:xfrm>
          <a:prstGeom prst="rect">
            <a:avLst/>
          </a:prstGeom>
          <a:noFill/>
        </p:spPr>
      </p:pic>
      <p:pic>
        <p:nvPicPr>
          <p:cNvPr id="4" name="Picture 3" descr="D:\Дом фото\работа\работа фото\IMG_5148.JPG"/>
          <p:cNvPicPr>
            <a:picLocks noChangeAspect="1" noChangeArrowheads="1"/>
          </p:cNvPicPr>
          <p:nvPr/>
        </p:nvPicPr>
        <p:blipFill>
          <a:blip r:embed="rId3" cstate="print"/>
          <a:srcRect l="9890" r="6593"/>
          <a:stretch>
            <a:fillRect/>
          </a:stretch>
        </p:blipFill>
        <p:spPr bwMode="auto">
          <a:xfrm>
            <a:off x="142844" y="857232"/>
            <a:ext cx="4148118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и чтение слогов.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Дом фото\работа\работа фото\IMG_5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6895228" cy="51705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ИТОГ.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Словесное оценивание.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6430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Чтение слогов с пройденными буквами.(А,О,У,М,С)</a:t>
            </a:r>
            <a:endParaRPr lang="ru-RU" sz="3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Задачи: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формировать элементарные навыки чтения;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учить составлять и читать слоги прямые и обратные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развивать  фонематический слух, умения поднимать руку при ответе, отвечать на вопрос, соблюдая очередность, читать и составлять слоги слева направо;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корригировать  слуховое , зрительное, тактильное  восприятие, внимание, артикуляционный аппарат;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воспитывать  умения сознательно соблюдать дисциплину.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6972320" cy="5371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Организационный момент.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ом фото\работа\работа фото\Копия IMG_40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285992"/>
            <a:ext cx="2082800" cy="4201160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143636" y="1357298"/>
            <a:ext cx="1857388" cy="135732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Здравствуйте,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Елена Владимировна.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Дом фото\Мама\Копия IMG_4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2500330" cy="4071966"/>
          </a:xfrm>
          <a:prstGeom prst="rect">
            <a:avLst/>
          </a:prstGeom>
          <a:noFill/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2500298" y="1428736"/>
            <a:ext cx="1928826" cy="142876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Здравствуй,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Андрей.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857232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Приветствие.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артикуляционного аппарата.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214422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Дыхательная гимнастика: Игра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Буль-Бульки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Дом фото\работа\работа фото\IMG_5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6104743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Дом фото\работа\работа фото\IMG_5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7525330" cy="56439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Скороговорка.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Дом фото\работа\работа фото\IMG_5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142984"/>
            <a:ext cx="7501516" cy="56261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1285860"/>
            <a:ext cx="3929090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горки Саня едет на санях,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горку сани едут на Сане.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основная часть.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1071545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Графический образ буквы.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Дом фото\работа\работа фото\IMG_5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869664" cy="51522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929618" cy="214311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Палочка, палочка - посредине галочка – буква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Эту букву узнать легко она похожа на колесо – буква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столба наискосок посредине поясок – буква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буква похожа на сучок- буква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Полумесяц в небе темном буквой с повис над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домом-буква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194" name="Picture 2" descr="D:\Дом фото\работа\работа фото\IMG_5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5339" b="13784"/>
          <a:stretch>
            <a:fillRect/>
          </a:stretch>
        </p:blipFill>
        <p:spPr bwMode="auto">
          <a:xfrm>
            <a:off x="0" y="1857364"/>
            <a:ext cx="3071802" cy="3071834"/>
          </a:xfrm>
          <a:prstGeom prst="rect">
            <a:avLst/>
          </a:prstGeom>
          <a:noFill/>
        </p:spPr>
      </p:pic>
      <p:pic>
        <p:nvPicPr>
          <p:cNvPr id="4" name="Picture 2" descr="D:\Дом фото\работа\работа фото\IMG_5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643050"/>
            <a:ext cx="4036485" cy="3027363"/>
          </a:xfrm>
          <a:prstGeom prst="rect">
            <a:avLst/>
          </a:prstGeom>
          <a:noFill/>
        </p:spPr>
      </p:pic>
      <p:pic>
        <p:nvPicPr>
          <p:cNvPr id="5" name="Picture 2" descr="D:\Дом фото\работа\работа фото\IMG_5104.JPG"/>
          <p:cNvPicPr>
            <a:picLocks noChangeAspect="1" noChangeArrowheads="1"/>
          </p:cNvPicPr>
          <p:nvPr/>
        </p:nvPicPr>
        <p:blipFill>
          <a:blip r:embed="rId4" cstate="print"/>
          <a:srcRect t="28663" r="28189"/>
          <a:stretch>
            <a:fillRect/>
          </a:stretch>
        </p:blipFill>
        <p:spPr bwMode="auto">
          <a:xfrm>
            <a:off x="3071802" y="4000504"/>
            <a:ext cx="3571900" cy="26429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Допиши букву.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Дом фото\работа\работа фото\IMG_51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7465508" cy="559913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153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 Урок чтения во 2 классе для детей со сложным дефектом.</vt:lpstr>
      <vt:lpstr>   Тема: Чтение слогов с пройденными буквами.(А,О,У,М,С)</vt:lpstr>
      <vt:lpstr>Организационный момент.</vt:lpstr>
      <vt:lpstr>Развитие артикуляционного аппарата.</vt:lpstr>
      <vt:lpstr>Артикуляционная гимнастика.</vt:lpstr>
      <vt:lpstr>Скороговорка.</vt:lpstr>
      <vt:lpstr>       основная часть.</vt:lpstr>
      <vt:lpstr>Палочка, палочка - посредине галочка – буква М Эту букву узнать легко она похожа на колесо – буква О Два столба наискосок посредине поясок – буква А Эта буква похожа на сучок- буква У Полумесяц в небе темном буквой с повис над домом-буква С </vt:lpstr>
      <vt:lpstr>Допиши букву.</vt:lpstr>
      <vt:lpstr>В гости к звуковичкам.</vt:lpstr>
      <vt:lpstr>Игра «Волшебный мешочек»</vt:lpstr>
      <vt:lpstr>Чтение слогов.</vt:lpstr>
      <vt:lpstr>Составление и чтение слогов.</vt:lpstr>
      <vt:lpstr>  ИТОГ.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чтения в классе для детей со сложной структурой дефекта.</dc:title>
  <dc:creator>Admin</dc:creator>
  <cp:lastModifiedBy>user</cp:lastModifiedBy>
  <cp:revision>21</cp:revision>
  <dcterms:created xsi:type="dcterms:W3CDTF">2012-03-26T10:49:52Z</dcterms:created>
  <dcterms:modified xsi:type="dcterms:W3CDTF">2014-01-14T15:23:24Z</dcterms:modified>
</cp:coreProperties>
</file>